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7" r:id="rId2"/>
    <p:sldId id="258" r:id="rId3"/>
    <p:sldId id="261" r:id="rId4"/>
    <p:sldId id="263" r:id="rId5"/>
    <p:sldId id="264" r:id="rId6"/>
    <p:sldId id="262" r:id="rId7"/>
    <p:sldId id="265" r:id="rId8"/>
    <p:sldId id="266" r:id="rId9"/>
    <p:sldId id="267" r:id="rId10"/>
    <p:sldId id="270" r:id="rId11"/>
    <p:sldId id="272" r:id="rId12"/>
    <p:sldId id="273" r:id="rId13"/>
    <p:sldId id="274" r:id="rId14"/>
    <p:sldId id="275" r:id="rId15"/>
  </p:sldIdLst>
  <p:sldSz cx="12192000" cy="6858000"/>
  <p:notesSz cx="6858000" cy="9144000"/>
  <p:custDataLst>
    <p:tags r:id="rId16"/>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2" d="100"/>
          <a:sy n="72" d="100"/>
        </p:scale>
        <p:origin x="660" y="66"/>
      </p:cViewPr>
      <p:guideLst/>
    </p:cSldViewPr>
  </p:slideViewPr>
  <p:notesTextViewPr>
    <p:cViewPr>
      <p:scale>
        <a:sx n="1" d="1"/>
        <a:sy n="1" d="1"/>
      </p:scale>
      <p:origin x="0" y="0"/>
    </p:cViewPr>
  </p:notesTextViewPr>
  <p:notesViewPr>
    <p:cSldViewPr>
      <p:cViewPr>
        <p:scale>
          <a:sx n="66" d="100"/>
          <a:sy n="66" d="100"/>
        </p:scale>
        <p:origin x="0" y="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tags" Target="tags/tag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675B7D5-F072-4511-BA21-1D989A54E131}" type="datetimeFigureOut">
              <a:rPr lang="en-US" smtClean="0"/>
              <a:t>7/5/2026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9E88618-4E85-4F63-AC82-E51E9C0CE6C0}" type="slidenum">
              <a:rPr lang="en-US" smtClean="0"/>
              <a:t>‹#›</a:t>
            </a:fld>
            <a:endParaRPr lang="en-US"/>
          </a:p>
        </p:txBody>
      </p:sp>
    </p:spTree>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675B7D5-F072-4511-BA21-1D989A54E131}" type="datetimeFigureOut">
              <a:rPr lang="en-US" smtClean="0"/>
              <a:t>7/5/2026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9E88618-4E85-4F63-AC82-E51E9C0CE6C0}" type="slidenum">
              <a:rPr lang="en-US" smtClean="0"/>
              <a:t>‹#›</a:t>
            </a:fld>
            <a:endParaRPr lang="en-US"/>
          </a:p>
        </p:txBody>
      </p:sp>
    </p:spTree>
  </p:cSld>
  <p:clrMapOvr>
    <a:masterClrMapping/>
  </p:clrMapOvr>
  <p:transition/>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Picture 6"/>
          <p:cNvPicPr>
            <a:picLocks noChangeAspect="1"/>
          </p:cNvPicPr>
          <p:nvPr/>
        </p:nvPicPr>
        <p:blipFill>
          <a:blip r:embed="rId4"/>
          <a:stretch>
            <a:fillRect/>
          </a:stretch>
        </p:blipFill>
        <p:spPr>
          <a:xfrm>
            <a:off x="0" y="0"/>
            <a:ext cx="12198351" cy="6861175"/>
          </a:xfrm>
          <a:prstGeom prst="rect">
            <a:avLst/>
          </a:prstGeom>
          <a:noFill/>
          <a:ln w="9525">
            <a:noFill/>
          </a:ln>
        </p:spPr>
      </p:pic>
      <p:sp>
        <p:nvSpPr>
          <p:cNvPr id="1027" name="Rectangle 3"/>
          <p:cNvSpPr>
            <a:spLocks noGrp="1"/>
          </p:cNvSpPr>
          <p:nvPr>
            <p:ph type="title"/>
          </p:nvPr>
        </p:nvSpPr>
        <p:spPr>
          <a:xfrm>
            <a:off x="609600" y="190500"/>
            <a:ext cx="10972800" cy="582613"/>
          </a:xfrm>
          <a:prstGeom prst="rect">
            <a:avLst/>
          </a:prstGeom>
          <a:noFill/>
          <a:ln w="9525">
            <a:noFill/>
          </a:ln>
        </p:spPr>
        <p:txBody>
          <a:bodyPr anchor="ctr" anchorCtr="0"/>
          <a:lstStyle/>
          <a:p>
            <a:pPr lvl="0"/>
            <a:r>
              <a:rPr lang="en-US" altLang="zh-CN"/>
              <a:t>Click to edit Master title style</a:t>
            </a:r>
          </a:p>
        </p:txBody>
      </p:sp>
      <p:sp>
        <p:nvSpPr>
          <p:cNvPr id="1028" name="Rectangle 4"/>
          <p:cNvSpPr>
            <a:spLocks noGrp="1"/>
          </p:cNvSpPr>
          <p:nvPr>
            <p:ph type="body" idx="1"/>
          </p:nvPr>
        </p:nvSpPr>
        <p:spPr>
          <a:xfrm>
            <a:off x="609600" y="1174750"/>
            <a:ext cx="10972800" cy="4953000"/>
          </a:xfrm>
          <a:prstGeom prst="rect">
            <a:avLst/>
          </a:prstGeom>
          <a:noFill/>
          <a:ln w="9525">
            <a:noFill/>
          </a:ln>
        </p:spPr>
        <p:txBody>
          <a:bodyPr/>
          <a:lstStyle/>
          <a:p>
            <a:pPr lvl="0"/>
            <a:r>
              <a:rPr lang="en-US" altLang="zh-CN"/>
              <a:t>Click to edit Master text styles</a:t>
            </a:r>
          </a:p>
          <a:p>
            <a:pPr lvl="1"/>
            <a:r>
              <a:rPr lang="en-US" altLang="zh-CN"/>
              <a:t>Second level</a:t>
            </a:r>
          </a:p>
          <a:p>
            <a:pPr lvl="2"/>
            <a:r>
              <a:rPr lang="en-US" altLang="zh-CN"/>
              <a:t>Third level</a:t>
            </a:r>
          </a:p>
          <a:p>
            <a:pPr lvl="3"/>
            <a:r>
              <a:rPr lang="en-US" altLang="zh-CN"/>
              <a:t>Fourth level</a:t>
            </a:r>
          </a:p>
          <a:p>
            <a:pPr lvl="4"/>
            <a:r>
              <a:rPr lang="en-US" altLang="zh-CN"/>
              <a:t>Fifth level</a:t>
            </a:r>
          </a:p>
        </p:txBody>
      </p:sp>
      <p:sp>
        <p:nvSpPr>
          <p:cNvPr id="1029" name="Rectangle 5"/>
          <p:cNvSpPr>
            <a:spLocks noGrp="1" noChangeArrowheads="1"/>
          </p:cNvSpPr>
          <p:nvPr>
            <p:ph type="dt" sz="half" idx="2"/>
          </p:nvPr>
        </p:nvSpPr>
        <p:spPr bwMode="auto">
          <a:xfrm>
            <a:off x="609600" y="6245225"/>
            <a:ext cx="28448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defRPr sz="1400"/>
            </a:lvl1pPr>
          </a:lstStyle>
          <a:p>
            <a:fld id="{C675B7D5-F072-4511-BA21-1D989A54E131}" type="datetimeFigureOut">
              <a:rPr lang="en-US" smtClean="0"/>
              <a:t>7/5/2026</a:t>
            </a:fld>
            <a:endParaRPr lang="en-US"/>
          </a:p>
        </p:txBody>
      </p:sp>
      <p:sp>
        <p:nvSpPr>
          <p:cNvPr id="1030" name="Rectangle 6"/>
          <p:cNvSpPr>
            <a:spLocks noGrp="1" noChangeArrowheads="1"/>
          </p:cNvSpPr>
          <p:nvPr>
            <p:ph type="ftr" sz="quarter" idx="3"/>
          </p:nvPr>
        </p:nvSpPr>
        <p:spPr bwMode="auto">
          <a:xfrm>
            <a:off x="4165600" y="6245225"/>
            <a:ext cx="38608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lgn="ctr">
              <a:defRPr sz="1400"/>
            </a:lvl1pPr>
          </a:lstStyle>
          <a:p>
            <a:endParaRPr lang="en-US"/>
          </a:p>
        </p:txBody>
      </p:sp>
      <p:sp>
        <p:nvSpPr>
          <p:cNvPr id="1031" name="Rectangle 7"/>
          <p:cNvSpPr>
            <a:spLocks noGrp="1" noChangeArrowheads="1"/>
          </p:cNvSpPr>
          <p:nvPr>
            <p:ph type="sldNum" sz="quarter" idx="4"/>
          </p:nvPr>
        </p:nvSpPr>
        <p:spPr bwMode="auto">
          <a:xfrm>
            <a:off x="8737600" y="6245225"/>
            <a:ext cx="28448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lgn="r">
              <a:defRPr sz="1400"/>
            </a:lvl1pPr>
          </a:lstStyle>
          <a:p>
            <a:fld id="{49E88618-4E85-4F63-AC82-E51E9C0CE6C0}"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50" r:id="rId1"/>
    <p:sldLayoutId id="2147483655" r:id="rId2"/>
  </p:sldLayoutIdLst>
  <p:transition/>
  <p:txStyles>
    <p:titleStyle>
      <a:lvl1pPr algn="l" rtl="0" fontAlgn="base">
        <a:spcBef>
          <a:spcPct val="0"/>
        </a:spcBef>
        <a:spcAft>
          <a:spcPct val="0"/>
        </a:spcAft>
        <a:defRPr sz="3600" kern="1200">
          <a:solidFill>
            <a:schemeClr val="bg1"/>
          </a:solidFill>
          <a:latin typeface="+mj-lt"/>
          <a:ea typeface="+mj-ea"/>
          <a:cs typeface="+mj-cs"/>
        </a:defRPr>
      </a:lvl1pPr>
      <a:lvl2pPr algn="l" rtl="0" fontAlgn="base">
        <a:spcBef>
          <a:spcPct val="0"/>
        </a:spcBef>
        <a:spcAft>
          <a:spcPct val="0"/>
        </a:spcAft>
        <a:defRPr sz="3600">
          <a:solidFill>
            <a:schemeClr val="bg1"/>
          </a:solidFill>
          <a:latin typeface="Arial" panose="020B0604020202020204" pitchFamily="34" charset="0"/>
          <a:ea typeface="SimSun" panose="02010600030101010101" pitchFamily="2" charset="-122"/>
        </a:defRPr>
      </a:lvl2pPr>
      <a:lvl3pPr algn="l" rtl="0" fontAlgn="base">
        <a:spcBef>
          <a:spcPct val="0"/>
        </a:spcBef>
        <a:spcAft>
          <a:spcPct val="0"/>
        </a:spcAft>
        <a:defRPr sz="3600">
          <a:solidFill>
            <a:schemeClr val="bg1"/>
          </a:solidFill>
          <a:latin typeface="Arial" panose="020B0604020202020204" pitchFamily="34" charset="0"/>
          <a:ea typeface="SimSun" panose="02010600030101010101" pitchFamily="2" charset="-122"/>
        </a:defRPr>
      </a:lvl3pPr>
      <a:lvl4pPr algn="l" rtl="0" fontAlgn="base">
        <a:spcBef>
          <a:spcPct val="0"/>
        </a:spcBef>
        <a:spcAft>
          <a:spcPct val="0"/>
        </a:spcAft>
        <a:defRPr sz="3600">
          <a:solidFill>
            <a:schemeClr val="bg1"/>
          </a:solidFill>
          <a:latin typeface="Arial" panose="020B0604020202020204" pitchFamily="34" charset="0"/>
          <a:ea typeface="SimSun" panose="02010600030101010101" pitchFamily="2" charset="-122"/>
        </a:defRPr>
      </a:lvl4pPr>
      <a:lvl5pPr algn="l" rtl="0" fontAlgn="base">
        <a:spcBef>
          <a:spcPct val="0"/>
        </a:spcBef>
        <a:spcAft>
          <a:spcPct val="0"/>
        </a:spcAft>
        <a:defRPr sz="3600">
          <a:solidFill>
            <a:schemeClr val="bg1"/>
          </a:solidFill>
          <a:latin typeface="Arial" panose="020B0604020202020204" pitchFamily="34" charset="0"/>
          <a:ea typeface="SimSun" panose="02010600030101010101" pitchFamily="2" charset="-122"/>
        </a:defRPr>
      </a:lvl5pPr>
      <a:lvl6pPr marL="457200" algn="l" rtl="0" fontAlgn="base">
        <a:spcBef>
          <a:spcPct val="0"/>
        </a:spcBef>
        <a:spcAft>
          <a:spcPct val="0"/>
        </a:spcAft>
        <a:defRPr sz="3600">
          <a:solidFill>
            <a:schemeClr val="bg1"/>
          </a:solidFill>
          <a:latin typeface="Arial" panose="020B0604020202020204" pitchFamily="34" charset="0"/>
          <a:ea typeface="SimSun" panose="02010600030101010101" pitchFamily="2" charset="-122"/>
        </a:defRPr>
      </a:lvl6pPr>
      <a:lvl7pPr marL="914400" algn="l" rtl="0" fontAlgn="base">
        <a:spcBef>
          <a:spcPct val="0"/>
        </a:spcBef>
        <a:spcAft>
          <a:spcPct val="0"/>
        </a:spcAft>
        <a:defRPr sz="3600">
          <a:solidFill>
            <a:schemeClr val="bg1"/>
          </a:solidFill>
          <a:latin typeface="Arial" panose="020B0604020202020204" pitchFamily="34" charset="0"/>
          <a:ea typeface="SimSun" panose="02010600030101010101" pitchFamily="2" charset="-122"/>
        </a:defRPr>
      </a:lvl7pPr>
      <a:lvl8pPr marL="1371600" algn="l" rtl="0" fontAlgn="base">
        <a:spcBef>
          <a:spcPct val="0"/>
        </a:spcBef>
        <a:spcAft>
          <a:spcPct val="0"/>
        </a:spcAft>
        <a:defRPr sz="3600">
          <a:solidFill>
            <a:schemeClr val="bg1"/>
          </a:solidFill>
          <a:latin typeface="Arial" panose="020B0604020202020204" pitchFamily="34" charset="0"/>
          <a:ea typeface="SimSun" panose="02010600030101010101" pitchFamily="2" charset="-122"/>
        </a:defRPr>
      </a:lvl8pPr>
      <a:lvl9pPr marL="1828800" algn="l" rtl="0" fontAlgn="base">
        <a:spcBef>
          <a:spcPct val="0"/>
        </a:spcBef>
        <a:spcAft>
          <a:spcPct val="0"/>
        </a:spcAft>
        <a:defRPr sz="3600">
          <a:solidFill>
            <a:schemeClr val="bg1"/>
          </a:solidFill>
          <a:latin typeface="Arial" panose="020B0604020202020204" pitchFamily="34" charset="0"/>
          <a:ea typeface="SimSun" panose="02010600030101010101" pitchFamily="2" charset="-122"/>
        </a:defRPr>
      </a:lvl9pPr>
    </p:titleStyle>
    <p:bodyStyle>
      <a:lvl1pPr marL="342900" indent="-342900" algn="l" rtl="0" fontAlgn="base">
        <a:spcBef>
          <a:spcPct val="20000"/>
        </a:spcBef>
        <a:spcAft>
          <a:spcPct val="0"/>
        </a:spcAft>
        <a:buChar char="•"/>
        <a:defRPr sz="3200" kern="1200">
          <a:solidFill>
            <a:schemeClr val="tx1"/>
          </a:solidFill>
          <a:latin typeface="+mn-lt"/>
          <a:ea typeface="+mn-ea"/>
          <a:cs typeface="+mn-cs"/>
        </a:defRPr>
      </a:lvl1pPr>
      <a:lvl2pPr marL="742950" indent="-285750" algn="l" rtl="0" fontAlgn="base">
        <a:spcBef>
          <a:spcPct val="20000"/>
        </a:spcBef>
        <a:spcAft>
          <a:spcPct val="0"/>
        </a:spcAft>
        <a:buChar char="–"/>
        <a:defRPr sz="2800" kern="1200">
          <a:solidFill>
            <a:schemeClr val="tx1"/>
          </a:solidFill>
          <a:latin typeface="+mn-lt"/>
          <a:ea typeface="+mn-ea"/>
          <a:cs typeface="+mn-cs"/>
        </a:defRPr>
      </a:lvl2pPr>
      <a:lvl3pPr marL="1143000" indent="-228600" algn="l" rtl="0" fontAlgn="base">
        <a:spcBef>
          <a:spcPct val="20000"/>
        </a:spcBef>
        <a:spcAft>
          <a:spcPct val="0"/>
        </a:spcAft>
        <a:buChar char="•"/>
        <a:defRPr sz="2400" kern="1200">
          <a:solidFill>
            <a:schemeClr val="tx1"/>
          </a:solidFill>
          <a:latin typeface="+mn-lt"/>
          <a:ea typeface="+mn-ea"/>
          <a:cs typeface="+mn-cs"/>
        </a:defRPr>
      </a:lvl3pPr>
      <a:lvl4pPr marL="1600200" indent="-228600" algn="l" rtl="0" fontAlgn="base">
        <a:spcBef>
          <a:spcPct val="20000"/>
        </a:spcBef>
        <a:spcAft>
          <a:spcPct val="0"/>
        </a:spcAft>
        <a:buChar char="–"/>
        <a:defRPr sz="2000" kern="1200">
          <a:solidFill>
            <a:schemeClr val="tx1"/>
          </a:solidFill>
          <a:latin typeface="+mn-lt"/>
          <a:ea typeface="+mn-ea"/>
          <a:cs typeface="+mn-cs"/>
        </a:defRPr>
      </a:lvl4pPr>
      <a:lvl5pPr marL="2057400" indent="-228600" algn="l" rtl="0" fontAlgn="base">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9.svg"/><Relationship Id="rId2" Type="http://schemas.openxmlformats.org/officeDocument/2006/relationships/image" Target="../media/image8.png"/><Relationship Id="rId1" Type="http://schemas.openxmlformats.org/officeDocument/2006/relationships/slideLayout" Target="../slideLayouts/slideLayout2.xml"/><Relationship Id="rId6" Type="http://schemas.openxmlformats.org/officeDocument/2006/relationships/image" Target="../media/image11.svg"/><Relationship Id="rId5" Type="http://schemas.openxmlformats.org/officeDocument/2006/relationships/image" Target="../media/image10.png"/><Relationship Id="rId4" Type="http://schemas.openxmlformats.org/officeDocument/2006/relationships/slide" Target="slide4.xml"/></Relationships>
</file>

<file path=ppt/slides/_rels/slide11.xml.rels><?xml version="1.0" encoding="UTF-8" standalone="yes"?>
<Relationships xmlns="http://schemas.openxmlformats.org/package/2006/relationships"><Relationship Id="rId3" Type="http://schemas.openxmlformats.org/officeDocument/2006/relationships/image" Target="../media/image9.svg"/><Relationship Id="rId2" Type="http://schemas.openxmlformats.org/officeDocument/2006/relationships/image" Target="../media/image8.png"/><Relationship Id="rId1" Type="http://schemas.openxmlformats.org/officeDocument/2006/relationships/slideLayout" Target="../slideLayouts/slideLayout2.xml"/><Relationship Id="rId6" Type="http://schemas.openxmlformats.org/officeDocument/2006/relationships/image" Target="../media/image11.svg"/><Relationship Id="rId5" Type="http://schemas.openxmlformats.org/officeDocument/2006/relationships/image" Target="../media/image10.png"/><Relationship Id="rId4" Type="http://schemas.openxmlformats.org/officeDocument/2006/relationships/slide" Target="slide4.xml"/></Relationships>
</file>

<file path=ppt/slides/_rels/slide12.xml.rels><?xml version="1.0" encoding="UTF-8" standalone="yes"?>
<Relationships xmlns="http://schemas.openxmlformats.org/package/2006/relationships"><Relationship Id="rId8" Type="http://schemas.openxmlformats.org/officeDocument/2006/relationships/image" Target="../media/image11.svg"/><Relationship Id="rId3" Type="http://schemas.openxmlformats.org/officeDocument/2006/relationships/image" Target="../media/image19.svg"/><Relationship Id="rId7" Type="http://schemas.openxmlformats.org/officeDocument/2006/relationships/image" Target="../media/image10.png"/><Relationship Id="rId2" Type="http://schemas.openxmlformats.org/officeDocument/2006/relationships/image" Target="../media/image18.png"/><Relationship Id="rId1" Type="http://schemas.openxmlformats.org/officeDocument/2006/relationships/slideLayout" Target="../slideLayouts/slideLayout2.xml"/><Relationship Id="rId6" Type="http://schemas.openxmlformats.org/officeDocument/2006/relationships/slide" Target="slide4.xml"/><Relationship Id="rId5" Type="http://schemas.openxmlformats.org/officeDocument/2006/relationships/image" Target="../media/image9.svg"/><Relationship Id="rId4" Type="http://schemas.openxmlformats.org/officeDocument/2006/relationships/image" Target="../media/image8.png"/></Relationships>
</file>

<file path=ppt/slides/_rels/slide13.xml.rels><?xml version="1.0" encoding="UTF-8" standalone="yes"?>
<Relationships xmlns="http://schemas.openxmlformats.org/package/2006/relationships"><Relationship Id="rId8" Type="http://schemas.openxmlformats.org/officeDocument/2006/relationships/image" Target="../media/image11.svg"/><Relationship Id="rId3" Type="http://schemas.openxmlformats.org/officeDocument/2006/relationships/image" Target="../media/image21.svg"/><Relationship Id="rId7" Type="http://schemas.openxmlformats.org/officeDocument/2006/relationships/image" Target="../media/image10.png"/><Relationship Id="rId2" Type="http://schemas.openxmlformats.org/officeDocument/2006/relationships/image" Target="../media/image20.png"/><Relationship Id="rId1" Type="http://schemas.openxmlformats.org/officeDocument/2006/relationships/slideLayout" Target="../slideLayouts/slideLayout2.xml"/><Relationship Id="rId6" Type="http://schemas.openxmlformats.org/officeDocument/2006/relationships/slide" Target="slide4.xml"/><Relationship Id="rId5" Type="http://schemas.openxmlformats.org/officeDocument/2006/relationships/image" Target="../media/image9.svg"/><Relationship Id="rId4" Type="http://schemas.openxmlformats.org/officeDocument/2006/relationships/image" Target="../media/image8.png"/></Relationships>
</file>

<file path=ppt/slides/_rels/slide14.xml.rels><?xml version="1.0" encoding="UTF-8" standalone="yes"?>
<Relationships xmlns="http://schemas.openxmlformats.org/package/2006/relationships"><Relationship Id="rId3" Type="http://schemas.openxmlformats.org/officeDocument/2006/relationships/image" Target="../media/image9.svg"/><Relationship Id="rId2" Type="http://schemas.openxmlformats.org/officeDocument/2006/relationships/image" Target="../media/image8.png"/><Relationship Id="rId1" Type="http://schemas.openxmlformats.org/officeDocument/2006/relationships/slideLayout" Target="../slideLayouts/slideLayout2.xml"/><Relationship Id="rId6" Type="http://schemas.openxmlformats.org/officeDocument/2006/relationships/image" Target="../media/image11.svg"/><Relationship Id="rId5" Type="http://schemas.openxmlformats.org/officeDocument/2006/relationships/image" Target="../media/image10.png"/><Relationship Id="rId4" Type="http://schemas.openxmlformats.org/officeDocument/2006/relationships/slide" Target="slide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8" Type="http://schemas.openxmlformats.org/officeDocument/2006/relationships/slide" Target="slide9.xml"/><Relationship Id="rId13" Type="http://schemas.openxmlformats.org/officeDocument/2006/relationships/slide" Target="slide14.xml"/><Relationship Id="rId3" Type="http://schemas.openxmlformats.org/officeDocument/2006/relationships/image" Target="../media/image5.svg"/><Relationship Id="rId7" Type="http://schemas.openxmlformats.org/officeDocument/2006/relationships/slide" Target="slide8.xml"/><Relationship Id="rId12" Type="http://schemas.openxmlformats.org/officeDocument/2006/relationships/slide" Target="slide13.xml"/><Relationship Id="rId2" Type="http://schemas.openxmlformats.org/officeDocument/2006/relationships/image" Target="../media/image4.png"/><Relationship Id="rId1" Type="http://schemas.openxmlformats.org/officeDocument/2006/relationships/slideLayout" Target="../slideLayouts/slideLayout2.xml"/><Relationship Id="rId6" Type="http://schemas.openxmlformats.org/officeDocument/2006/relationships/slide" Target="slide7.xml"/><Relationship Id="rId11" Type="http://schemas.openxmlformats.org/officeDocument/2006/relationships/slide" Target="slide12.xml"/><Relationship Id="rId5" Type="http://schemas.openxmlformats.org/officeDocument/2006/relationships/slide" Target="slide6.xml"/><Relationship Id="rId10" Type="http://schemas.openxmlformats.org/officeDocument/2006/relationships/slide" Target="slide11.xml"/><Relationship Id="rId4" Type="http://schemas.openxmlformats.org/officeDocument/2006/relationships/slide" Target="slide5.xml"/><Relationship Id="rId9" Type="http://schemas.openxmlformats.org/officeDocument/2006/relationships/slide" Target="slide10.xml"/></Relationships>
</file>

<file path=ppt/slides/_rels/slide5.xml.rels><?xml version="1.0" encoding="UTF-8" standalone="yes"?>
<Relationships xmlns="http://schemas.openxmlformats.org/package/2006/relationships"><Relationship Id="rId8" Type="http://schemas.openxmlformats.org/officeDocument/2006/relationships/image" Target="../media/image11.svg"/><Relationship Id="rId3" Type="http://schemas.openxmlformats.org/officeDocument/2006/relationships/image" Target="../media/image7.svg"/><Relationship Id="rId7" Type="http://schemas.openxmlformats.org/officeDocument/2006/relationships/image" Target="../media/image10.png"/><Relationship Id="rId2" Type="http://schemas.openxmlformats.org/officeDocument/2006/relationships/image" Target="../media/image6.png"/><Relationship Id="rId1" Type="http://schemas.openxmlformats.org/officeDocument/2006/relationships/slideLayout" Target="../slideLayouts/slideLayout2.xml"/><Relationship Id="rId6" Type="http://schemas.openxmlformats.org/officeDocument/2006/relationships/slide" Target="slide4.xml"/><Relationship Id="rId5" Type="http://schemas.openxmlformats.org/officeDocument/2006/relationships/image" Target="../media/image9.svg"/><Relationship Id="rId4" Type="http://schemas.openxmlformats.org/officeDocument/2006/relationships/image" Target="../media/image8.png"/></Relationships>
</file>

<file path=ppt/slides/_rels/slide6.xml.rels><?xml version="1.0" encoding="UTF-8" standalone="yes"?>
<Relationships xmlns="http://schemas.openxmlformats.org/package/2006/relationships"><Relationship Id="rId8" Type="http://schemas.openxmlformats.org/officeDocument/2006/relationships/image" Target="../media/image11.svg"/><Relationship Id="rId3" Type="http://schemas.openxmlformats.org/officeDocument/2006/relationships/image" Target="../media/image13.svg"/><Relationship Id="rId7" Type="http://schemas.openxmlformats.org/officeDocument/2006/relationships/image" Target="../media/image10.png"/><Relationship Id="rId2" Type="http://schemas.openxmlformats.org/officeDocument/2006/relationships/image" Target="../media/image12.png"/><Relationship Id="rId1" Type="http://schemas.openxmlformats.org/officeDocument/2006/relationships/slideLayout" Target="../slideLayouts/slideLayout2.xml"/><Relationship Id="rId6" Type="http://schemas.openxmlformats.org/officeDocument/2006/relationships/slide" Target="slide4.xml"/><Relationship Id="rId5" Type="http://schemas.openxmlformats.org/officeDocument/2006/relationships/image" Target="../media/image9.svg"/><Relationship Id="rId4" Type="http://schemas.openxmlformats.org/officeDocument/2006/relationships/image" Target="../media/image8.png"/></Relationships>
</file>

<file path=ppt/slides/_rels/slide7.xml.rels><?xml version="1.0" encoding="UTF-8" standalone="yes"?>
<Relationships xmlns="http://schemas.openxmlformats.org/package/2006/relationships"><Relationship Id="rId3" Type="http://schemas.openxmlformats.org/officeDocument/2006/relationships/image" Target="../media/image9.svg"/><Relationship Id="rId2" Type="http://schemas.openxmlformats.org/officeDocument/2006/relationships/image" Target="../media/image8.png"/><Relationship Id="rId1" Type="http://schemas.openxmlformats.org/officeDocument/2006/relationships/slideLayout" Target="../slideLayouts/slideLayout2.xml"/><Relationship Id="rId6" Type="http://schemas.openxmlformats.org/officeDocument/2006/relationships/image" Target="../media/image11.svg"/><Relationship Id="rId5" Type="http://schemas.openxmlformats.org/officeDocument/2006/relationships/image" Target="../media/image10.png"/><Relationship Id="rId4" Type="http://schemas.openxmlformats.org/officeDocument/2006/relationships/slide" Target="slide4.xml"/></Relationships>
</file>

<file path=ppt/slides/_rels/slide8.xml.rels><?xml version="1.0" encoding="UTF-8" standalone="yes"?>
<Relationships xmlns="http://schemas.openxmlformats.org/package/2006/relationships"><Relationship Id="rId8" Type="http://schemas.openxmlformats.org/officeDocument/2006/relationships/image" Target="../media/image11.svg"/><Relationship Id="rId3" Type="http://schemas.openxmlformats.org/officeDocument/2006/relationships/image" Target="../media/image15.svg"/><Relationship Id="rId7" Type="http://schemas.openxmlformats.org/officeDocument/2006/relationships/image" Target="../media/image10.png"/><Relationship Id="rId2" Type="http://schemas.openxmlformats.org/officeDocument/2006/relationships/image" Target="../media/image14.png"/><Relationship Id="rId1" Type="http://schemas.openxmlformats.org/officeDocument/2006/relationships/slideLayout" Target="../slideLayouts/slideLayout2.xml"/><Relationship Id="rId6" Type="http://schemas.openxmlformats.org/officeDocument/2006/relationships/slide" Target="slide4.xml"/><Relationship Id="rId5" Type="http://schemas.openxmlformats.org/officeDocument/2006/relationships/image" Target="../media/image9.svg"/><Relationship Id="rId4" Type="http://schemas.openxmlformats.org/officeDocument/2006/relationships/image" Target="../media/image8.png"/></Relationships>
</file>

<file path=ppt/slides/_rels/slide9.xml.rels><?xml version="1.0" encoding="UTF-8" standalone="yes"?>
<Relationships xmlns="http://schemas.openxmlformats.org/package/2006/relationships"><Relationship Id="rId8" Type="http://schemas.openxmlformats.org/officeDocument/2006/relationships/image" Target="../media/image11.svg"/><Relationship Id="rId3" Type="http://schemas.openxmlformats.org/officeDocument/2006/relationships/image" Target="../media/image17.svg"/><Relationship Id="rId7" Type="http://schemas.openxmlformats.org/officeDocument/2006/relationships/image" Target="../media/image10.png"/><Relationship Id="rId2" Type="http://schemas.openxmlformats.org/officeDocument/2006/relationships/image" Target="../media/image16.png"/><Relationship Id="rId1" Type="http://schemas.openxmlformats.org/officeDocument/2006/relationships/slideLayout" Target="../slideLayouts/slideLayout2.xml"/><Relationship Id="rId6" Type="http://schemas.openxmlformats.org/officeDocument/2006/relationships/slide" Target="slide4.xml"/><Relationship Id="rId5" Type="http://schemas.openxmlformats.org/officeDocument/2006/relationships/image" Target="../media/image9.svg"/><Relationship Id="rId4" Type="http://schemas.openxmlformats.org/officeDocument/2006/relationships/image" Target="../media/image8.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Picture 9"/>
          <p:cNvPicPr/>
          <p:nvPr/>
        </p:nvPicPr>
        <p:blipFill>
          <a:blip r:embed="rId2"/>
          <a:stretch>
            <a:fillRect/>
          </a:stretch>
        </p:blipFill>
        <p:spPr>
          <a:xfrm>
            <a:off x="-304800" y="-177800"/>
            <a:ext cx="12572153" cy="7071783"/>
          </a:xfrm>
          <a:prstGeom prst="rect">
            <a:avLst/>
          </a:prstGeom>
        </p:spPr>
      </p:pic>
      <p:sp>
        <p:nvSpPr>
          <p:cNvPr id="6" name="Hộp Văn bản 3"/>
          <p:cNvSpPr txBox="1"/>
          <p:nvPr/>
        </p:nvSpPr>
        <p:spPr>
          <a:xfrm>
            <a:off x="-1422400" y="1143000"/>
            <a:ext cx="11776710" cy="1625177"/>
          </a:xfrm>
          <a:prstGeom prst="rect">
            <a:avLst/>
          </a:prstGeom>
          <a:noFill/>
        </p:spPr>
        <p:txBody>
          <a:bodyPr wrap="square" rtlCol="0">
            <a:noAutofit/>
          </a:bodyPr>
          <a:lstStyle/>
          <a:p>
            <a:pPr algn="ctr">
              <a:lnSpc>
                <a:spcPct val="100000"/>
              </a:lnSpc>
            </a:pPr>
            <a:r>
              <a:rPr lang="en-US" sz="9200">
                <a:solidFill>
                  <a:srgbClr val="FF0000"/>
                </a:solidFill>
                <a:latin typeface="DT Phudu Black" charset="0"/>
                <a:cs typeface="DT Phudu Black" charset="0"/>
              </a:rPr>
              <a:t>CHÚA NHẬT XIV </a:t>
            </a:r>
          </a:p>
          <a:p>
            <a:pPr algn="ctr">
              <a:lnSpc>
                <a:spcPct val="100000"/>
              </a:lnSpc>
            </a:pPr>
            <a:r>
              <a:rPr lang="en-US" sz="9200">
                <a:solidFill>
                  <a:srgbClr val="FF0000"/>
                </a:solidFill>
                <a:latin typeface="DT Phudu Black" charset="0"/>
                <a:cs typeface="DT Phudu Black" charset="0"/>
              </a:rPr>
              <a:t>THƯỜNG NIÊN</a:t>
            </a:r>
          </a:p>
          <a:p>
            <a:pPr algn="ctr">
              <a:lnSpc>
                <a:spcPct val="100000"/>
              </a:lnSpc>
            </a:pPr>
            <a:r>
              <a:rPr lang="en-US" sz="9200">
                <a:solidFill>
                  <a:srgbClr val="FF0000"/>
                </a:solidFill>
                <a:latin typeface="DT Phudu Black" charset="0"/>
                <a:cs typeface="DT Phudu Black" charset="0"/>
              </a:rPr>
              <a:t>NĂM A</a:t>
            </a:r>
          </a:p>
          <a:p>
            <a:pPr algn="ctr"/>
            <a:endParaRPr lang="en-US" sz="9200">
              <a:solidFill>
                <a:srgbClr val="FF0000"/>
              </a:solidFill>
              <a:latin typeface="DT Phudu Black" charset="0"/>
              <a:cs typeface="DT Phudu Black" charset="0"/>
            </a:endParaRPr>
          </a:p>
        </p:txBody>
      </p:sp>
      <p:sp>
        <p:nvSpPr>
          <p:cNvPr id="7" name="Hộp Văn bản 3"/>
          <p:cNvSpPr txBox="1"/>
          <p:nvPr/>
        </p:nvSpPr>
        <p:spPr>
          <a:xfrm>
            <a:off x="101600" y="2159000"/>
            <a:ext cx="9253220" cy="1898084"/>
          </a:xfrm>
          <a:prstGeom prst="rect">
            <a:avLst/>
          </a:prstGeom>
          <a:noFill/>
        </p:spPr>
        <p:txBody>
          <a:bodyPr wrap="square" rtlCol="0">
            <a:spAutoFit/>
          </a:bodyPr>
          <a:lstStyle/>
          <a:p>
            <a:pPr algn="ctr"/>
            <a:endParaRPr lang="en-US" sz="5865">
              <a:solidFill>
                <a:srgbClr val="FF0000"/>
              </a:solidFill>
              <a:latin typeface="DT Phudu Black" charset="0"/>
              <a:cs typeface="DT Phudu Black" charset="0"/>
            </a:endParaRPr>
          </a:p>
          <a:p>
            <a:pPr algn="ctr"/>
            <a:endParaRPr lang="en-US" sz="5865">
              <a:solidFill>
                <a:srgbClr val="FF0000"/>
              </a:solidFill>
              <a:latin typeface="DT Phudu Black" charset="0"/>
              <a:cs typeface="DT Phudu Black" charset="0"/>
            </a:endParaRPr>
          </a:p>
        </p:txBody>
      </p:sp>
    </p:spTree>
  </p:cSld>
  <p:clrMapOvr>
    <a:masterClrMapping/>
  </p:clrMapOvr>
  <p:transition spd="med">
    <p:newsflash/>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strips(downLeft)">
                                      <p:cBhvr>
                                        <p:cTn id="7" dur="500"/>
                                        <p:tgtEl>
                                          <p:spTgt spid="6"/>
                                        </p:tgtEl>
                                      </p:cBhvr>
                                    </p:animEffect>
                                  </p:childTnLst>
                                </p:cTn>
                              </p:par>
                            </p:childTnLst>
                          </p:cTn>
                        </p:par>
                      </p:childTnLst>
                    </p:cTn>
                  </p:par>
                  <p:par>
                    <p:cTn id="8" fill="hold" nodeType="clickPar">
                      <p:stCondLst>
                        <p:cond delay="indefinite"/>
                      </p:stCondLst>
                      <p:childTnLst>
                        <p:par>
                          <p:cTn id="9" fill="hold" nodeType="afterGroup">
                            <p:stCondLst>
                              <p:cond delay="0"/>
                            </p:stCondLst>
                            <p:childTnLst>
                              <p:par>
                                <p:cTn id="10" presetID="4" presetClass="entr" presetSubtype="16" fill="hold"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box(in)">
                                      <p:cBhvr>
                                        <p:cTn id="12" dur="2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6" grpId="1"/>
      <p:bldP spid="7" grpId="2"/>
      <p:bldP spid="7" grpId="3"/>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reeform 8"/>
          <p:cNvSpPr/>
          <p:nvPr/>
        </p:nvSpPr>
        <p:spPr>
          <a:xfrm rot="-5400000">
            <a:off x="1732414" y="276475"/>
            <a:ext cx="1224590" cy="2641273"/>
          </a:xfrm>
          <a:custGeom>
            <a:avLst/>
            <a:gdLst/>
            <a:ahLst/>
            <a:cxnLst/>
            <a:rect l="l" t="t" r="r" b="b"/>
            <a:pathLst>
              <a:path w="1836885" h="3961909">
                <a:moveTo>
                  <a:pt x="0" y="0"/>
                </a:moveTo>
                <a:lnTo>
                  <a:pt x="1836885" y="0"/>
                </a:lnTo>
                <a:lnTo>
                  <a:pt x="1836885" y="3961909"/>
                </a:lnTo>
                <a:lnTo>
                  <a:pt x="0" y="3961909"/>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txBody>
          <a:bodyPr/>
          <a:lstStyle/>
          <a:p>
            <a:endParaRPr/>
          </a:p>
        </p:txBody>
      </p:sp>
      <p:sp>
        <p:nvSpPr>
          <p:cNvPr id="6" name="TextBox 5"/>
          <p:cNvSpPr txBox="1"/>
          <p:nvPr/>
        </p:nvSpPr>
        <p:spPr>
          <a:xfrm>
            <a:off x="1379509" y="1212390"/>
            <a:ext cx="1930400" cy="769441"/>
          </a:xfrm>
          <a:prstGeom prst="rect">
            <a:avLst/>
          </a:prstGeom>
          <a:noFill/>
        </p:spPr>
        <p:txBody>
          <a:bodyPr wrap="square" rtlCol="0">
            <a:spAutoFit/>
          </a:bodyPr>
          <a:lstStyle/>
          <a:p>
            <a:r>
              <a:rPr lang="vi-VN" sz="4400" b="1">
                <a:latin typeface="+mj-lt"/>
              </a:rPr>
              <a:t>Câu 6:</a:t>
            </a:r>
            <a:endParaRPr lang="en-US" sz="4400" b="1">
              <a:latin typeface="+mj-lt"/>
            </a:endParaRPr>
          </a:p>
        </p:txBody>
      </p:sp>
      <p:sp>
        <p:nvSpPr>
          <p:cNvPr id="7" name="TextBox 6"/>
          <p:cNvSpPr txBox="1"/>
          <p:nvPr/>
        </p:nvSpPr>
        <p:spPr>
          <a:xfrm>
            <a:off x="1326908" y="2083184"/>
            <a:ext cx="9594766" cy="3784600"/>
          </a:xfrm>
          <a:prstGeom prst="rect">
            <a:avLst/>
          </a:prstGeom>
          <a:noFill/>
        </p:spPr>
        <p:txBody>
          <a:bodyPr wrap="square" rtlCol="0">
            <a:spAutoFit/>
          </a:bodyPr>
          <a:lstStyle/>
          <a:p>
            <a:pPr algn="ctr"/>
            <a:r>
              <a:rPr lang="en-US" sz="8000" b="1">
                <a:solidFill>
                  <a:srgbClr val="FF0000"/>
                </a:solidFill>
                <a:latin typeface="Times New Roman" panose="02020603050405020304" pitchFamily="18" charset="0"/>
                <a:cs typeface="Times New Roman" panose="02020603050405020304" pitchFamily="18" charset="0"/>
              </a:rPr>
              <a:t>Chúa mời </a:t>
            </a:r>
            <a:r>
              <a:rPr lang="vi-VN" sz="8000" b="1">
                <a:solidFill>
                  <a:srgbClr val="FF0000"/>
                </a:solidFill>
                <a:latin typeface="Times New Roman" panose="02020603050405020304" pitchFamily="18" charset="0"/>
                <a:cs typeface="Times New Roman" panose="02020603050405020304" pitchFamily="18" charset="0"/>
              </a:rPr>
              <a:t>những người như thế nào</a:t>
            </a:r>
            <a:r>
              <a:rPr lang="en-US" sz="8000" b="1">
                <a:solidFill>
                  <a:srgbClr val="FF0000"/>
                </a:solidFill>
                <a:latin typeface="Times New Roman" panose="02020603050405020304" pitchFamily="18" charset="0"/>
                <a:cs typeface="Times New Roman" panose="02020603050405020304" pitchFamily="18" charset="0"/>
              </a:rPr>
              <a:t> đến với Ngài?</a:t>
            </a:r>
          </a:p>
        </p:txBody>
      </p:sp>
      <p:sp>
        <p:nvSpPr>
          <p:cNvPr id="8" name="Freeform 5">
            <a:hlinkClick r:id="rId4" action="ppaction://hlinksldjump"/>
          </p:cNvPr>
          <p:cNvSpPr/>
          <p:nvPr/>
        </p:nvSpPr>
        <p:spPr>
          <a:xfrm rot="3965121" flipH="1" flipV="1">
            <a:off x="9319439" y="5189647"/>
            <a:ext cx="1276428" cy="1543799"/>
          </a:xfrm>
          <a:custGeom>
            <a:avLst/>
            <a:gdLst/>
            <a:ahLst/>
            <a:cxnLst/>
            <a:rect l="l" t="t" r="r" b="b"/>
            <a:pathLst>
              <a:path w="1477715" h="1356811">
                <a:moveTo>
                  <a:pt x="1477715" y="1356811"/>
                </a:moveTo>
                <a:lnTo>
                  <a:pt x="0" y="1356811"/>
                </a:lnTo>
                <a:lnTo>
                  <a:pt x="0" y="0"/>
                </a:lnTo>
                <a:lnTo>
                  <a:pt x="1477715" y="0"/>
                </a:lnTo>
                <a:lnTo>
                  <a:pt x="1477715" y="1356811"/>
                </a:lnTo>
                <a:close/>
              </a:path>
            </a:pathLst>
          </a:custGeom>
          <a:blipFill>
            <a:blip r:embed="rId5">
              <a:extLst>
                <a:ext uri="{96DAC541-7B7A-43D3-8B79-37D633B846F1}">
                  <asvg:svgBlip xmlns:asvg="http://schemas.microsoft.com/office/drawing/2016/SVG/main" r:embed="rId6"/>
                </a:ext>
              </a:extLst>
            </a:blip>
            <a:stretch>
              <a:fillRect/>
            </a:stretch>
          </a:blipFill>
        </p:spPr>
        <p:txBody>
          <a:bodyPr/>
          <a:lstStyle/>
          <a:p>
            <a:endParaRPr/>
          </a:p>
        </p:txBody>
      </p:sp>
    </p:spTree>
  </p:cSld>
  <p:clrMapOvr>
    <a:masterClrMapping/>
  </p:clrMapOv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reeform 8"/>
          <p:cNvSpPr/>
          <p:nvPr/>
        </p:nvSpPr>
        <p:spPr>
          <a:xfrm rot="-5400000">
            <a:off x="1676698" y="-7777"/>
            <a:ext cx="1224590" cy="2641273"/>
          </a:xfrm>
          <a:custGeom>
            <a:avLst/>
            <a:gdLst/>
            <a:ahLst/>
            <a:cxnLst/>
            <a:rect l="l" t="t" r="r" b="b"/>
            <a:pathLst>
              <a:path w="1836885" h="3961909">
                <a:moveTo>
                  <a:pt x="0" y="0"/>
                </a:moveTo>
                <a:lnTo>
                  <a:pt x="1836885" y="0"/>
                </a:lnTo>
                <a:lnTo>
                  <a:pt x="1836885" y="3961909"/>
                </a:lnTo>
                <a:lnTo>
                  <a:pt x="0" y="3961909"/>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txBody>
          <a:bodyPr/>
          <a:lstStyle/>
          <a:p>
            <a:endParaRPr/>
          </a:p>
        </p:txBody>
      </p:sp>
      <p:sp>
        <p:nvSpPr>
          <p:cNvPr id="6" name="TextBox 5"/>
          <p:cNvSpPr txBox="1"/>
          <p:nvPr/>
        </p:nvSpPr>
        <p:spPr>
          <a:xfrm>
            <a:off x="1323793" y="928138"/>
            <a:ext cx="1930400" cy="769441"/>
          </a:xfrm>
          <a:prstGeom prst="rect">
            <a:avLst/>
          </a:prstGeom>
          <a:noFill/>
        </p:spPr>
        <p:txBody>
          <a:bodyPr wrap="square" rtlCol="0">
            <a:spAutoFit/>
          </a:bodyPr>
          <a:lstStyle/>
          <a:p>
            <a:r>
              <a:rPr lang="vi-VN" sz="4400" b="1">
                <a:latin typeface="+mj-lt"/>
              </a:rPr>
              <a:t>Câu 7:</a:t>
            </a:r>
            <a:endParaRPr lang="en-US" sz="4400" b="1">
              <a:latin typeface="+mj-lt"/>
            </a:endParaRPr>
          </a:p>
        </p:txBody>
      </p:sp>
      <p:sp>
        <p:nvSpPr>
          <p:cNvPr id="7" name="TextBox 6"/>
          <p:cNvSpPr txBox="1"/>
          <p:nvPr/>
        </p:nvSpPr>
        <p:spPr>
          <a:xfrm>
            <a:off x="251460" y="2052320"/>
            <a:ext cx="11820525" cy="3784600"/>
          </a:xfrm>
          <a:prstGeom prst="rect">
            <a:avLst/>
          </a:prstGeom>
          <a:noFill/>
        </p:spPr>
        <p:txBody>
          <a:bodyPr wrap="square" rtlCol="0">
            <a:spAutoFit/>
          </a:bodyPr>
          <a:lstStyle/>
          <a:p>
            <a:pPr algn="ctr"/>
            <a:r>
              <a:rPr lang="vi-VN" sz="8000" b="1">
                <a:solidFill>
                  <a:srgbClr val="FF0000"/>
                </a:solidFill>
                <a:latin typeface="Times New Roman" panose="02020603050405020304" pitchFamily="18" charset="0"/>
                <a:cs typeface="Times New Roman" panose="02020603050405020304" pitchFamily="18" charset="0"/>
              </a:rPr>
              <a:t>Chúa sẽ làm gì cho những người khó nhọc và mang gánh nặng?</a:t>
            </a:r>
          </a:p>
        </p:txBody>
      </p:sp>
      <p:sp>
        <p:nvSpPr>
          <p:cNvPr id="8" name="Freeform 5">
            <a:hlinkClick r:id="rId4" action="ppaction://hlinksldjump"/>
          </p:cNvPr>
          <p:cNvSpPr/>
          <p:nvPr/>
        </p:nvSpPr>
        <p:spPr>
          <a:xfrm rot="3965121" flipH="1" flipV="1">
            <a:off x="9660887" y="5247832"/>
            <a:ext cx="1276428" cy="1543799"/>
          </a:xfrm>
          <a:custGeom>
            <a:avLst/>
            <a:gdLst/>
            <a:ahLst/>
            <a:cxnLst/>
            <a:rect l="l" t="t" r="r" b="b"/>
            <a:pathLst>
              <a:path w="1477715" h="1356811">
                <a:moveTo>
                  <a:pt x="1477715" y="1356811"/>
                </a:moveTo>
                <a:lnTo>
                  <a:pt x="0" y="1356811"/>
                </a:lnTo>
                <a:lnTo>
                  <a:pt x="0" y="0"/>
                </a:lnTo>
                <a:lnTo>
                  <a:pt x="1477715" y="0"/>
                </a:lnTo>
                <a:lnTo>
                  <a:pt x="1477715" y="1356811"/>
                </a:lnTo>
                <a:close/>
              </a:path>
            </a:pathLst>
          </a:custGeom>
          <a:blipFill>
            <a:blip r:embed="rId5">
              <a:extLst>
                <a:ext uri="{96DAC541-7B7A-43D3-8B79-37D633B846F1}">
                  <asvg:svgBlip xmlns:asvg="http://schemas.microsoft.com/office/drawing/2016/SVG/main" r:embed="rId6"/>
                </a:ext>
              </a:extLst>
            </a:blip>
            <a:stretch>
              <a:fillRect/>
            </a:stretch>
          </a:blipFill>
        </p:spPr>
        <p:txBody>
          <a:bodyPr/>
          <a:lstStyle/>
          <a:p>
            <a:endParaRPr/>
          </a:p>
        </p:txBody>
      </p:sp>
    </p:spTree>
  </p:cSld>
  <p:clrMapOvr>
    <a:masterClrMapping/>
  </p:clrMapOv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Freeform 6"/>
          <p:cNvSpPr/>
          <p:nvPr/>
        </p:nvSpPr>
        <p:spPr>
          <a:xfrm>
            <a:off x="9755053" y="850575"/>
            <a:ext cx="1087117" cy="972475"/>
          </a:xfrm>
          <a:custGeom>
            <a:avLst/>
            <a:gdLst/>
            <a:ahLst/>
            <a:cxnLst/>
            <a:rect l="l" t="t" r="r" b="b"/>
            <a:pathLst>
              <a:path w="1630675" h="1458713">
                <a:moveTo>
                  <a:pt x="0" y="0"/>
                </a:moveTo>
                <a:lnTo>
                  <a:pt x="1630675" y="0"/>
                </a:lnTo>
                <a:lnTo>
                  <a:pt x="1630675" y="1458712"/>
                </a:lnTo>
                <a:lnTo>
                  <a:pt x="0" y="1458712"/>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txBody>
          <a:bodyPr/>
          <a:lstStyle/>
          <a:p>
            <a:endParaRPr/>
          </a:p>
        </p:txBody>
      </p:sp>
      <p:sp>
        <p:nvSpPr>
          <p:cNvPr id="7" name="Freeform 8"/>
          <p:cNvSpPr/>
          <p:nvPr/>
        </p:nvSpPr>
        <p:spPr>
          <a:xfrm rot="-5400000">
            <a:off x="1879898" y="400898"/>
            <a:ext cx="1224590" cy="2641273"/>
          </a:xfrm>
          <a:custGeom>
            <a:avLst/>
            <a:gdLst/>
            <a:ahLst/>
            <a:cxnLst/>
            <a:rect l="l" t="t" r="r" b="b"/>
            <a:pathLst>
              <a:path w="1836885" h="3961909">
                <a:moveTo>
                  <a:pt x="0" y="0"/>
                </a:moveTo>
                <a:lnTo>
                  <a:pt x="1836885" y="0"/>
                </a:lnTo>
                <a:lnTo>
                  <a:pt x="1836885" y="3961909"/>
                </a:lnTo>
                <a:lnTo>
                  <a:pt x="0" y="3961909"/>
                </a:lnTo>
                <a:lnTo>
                  <a:pt x="0" y="0"/>
                </a:lnTo>
                <a:close/>
              </a:path>
            </a:pathLst>
          </a:custGeom>
          <a:blipFill>
            <a:blip r:embed="rId4">
              <a:extLst>
                <a:ext uri="{96DAC541-7B7A-43D3-8B79-37D633B846F1}">
                  <asvg:svgBlip xmlns:asvg="http://schemas.microsoft.com/office/drawing/2016/SVG/main" r:embed="rId5"/>
                </a:ext>
              </a:extLst>
            </a:blip>
            <a:stretch>
              <a:fillRect/>
            </a:stretch>
          </a:blipFill>
        </p:spPr>
        <p:txBody>
          <a:bodyPr/>
          <a:lstStyle/>
          <a:p>
            <a:endParaRPr/>
          </a:p>
        </p:txBody>
      </p:sp>
      <p:sp>
        <p:nvSpPr>
          <p:cNvPr id="8" name="TextBox 7"/>
          <p:cNvSpPr txBox="1"/>
          <p:nvPr/>
        </p:nvSpPr>
        <p:spPr>
          <a:xfrm>
            <a:off x="1526993" y="1336813"/>
            <a:ext cx="1930400" cy="769441"/>
          </a:xfrm>
          <a:prstGeom prst="rect">
            <a:avLst/>
          </a:prstGeom>
          <a:noFill/>
        </p:spPr>
        <p:txBody>
          <a:bodyPr wrap="square" rtlCol="0">
            <a:spAutoFit/>
          </a:bodyPr>
          <a:lstStyle/>
          <a:p>
            <a:r>
              <a:rPr lang="vi-VN" sz="4400" b="1">
                <a:latin typeface="+mj-lt"/>
              </a:rPr>
              <a:t>Câu 8:</a:t>
            </a:r>
            <a:endParaRPr lang="en-US" sz="4400" b="1">
              <a:latin typeface="+mj-lt"/>
            </a:endParaRPr>
          </a:p>
        </p:txBody>
      </p:sp>
      <p:sp>
        <p:nvSpPr>
          <p:cNvPr id="9" name="TextBox 8"/>
          <p:cNvSpPr txBox="1"/>
          <p:nvPr/>
        </p:nvSpPr>
        <p:spPr>
          <a:xfrm>
            <a:off x="1378857" y="2229925"/>
            <a:ext cx="9855199" cy="2553335"/>
          </a:xfrm>
          <a:prstGeom prst="rect">
            <a:avLst/>
          </a:prstGeom>
          <a:noFill/>
        </p:spPr>
        <p:txBody>
          <a:bodyPr wrap="square" rtlCol="0">
            <a:spAutoFit/>
          </a:bodyPr>
          <a:lstStyle/>
          <a:p>
            <a:pPr algn="ctr"/>
            <a:r>
              <a:rPr lang="vi-VN" sz="8000" b="1">
                <a:solidFill>
                  <a:srgbClr val="FF0000"/>
                </a:solidFill>
                <a:latin typeface="Times New Roman" panose="02020603050405020304" pitchFamily="18" charset="0"/>
                <a:cs typeface="Times New Roman" panose="02020603050405020304" pitchFamily="18" charset="0"/>
              </a:rPr>
              <a:t>Hãy học với Chúa vì Người như thế nào?</a:t>
            </a:r>
          </a:p>
        </p:txBody>
      </p:sp>
      <p:sp>
        <p:nvSpPr>
          <p:cNvPr id="10" name="Freeform 5">
            <a:hlinkClick r:id="rId6" action="ppaction://hlinksldjump"/>
          </p:cNvPr>
          <p:cNvSpPr/>
          <p:nvPr/>
        </p:nvSpPr>
        <p:spPr>
          <a:xfrm rot="3965121" flipH="1" flipV="1">
            <a:off x="9414143" y="4575872"/>
            <a:ext cx="1276428" cy="1543799"/>
          </a:xfrm>
          <a:custGeom>
            <a:avLst/>
            <a:gdLst/>
            <a:ahLst/>
            <a:cxnLst/>
            <a:rect l="l" t="t" r="r" b="b"/>
            <a:pathLst>
              <a:path w="1477715" h="1356811">
                <a:moveTo>
                  <a:pt x="1477715" y="1356811"/>
                </a:moveTo>
                <a:lnTo>
                  <a:pt x="0" y="1356811"/>
                </a:lnTo>
                <a:lnTo>
                  <a:pt x="0" y="0"/>
                </a:lnTo>
                <a:lnTo>
                  <a:pt x="1477715" y="0"/>
                </a:lnTo>
                <a:lnTo>
                  <a:pt x="1477715" y="1356811"/>
                </a:lnTo>
                <a:close/>
              </a:path>
            </a:pathLst>
          </a:custGeom>
          <a:blipFill>
            <a:blip r:embed="rId7">
              <a:extLst>
                <a:ext uri="{96DAC541-7B7A-43D3-8B79-37D633B846F1}">
                  <asvg:svgBlip xmlns:asvg="http://schemas.microsoft.com/office/drawing/2016/SVG/main" r:embed="rId8"/>
                </a:ext>
              </a:extLst>
            </a:blip>
            <a:stretch>
              <a:fillRect/>
            </a:stretch>
          </a:blipFill>
        </p:spPr>
        <p:txBody>
          <a:bodyPr/>
          <a:lstStyle/>
          <a:p>
            <a:endParaRPr/>
          </a:p>
        </p:txBody>
      </p:sp>
    </p:spTree>
  </p:cSld>
  <p:clrMapOvr>
    <a:masterClrMapping/>
  </p:clrMapOv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4"/>
          <p:cNvGrpSpPr/>
          <p:nvPr/>
        </p:nvGrpSpPr>
        <p:grpSpPr>
          <a:xfrm>
            <a:off x="685800" y="685800"/>
            <a:ext cx="10820400" cy="5435849"/>
            <a:chOff x="0" y="0"/>
            <a:chExt cx="4274726" cy="2147496"/>
          </a:xfrm>
        </p:grpSpPr>
        <p:sp>
          <p:nvSpPr>
            <p:cNvPr id="5" name="Freeform 5"/>
            <p:cNvSpPr/>
            <p:nvPr/>
          </p:nvSpPr>
          <p:spPr>
            <a:xfrm>
              <a:off x="0" y="0"/>
              <a:ext cx="4274726" cy="2147496"/>
            </a:xfrm>
            <a:custGeom>
              <a:avLst/>
              <a:gdLst/>
              <a:ahLst/>
              <a:cxnLst/>
              <a:rect l="l" t="t" r="r" b="b"/>
              <a:pathLst>
                <a:path w="4274726" h="2147496">
                  <a:moveTo>
                    <a:pt x="24327" y="0"/>
                  </a:moveTo>
                  <a:lnTo>
                    <a:pt x="4250399" y="0"/>
                  </a:lnTo>
                  <a:cubicBezTo>
                    <a:pt x="4263834" y="0"/>
                    <a:pt x="4274726" y="10891"/>
                    <a:pt x="4274726" y="24327"/>
                  </a:cubicBezTo>
                  <a:lnTo>
                    <a:pt x="4274726" y="2123169"/>
                  </a:lnTo>
                  <a:cubicBezTo>
                    <a:pt x="4274726" y="2129621"/>
                    <a:pt x="4272163" y="2135809"/>
                    <a:pt x="4267601" y="2140371"/>
                  </a:cubicBezTo>
                  <a:cubicBezTo>
                    <a:pt x="4263039" y="2144933"/>
                    <a:pt x="4256851" y="2147496"/>
                    <a:pt x="4250399" y="2147496"/>
                  </a:cubicBezTo>
                  <a:lnTo>
                    <a:pt x="24327" y="2147496"/>
                  </a:lnTo>
                  <a:cubicBezTo>
                    <a:pt x="10891" y="2147496"/>
                    <a:pt x="0" y="2136605"/>
                    <a:pt x="0" y="2123169"/>
                  </a:cubicBezTo>
                  <a:lnTo>
                    <a:pt x="0" y="24327"/>
                  </a:lnTo>
                  <a:cubicBezTo>
                    <a:pt x="0" y="10891"/>
                    <a:pt x="10891" y="0"/>
                    <a:pt x="24327" y="0"/>
                  </a:cubicBezTo>
                  <a:close/>
                </a:path>
              </a:pathLst>
            </a:custGeom>
            <a:solidFill>
              <a:srgbClr val="FFFFFF"/>
            </a:solidFill>
            <a:ln w="19050" cap="rnd">
              <a:solidFill>
                <a:srgbClr val="000000"/>
              </a:solidFill>
              <a:prstDash val="solid"/>
              <a:round/>
            </a:ln>
          </p:spPr>
          <p:txBody>
            <a:bodyPr/>
            <a:lstStyle/>
            <a:p>
              <a:endParaRPr/>
            </a:p>
          </p:txBody>
        </p:sp>
        <p:sp>
          <p:nvSpPr>
            <p:cNvPr id="6" name="TextBox 6"/>
            <p:cNvSpPr txBox="1"/>
            <p:nvPr/>
          </p:nvSpPr>
          <p:spPr>
            <a:xfrm>
              <a:off x="0" y="-19050"/>
              <a:ext cx="4274726" cy="2166546"/>
            </a:xfrm>
            <a:prstGeom prst="rect">
              <a:avLst/>
            </a:prstGeom>
          </p:spPr>
          <p:txBody>
            <a:bodyPr lIns="33867" tIns="33867" rIns="33867" bIns="33867" rtlCol="0" anchor="ctr"/>
            <a:lstStyle/>
            <a:p>
              <a:pPr algn="ctr">
                <a:lnSpc>
                  <a:spcPts val="1600"/>
                </a:lnSpc>
              </a:pPr>
              <a:endParaRPr sz="1200"/>
            </a:p>
          </p:txBody>
        </p:sp>
      </p:grpSp>
      <p:sp>
        <p:nvSpPr>
          <p:cNvPr id="7" name="Freeform 7"/>
          <p:cNvSpPr/>
          <p:nvPr/>
        </p:nvSpPr>
        <p:spPr>
          <a:xfrm>
            <a:off x="1496190" y="4758095"/>
            <a:ext cx="573176" cy="932683"/>
          </a:xfrm>
          <a:custGeom>
            <a:avLst/>
            <a:gdLst/>
            <a:ahLst/>
            <a:cxnLst/>
            <a:rect l="l" t="t" r="r" b="b"/>
            <a:pathLst>
              <a:path w="859764" h="1399024">
                <a:moveTo>
                  <a:pt x="0" y="0"/>
                </a:moveTo>
                <a:lnTo>
                  <a:pt x="859764" y="0"/>
                </a:lnTo>
                <a:lnTo>
                  <a:pt x="859764" y="1399024"/>
                </a:lnTo>
                <a:lnTo>
                  <a:pt x="0" y="1399024"/>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txBody>
          <a:bodyPr/>
          <a:lstStyle/>
          <a:p>
            <a:endParaRPr/>
          </a:p>
        </p:txBody>
      </p:sp>
      <p:sp>
        <p:nvSpPr>
          <p:cNvPr id="8" name="Freeform 8"/>
          <p:cNvSpPr/>
          <p:nvPr/>
        </p:nvSpPr>
        <p:spPr>
          <a:xfrm rot="-5400000">
            <a:off x="1604125" y="174710"/>
            <a:ext cx="1224590" cy="2641273"/>
          </a:xfrm>
          <a:custGeom>
            <a:avLst/>
            <a:gdLst/>
            <a:ahLst/>
            <a:cxnLst/>
            <a:rect l="l" t="t" r="r" b="b"/>
            <a:pathLst>
              <a:path w="1836885" h="3961909">
                <a:moveTo>
                  <a:pt x="0" y="0"/>
                </a:moveTo>
                <a:lnTo>
                  <a:pt x="1836885" y="0"/>
                </a:lnTo>
                <a:lnTo>
                  <a:pt x="1836885" y="3961909"/>
                </a:lnTo>
                <a:lnTo>
                  <a:pt x="0" y="3961909"/>
                </a:lnTo>
                <a:lnTo>
                  <a:pt x="0" y="0"/>
                </a:lnTo>
                <a:close/>
              </a:path>
            </a:pathLst>
          </a:custGeom>
          <a:blipFill>
            <a:blip r:embed="rId4">
              <a:extLst>
                <a:ext uri="{96DAC541-7B7A-43D3-8B79-37D633B846F1}">
                  <asvg:svgBlip xmlns:asvg="http://schemas.microsoft.com/office/drawing/2016/SVG/main" r:embed="rId5"/>
                </a:ext>
              </a:extLst>
            </a:blip>
            <a:stretch>
              <a:fillRect/>
            </a:stretch>
          </a:blipFill>
        </p:spPr>
        <p:txBody>
          <a:bodyPr/>
          <a:lstStyle/>
          <a:p>
            <a:endParaRPr/>
          </a:p>
        </p:txBody>
      </p:sp>
      <p:sp>
        <p:nvSpPr>
          <p:cNvPr id="9" name="TextBox 8"/>
          <p:cNvSpPr txBox="1"/>
          <p:nvPr/>
        </p:nvSpPr>
        <p:spPr>
          <a:xfrm>
            <a:off x="1251220" y="1110625"/>
            <a:ext cx="1930400" cy="769441"/>
          </a:xfrm>
          <a:prstGeom prst="rect">
            <a:avLst/>
          </a:prstGeom>
          <a:noFill/>
        </p:spPr>
        <p:txBody>
          <a:bodyPr wrap="square" rtlCol="0">
            <a:spAutoFit/>
          </a:bodyPr>
          <a:lstStyle/>
          <a:p>
            <a:r>
              <a:rPr lang="vi-VN" sz="4400" b="1">
                <a:latin typeface="+mj-lt"/>
              </a:rPr>
              <a:t>Câu 9:</a:t>
            </a:r>
            <a:endParaRPr lang="en-US" sz="4400" b="1">
              <a:latin typeface="+mj-lt"/>
            </a:endParaRPr>
          </a:p>
        </p:txBody>
      </p:sp>
      <p:sp>
        <p:nvSpPr>
          <p:cNvPr id="10" name="TextBox 9"/>
          <p:cNvSpPr txBox="1"/>
          <p:nvPr/>
        </p:nvSpPr>
        <p:spPr>
          <a:xfrm>
            <a:off x="1496190" y="2106254"/>
            <a:ext cx="10010010" cy="3784600"/>
          </a:xfrm>
          <a:prstGeom prst="rect">
            <a:avLst/>
          </a:prstGeom>
          <a:noFill/>
        </p:spPr>
        <p:txBody>
          <a:bodyPr wrap="square" rtlCol="0">
            <a:spAutoFit/>
          </a:bodyPr>
          <a:lstStyle/>
          <a:p>
            <a:pPr algn="ctr"/>
            <a:r>
              <a:rPr lang="vi-VN" sz="8000" b="1">
                <a:solidFill>
                  <a:srgbClr val="FF0000"/>
                </a:solidFill>
                <a:latin typeface="Times New Roman" panose="02020603050405020304" pitchFamily="18" charset="0"/>
                <a:cs typeface="Times New Roman" panose="02020603050405020304" pitchFamily="18" charset="0"/>
              </a:rPr>
              <a:t>Người học với Chúa tâm hồn sẽ gặp được điều gì?</a:t>
            </a:r>
          </a:p>
        </p:txBody>
      </p:sp>
      <p:sp>
        <p:nvSpPr>
          <p:cNvPr id="11" name="Freeform 5">
            <a:hlinkClick r:id="rId6" action="ppaction://hlinksldjump"/>
          </p:cNvPr>
          <p:cNvSpPr/>
          <p:nvPr/>
        </p:nvSpPr>
        <p:spPr>
          <a:xfrm rot="3965121" flipH="1" flipV="1">
            <a:off x="8761001" y="5234878"/>
            <a:ext cx="1276428" cy="1543799"/>
          </a:xfrm>
          <a:custGeom>
            <a:avLst/>
            <a:gdLst/>
            <a:ahLst/>
            <a:cxnLst/>
            <a:rect l="l" t="t" r="r" b="b"/>
            <a:pathLst>
              <a:path w="1477715" h="1356811">
                <a:moveTo>
                  <a:pt x="1477715" y="1356811"/>
                </a:moveTo>
                <a:lnTo>
                  <a:pt x="0" y="1356811"/>
                </a:lnTo>
                <a:lnTo>
                  <a:pt x="0" y="0"/>
                </a:lnTo>
                <a:lnTo>
                  <a:pt x="1477715" y="0"/>
                </a:lnTo>
                <a:lnTo>
                  <a:pt x="1477715" y="1356811"/>
                </a:lnTo>
                <a:close/>
              </a:path>
            </a:pathLst>
          </a:custGeom>
          <a:blipFill>
            <a:blip r:embed="rId7">
              <a:extLst>
                <a:ext uri="{96DAC541-7B7A-43D3-8B79-37D633B846F1}">
                  <asvg:svgBlip xmlns:asvg="http://schemas.microsoft.com/office/drawing/2016/SVG/main" r:embed="rId8"/>
                </a:ext>
              </a:extLst>
            </a:blip>
            <a:stretch>
              <a:fillRect/>
            </a:stretch>
          </a:blipFill>
        </p:spPr>
        <p:txBody>
          <a:bodyPr/>
          <a:lstStyle/>
          <a:p>
            <a:endParaRPr/>
          </a:p>
        </p:txBody>
      </p:sp>
    </p:spTree>
  </p:cSld>
  <p:clrMapOvr>
    <a:masterClrMapping/>
  </p:clrMapOv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reeform 8"/>
          <p:cNvSpPr/>
          <p:nvPr/>
        </p:nvSpPr>
        <p:spPr>
          <a:xfrm rot="-5400000">
            <a:off x="1676698" y="-7777"/>
            <a:ext cx="1224590" cy="2641273"/>
          </a:xfrm>
          <a:custGeom>
            <a:avLst/>
            <a:gdLst/>
            <a:ahLst/>
            <a:cxnLst/>
            <a:rect l="l" t="t" r="r" b="b"/>
            <a:pathLst>
              <a:path w="1836885" h="3961909">
                <a:moveTo>
                  <a:pt x="0" y="0"/>
                </a:moveTo>
                <a:lnTo>
                  <a:pt x="1836885" y="0"/>
                </a:lnTo>
                <a:lnTo>
                  <a:pt x="1836885" y="3961909"/>
                </a:lnTo>
                <a:lnTo>
                  <a:pt x="0" y="3961909"/>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txBody>
          <a:bodyPr/>
          <a:lstStyle/>
          <a:p>
            <a:endParaRPr/>
          </a:p>
        </p:txBody>
      </p:sp>
      <p:sp>
        <p:nvSpPr>
          <p:cNvPr id="6" name="TextBox 5"/>
          <p:cNvSpPr txBox="1"/>
          <p:nvPr/>
        </p:nvSpPr>
        <p:spPr>
          <a:xfrm>
            <a:off x="1238204" y="928138"/>
            <a:ext cx="2101578" cy="768350"/>
          </a:xfrm>
          <a:prstGeom prst="rect">
            <a:avLst/>
          </a:prstGeom>
          <a:noFill/>
        </p:spPr>
        <p:txBody>
          <a:bodyPr wrap="square" rtlCol="0">
            <a:spAutoFit/>
          </a:bodyPr>
          <a:lstStyle/>
          <a:p>
            <a:r>
              <a:rPr lang="vi-VN" sz="4400" b="1">
                <a:latin typeface="Times New Roman" panose="02020603050405020304" pitchFamily="18" charset="0"/>
                <a:cs typeface="Times New Roman" panose="02020603050405020304" pitchFamily="18" charset="0"/>
              </a:rPr>
              <a:t>Câu 10:</a:t>
            </a:r>
          </a:p>
        </p:txBody>
      </p:sp>
      <p:sp>
        <p:nvSpPr>
          <p:cNvPr id="7" name="TextBox 6"/>
          <p:cNvSpPr txBox="1"/>
          <p:nvPr/>
        </p:nvSpPr>
        <p:spPr>
          <a:xfrm>
            <a:off x="772565" y="2237285"/>
            <a:ext cx="10820400" cy="2553335"/>
          </a:xfrm>
          <a:prstGeom prst="rect">
            <a:avLst/>
          </a:prstGeom>
          <a:noFill/>
        </p:spPr>
        <p:txBody>
          <a:bodyPr wrap="square" rtlCol="0">
            <a:spAutoFit/>
          </a:bodyPr>
          <a:lstStyle/>
          <a:p>
            <a:pPr algn="ctr"/>
            <a:r>
              <a:rPr lang="vi-VN" sz="8000" b="1">
                <a:solidFill>
                  <a:srgbClr val="FF0000"/>
                </a:solidFill>
                <a:latin typeface="Times New Roman" panose="02020603050405020304" pitchFamily="18" charset="0"/>
                <a:cs typeface="Times New Roman" panose="02020603050405020304" pitchFamily="18" charset="0"/>
              </a:rPr>
              <a:t>Ách của Chúa </a:t>
            </a:r>
          </a:p>
          <a:p>
            <a:pPr algn="ctr"/>
            <a:r>
              <a:rPr lang="vi-VN" sz="8000" b="1">
                <a:solidFill>
                  <a:srgbClr val="FF0000"/>
                </a:solidFill>
                <a:latin typeface="Times New Roman" panose="02020603050405020304" pitchFamily="18" charset="0"/>
                <a:cs typeface="Times New Roman" panose="02020603050405020304" pitchFamily="18" charset="0"/>
              </a:rPr>
              <a:t>như thế nào?</a:t>
            </a:r>
            <a:endParaRPr lang="en-US" sz="8000" b="1">
              <a:solidFill>
                <a:srgbClr val="FF0000"/>
              </a:solidFill>
              <a:latin typeface="Times New Roman" panose="02020603050405020304" pitchFamily="18" charset="0"/>
              <a:cs typeface="Times New Roman" panose="02020603050405020304" pitchFamily="18" charset="0"/>
            </a:endParaRPr>
          </a:p>
        </p:txBody>
      </p:sp>
      <p:sp>
        <p:nvSpPr>
          <p:cNvPr id="8" name="Freeform 5">
            <a:hlinkClick r:id="rId4" action="ppaction://hlinksldjump"/>
          </p:cNvPr>
          <p:cNvSpPr/>
          <p:nvPr/>
        </p:nvSpPr>
        <p:spPr>
          <a:xfrm rot="3965121" flipH="1" flipV="1">
            <a:off x="9239969" y="4335303"/>
            <a:ext cx="1276428" cy="1543799"/>
          </a:xfrm>
          <a:custGeom>
            <a:avLst/>
            <a:gdLst/>
            <a:ahLst/>
            <a:cxnLst/>
            <a:rect l="l" t="t" r="r" b="b"/>
            <a:pathLst>
              <a:path w="1477715" h="1356811">
                <a:moveTo>
                  <a:pt x="1477715" y="1356811"/>
                </a:moveTo>
                <a:lnTo>
                  <a:pt x="0" y="1356811"/>
                </a:lnTo>
                <a:lnTo>
                  <a:pt x="0" y="0"/>
                </a:lnTo>
                <a:lnTo>
                  <a:pt x="1477715" y="0"/>
                </a:lnTo>
                <a:lnTo>
                  <a:pt x="1477715" y="1356811"/>
                </a:lnTo>
                <a:close/>
              </a:path>
            </a:pathLst>
          </a:custGeom>
          <a:blipFill>
            <a:blip r:embed="rId5">
              <a:extLst>
                <a:ext uri="{96DAC541-7B7A-43D3-8B79-37D633B846F1}">
                  <asvg:svgBlip xmlns:asvg="http://schemas.microsoft.com/office/drawing/2016/SVG/main" r:embed="rId6"/>
                </a:ext>
              </a:extLst>
            </a:blip>
            <a:stretch>
              <a:fillRect/>
            </a:stretch>
          </a:blipFill>
        </p:spPr>
        <p:txBody>
          <a:bodyPr/>
          <a:lstStyle/>
          <a:p>
            <a:endParaRPr/>
          </a:p>
        </p:txBody>
      </p:sp>
    </p:spTree>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Hộp Văn bản 3"/>
          <p:cNvSpPr txBox="1"/>
          <p:nvPr/>
        </p:nvSpPr>
        <p:spPr>
          <a:xfrm>
            <a:off x="1270184" y="2830553"/>
            <a:ext cx="10764951" cy="1106805"/>
          </a:xfrm>
          <a:prstGeom prst="rect">
            <a:avLst/>
          </a:prstGeom>
          <a:noFill/>
        </p:spPr>
        <p:txBody>
          <a:bodyPr wrap="square" rtlCol="0">
            <a:spAutoFit/>
          </a:bodyPr>
          <a:lstStyle/>
          <a:p>
            <a:r>
              <a:rPr lang="en-US" sz="6600" b="1">
                <a:solidFill>
                  <a:srgbClr val="FFC000"/>
                </a:solidFill>
                <a:latin typeface="Times New Roman" panose="02020603050405020304" pitchFamily="18" charset="0"/>
                <a:cs typeface="Times New Roman" panose="02020603050405020304" pitchFamily="18" charset="0"/>
              </a:rPr>
              <a:t>     Vui học Kinh Thánh</a:t>
            </a:r>
            <a:endParaRPr lang="vi-VN" sz="6600" b="1">
              <a:solidFill>
                <a:srgbClr val="FFC000"/>
              </a:solidFill>
              <a:latin typeface="Times New Roman" panose="02020603050405020304" pitchFamily="18" charset="0"/>
              <a:cs typeface="Times New Roman" panose="02020603050405020304" pitchFamily="18" charset="0"/>
            </a:endParaRPr>
          </a:p>
        </p:txBody>
      </p:sp>
      <p:sp>
        <p:nvSpPr>
          <p:cNvPr id="3" name="Hình chữ nhật 2"/>
          <p:cNvSpPr/>
          <p:nvPr/>
        </p:nvSpPr>
        <p:spPr>
          <a:xfrm rot="2700000">
            <a:off x="5476677" y="3091038"/>
            <a:ext cx="675924" cy="675926"/>
          </a:xfrm>
          <a:prstGeom prst="rect">
            <a:avLst/>
          </a:prstGeom>
          <a:solidFill>
            <a:srgbClr val="FFC000"/>
          </a:solidFill>
          <a:ln w="57150">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vi-VN"/>
          </a:p>
        </p:txBody>
      </p:sp>
      <p:sp>
        <p:nvSpPr>
          <p:cNvPr id="5" name="Hộp Văn bản 4"/>
          <p:cNvSpPr txBox="1"/>
          <p:nvPr/>
        </p:nvSpPr>
        <p:spPr>
          <a:xfrm>
            <a:off x="4419600" y="3987800"/>
            <a:ext cx="3414584" cy="768350"/>
          </a:xfrm>
          <a:prstGeom prst="rect">
            <a:avLst/>
          </a:prstGeom>
          <a:noFill/>
        </p:spPr>
        <p:txBody>
          <a:bodyPr wrap="square" rtlCol="0">
            <a:spAutoFit/>
          </a:bodyPr>
          <a:lstStyle/>
          <a:p>
            <a:r>
              <a:rPr lang="vi-VN" altLang="en-US" sz="4400" b="1">
                <a:solidFill>
                  <a:srgbClr val="00B050"/>
                </a:solidFill>
                <a:latin typeface="Times New Roman" panose="02020603050405020304" pitchFamily="18" charset="0"/>
                <a:cs typeface="Times New Roman" panose="02020603050405020304" pitchFamily="18" charset="0"/>
              </a:rPr>
              <a:t>Mt 11, 25-30</a:t>
            </a:r>
          </a:p>
        </p:txBody>
      </p:sp>
    </p:spTree>
  </p:cSld>
  <p:clrMapOvr>
    <a:masterClrMapping/>
  </p:clrMapOvr>
  <mc:AlternateContent xmlns:mc="http://schemas.openxmlformats.org/markup-compatibility/2006" xmlns:p14="http://schemas.microsoft.com/office/powerpoint/2010/main">
    <mc:Choice Requires="p14">
      <p:transition spd="slow" p14:dur="800" advClick="0">
        <p14:flythrough/>
      </p:transition>
    </mc:Choice>
    <mc:Fallback xmlns:p159="http://schemas.microsoft.com/office/powerpoint/2015/09/main" xmlns:p15="http://schemas.microsoft.com/office/powerpoint/2012/main" xmlns:a14="http://schemas.microsoft.com/office/drawing/2010/main" xmlns="">
      <p:transition spd="slow" advClick="0">
        <p:fade/>
      </p:transition>
    </mc:Fallback>
  </mc:AlternateContent>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afterGroup">
                            <p:stCondLst>
                              <p:cond delay="0"/>
                            </p:stCondLst>
                            <p:childTnLst>
                              <p:par>
                                <p:cTn id="5" presetID="42" presetClass="path" presetSubtype="0" accel="50000" decel="50000" fill="hold" nodeType="withEffect">
                                  <p:stCondLst>
                                    <p:cond delay="0"/>
                                  </p:stCondLst>
                                  <p:childTnLst>
                                    <p:animMotion origin="layout" path="M -3.125E-06 0 L -0.39284 0" pathEditMode="relative" rAng="0" ptsTypes="AA">
                                      <p:cBhvr>
                                        <p:cTn id="6" dur="1250" fill="hold"/>
                                        <p:tgtEl>
                                          <p:spTgt spid="3"/>
                                        </p:tgtEl>
                                        <p:attrNameLst>
                                          <p:attrName>ppt_x</p:attrName>
                                          <p:attrName>ppt_y</p:attrName>
                                        </p:attrNameLst>
                                      </p:cBhvr>
                                      <p:rCtr x="-19648" y="0"/>
                                    </p:animMotion>
                                  </p:childTnLst>
                                </p:cTn>
                              </p:par>
                              <p:par>
                                <p:cTn id="7" presetID="42" presetClass="path" presetSubtype="0" accel="50000" decel="50000" fill="hold" grpId="1" nodeType="withEffect">
                                  <p:stCondLst>
                                    <p:cond delay="1250"/>
                                  </p:stCondLst>
                                  <p:childTnLst>
                                    <p:animMotion origin="layout" path="M -0.39284 0 L 0.48763 0" pathEditMode="relative" rAng="0" ptsTypes="AA">
                                      <p:cBhvr>
                                        <p:cTn id="8" dur="750" fill="hold"/>
                                        <p:tgtEl>
                                          <p:spTgt spid="3"/>
                                        </p:tgtEl>
                                        <p:attrNameLst>
                                          <p:attrName>ppt_x</p:attrName>
                                          <p:attrName>ppt_y</p:attrName>
                                        </p:attrNameLst>
                                      </p:cBhvr>
                                      <p:rCtr x="44023" y="0"/>
                                    </p:animMotion>
                                  </p:childTnLst>
                                </p:cTn>
                              </p:par>
                              <p:par>
                                <p:cTn id="9" presetID="22" presetClass="entr" presetSubtype="8" fill="hold" grpId="0" nodeType="withEffect">
                                  <p:stCondLst>
                                    <p:cond delay="1500"/>
                                  </p:stCondLst>
                                  <p:childTnLst>
                                    <p:set>
                                      <p:cBhvr>
                                        <p:cTn id="10" dur="1" fill="hold">
                                          <p:stCondLst>
                                            <p:cond delay="0"/>
                                          </p:stCondLst>
                                        </p:cTn>
                                        <p:tgtEl>
                                          <p:spTgt spid="4"/>
                                        </p:tgtEl>
                                        <p:attrNameLst>
                                          <p:attrName>style.visibility</p:attrName>
                                        </p:attrNameLst>
                                      </p:cBhvr>
                                      <p:to>
                                        <p:strVal val="visible"/>
                                      </p:to>
                                    </p:set>
                                    <p:animEffect transition="in" filter="wipe(left)">
                                      <p:cBhvr>
                                        <p:cTn id="11" dur="500"/>
                                        <p:tgtEl>
                                          <p:spTgt spid="4"/>
                                        </p:tgtEl>
                                      </p:cBhvr>
                                    </p:animEffect>
                                  </p:childTnLst>
                                </p:cTn>
                              </p:par>
                              <p:par>
                                <p:cTn id="12" presetID="22" presetClass="entr" presetSubtype="8" fill="hold" nodeType="withEffect">
                                  <p:stCondLst>
                                    <p:cond delay="1750"/>
                                  </p:stCondLst>
                                  <p:childTnLst>
                                    <p:set>
                                      <p:cBhvr>
                                        <p:cTn id="13" dur="1" fill="hold">
                                          <p:stCondLst>
                                            <p:cond delay="0"/>
                                          </p:stCondLst>
                                        </p:cTn>
                                        <p:tgtEl>
                                          <p:spTgt spid="5"/>
                                        </p:tgtEl>
                                        <p:attrNameLst>
                                          <p:attrName>style.visibility</p:attrName>
                                        </p:attrNameLst>
                                      </p:cBhvr>
                                      <p:to>
                                        <p:strVal val="visible"/>
                                      </p:to>
                                    </p:set>
                                    <p:animEffect transition="in" filter="wipe(left)">
                                      <p:cBhvr>
                                        <p:cTn id="14" dur="75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3" grpId="1" uiExpand="1" animBg="1"/>
      <p:bldP spid="3" grpId="2"/>
      <p:bldP spid="5" grpId="3"/>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reeform 2"/>
          <p:cNvSpPr/>
          <p:nvPr/>
        </p:nvSpPr>
        <p:spPr>
          <a:xfrm>
            <a:off x="530941" y="111337"/>
            <a:ext cx="11031793" cy="7105650"/>
          </a:xfrm>
          <a:custGeom>
            <a:avLst/>
            <a:gdLst/>
            <a:ahLst/>
            <a:cxnLst/>
            <a:rect l="l" t="t" r="r" b="b"/>
            <a:pathLst>
              <a:path w="12695895" h="9236264">
                <a:moveTo>
                  <a:pt x="0" y="0"/>
                </a:moveTo>
                <a:lnTo>
                  <a:pt x="12695895" y="0"/>
                </a:lnTo>
                <a:lnTo>
                  <a:pt x="12695895" y="9236264"/>
                </a:lnTo>
                <a:lnTo>
                  <a:pt x="0" y="9236264"/>
                </a:lnTo>
                <a:lnTo>
                  <a:pt x="0" y="0"/>
                </a:lnTo>
                <a:close/>
              </a:path>
            </a:pathLst>
          </a:custGeom>
          <a:blipFill>
            <a:blip r:embed="rId2"/>
            <a:stretch>
              <a:fillRect/>
            </a:stretch>
          </a:blipFill>
        </p:spPr>
        <p:txBody>
          <a:bodyPr/>
          <a:lstStyle/>
          <a:p>
            <a:endParaRPr/>
          </a:p>
        </p:txBody>
      </p:sp>
      <p:sp>
        <p:nvSpPr>
          <p:cNvPr id="6" name="T 1"/>
          <p:cNvSpPr txBox="1"/>
          <p:nvPr/>
        </p:nvSpPr>
        <p:spPr>
          <a:xfrm>
            <a:off x="1957734" y="1580723"/>
            <a:ext cx="8276747" cy="3697393"/>
          </a:xfrm>
          <a:prstGeom prst="rect">
            <a:avLst/>
          </a:prstGeom>
        </p:spPr>
        <p:txBody>
          <a:bodyPr wrap="square" lIns="0" tIns="0" rIns="0" bIns="0" rtlCol="0" anchor="t">
            <a:noAutofit/>
          </a:bodyPr>
          <a:lstStyle/>
          <a:p>
            <a:pPr algn="ctr" fontAlgn="base"/>
            <a:r>
              <a:rPr lang="vi-VN" sz="2800" b="1">
                <a:latin typeface="Times New Roman" panose="02020603050405020304" pitchFamily="18" charset="0"/>
                <a:cs typeface="Times New Roman" panose="02020603050405020304" pitchFamily="18" charset="0"/>
              </a:rPr>
              <a:t>Tin Mừng Chúa Giêsu Kitô theo Thánh Matthêu.</a:t>
            </a:r>
          </a:p>
          <a:p>
            <a:pPr algn="ctr" fontAlgn="base"/>
            <a:endParaRPr lang="vi-VN" sz="2800" b="1">
              <a:latin typeface="Times New Roman" panose="02020603050405020304" pitchFamily="18" charset="0"/>
              <a:cs typeface="Times New Roman" panose="02020603050405020304" pitchFamily="18" charset="0"/>
            </a:endParaRPr>
          </a:p>
          <a:p>
            <a:pPr algn="ctr" fontAlgn="base"/>
            <a:r>
              <a:rPr lang="vi-VN" sz="2800" b="1">
                <a:latin typeface="Times New Roman" panose="02020603050405020304" pitchFamily="18" charset="0"/>
                <a:cs typeface="Times New Roman" panose="02020603050405020304" pitchFamily="18" charset="0"/>
              </a:rPr>
              <a:t>Khi ấy, Chúa Giêsu lên tiếng nói rằng: “Lạy Cha là Chúa trời đất, Con xưng tụng Cha, vì Cha đã giấu không cho những người hiền triết và khôn ngoan biết những điều ấy, mà lại mạc khải cho những kẻ bé mọn. Vâng, lạy Cha, vì ý Cha muốn như vậy. – Mọi sự đã được Cha Ta trao phó cho Ta. Và không ai biết Con, trừ ra Cha. Và cũng không ai biết Cha, trừ ra Con và kẻ Con muốn mạc khải cho.</a:t>
            </a:r>
          </a:p>
        </p:txBody>
      </p:sp>
      <p:sp>
        <p:nvSpPr>
          <p:cNvPr id="7" name="T2"/>
          <p:cNvSpPr txBox="1"/>
          <p:nvPr/>
        </p:nvSpPr>
        <p:spPr>
          <a:xfrm>
            <a:off x="2363425" y="1454590"/>
            <a:ext cx="7811770" cy="4431665"/>
          </a:xfrm>
          <a:prstGeom prst="rect">
            <a:avLst/>
          </a:prstGeom>
        </p:spPr>
        <p:txBody>
          <a:bodyPr wrap="square" lIns="0" tIns="0" rIns="0" bIns="0" rtlCol="0" anchor="t">
            <a:spAutoFit/>
          </a:bodyPr>
          <a:lstStyle/>
          <a:p>
            <a:pPr algn="ctr" fontAlgn="base"/>
            <a:r>
              <a:rPr lang="vi-VN" sz="3200" b="1">
                <a:latin typeface="Times New Roman" panose="02020603050405020304" pitchFamily="18" charset="0"/>
                <a:cs typeface="Times New Roman" panose="02020603050405020304" pitchFamily="18" charset="0"/>
              </a:rPr>
              <a:t>“Tất cả hãy đến với Ta, hỡi những ai khó nhọc và gánh nặng, Ta sẽ nâng đỡ bổ sức cho các ngươi. Hãy mang lấy ách của Ta và hãy học cùng Ta, vì Ta dịu hiền và khiêm nhượng trong lòng, và tâm hồn các ngươi sẽ gặp được bình an. Vì ách của Ta thì êm ái, và gánh của Ta thì nhẹ nhàng”.</a:t>
            </a:r>
          </a:p>
          <a:p>
            <a:pPr algn="ctr" fontAlgn="base"/>
            <a:endParaRPr lang="vi-VN" sz="3200" b="1">
              <a:latin typeface="Times New Roman" panose="02020603050405020304" pitchFamily="18" charset="0"/>
              <a:cs typeface="Times New Roman" panose="02020603050405020304" pitchFamily="18" charset="0"/>
            </a:endParaRPr>
          </a:p>
          <a:p>
            <a:pPr algn="ctr" fontAlgn="base"/>
            <a:r>
              <a:rPr lang="vi-VN" sz="3200" b="1">
                <a:latin typeface="Times New Roman" panose="02020603050405020304" pitchFamily="18" charset="0"/>
                <a:cs typeface="Times New Roman" panose="02020603050405020304" pitchFamily="18" charset="0"/>
              </a:rPr>
              <a:t>Ðó là lời Chúa.</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afterGroup">
                            <p:stCondLst>
                              <p:cond delay="0"/>
                            </p:stCondLst>
                            <p:childTnLst>
                              <p:par>
                                <p:cTn id="5" presetID="1" presetClass="entr" presetSubtype="0" fill="hold" grpId="0" nodeType="afterEffect">
                                  <p:stCondLst>
                                    <p:cond delay="0"/>
                                  </p:stCondLst>
                                  <p:iterate type="wd">
                                    <p:tmAbs val="100"/>
                                  </p:iterate>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nodeType="clickPar">
                      <p:stCondLst>
                        <p:cond delay="indefinite"/>
                        <p:cond evt="onBegin" delay="0">
                          <p:tn val="6"/>
                        </p:cond>
                      </p:stCondLst>
                      <p:childTnLst>
                        <p:par>
                          <p:cTn id="8" fill="hold" nodeType="afterGroup">
                            <p:stCondLst>
                              <p:cond delay="0"/>
                            </p:stCondLst>
                            <p:childTnLst>
                              <p:par>
                                <p:cTn id="9" presetID="1" presetClass="exit" presetSubtype="0" fill="hold" grpId="1" nodeType="clickEffect">
                                  <p:stCondLst>
                                    <p:cond delay="0"/>
                                  </p:stCondLst>
                                  <p:iterate type="wd">
                                    <p:tmPct val="0"/>
                                  </p:iterate>
                                  <p:childTnLst>
                                    <p:set>
                                      <p:cBhvr>
                                        <p:cTn id="10" dur="1" fill="hold">
                                          <p:stCondLst>
                                            <p:cond delay="0"/>
                                          </p:stCondLst>
                                        </p:cTn>
                                        <p:tgtEl>
                                          <p:spTgt spid="6"/>
                                        </p:tgtEl>
                                        <p:attrNameLst>
                                          <p:attrName>style.visibility</p:attrName>
                                        </p:attrNameLst>
                                      </p:cBhvr>
                                      <p:to>
                                        <p:strVal val="hidden"/>
                                      </p:to>
                                    </p:set>
                                  </p:childTnLst>
                                </p:cTn>
                              </p:par>
                            </p:childTnLst>
                          </p:cTn>
                        </p:par>
                        <p:par>
                          <p:cTn id="11" fill="hold" nodeType="afterGroup">
                            <p:stCondLst>
                              <p:cond delay="1"/>
                            </p:stCondLst>
                            <p:childTnLst>
                              <p:par>
                                <p:cTn id="12" presetID="1" presetClass="entr" presetSubtype="0" fill="hold" nodeType="afterEffect">
                                  <p:stCondLst>
                                    <p:cond delay="0"/>
                                  </p:stCondLst>
                                  <p:iterate type="wd">
                                    <p:tmAbs val="100"/>
                                  </p:iterate>
                                  <p:childTnLst>
                                    <p:set>
                                      <p:cBhvr>
                                        <p:cTn id="13" dur="1" fill="hold">
                                          <p:stCondLst>
                                            <p:cond delay="0"/>
                                          </p:stCondLst>
                                        </p:cTn>
                                        <p:tgtEl>
                                          <p:spTgt spid="7"/>
                                        </p:tgtEl>
                                        <p:attrNameLst>
                                          <p:attrName>style.visibility</p:attrName>
                                        </p:attrNameLst>
                                      </p:cBhvr>
                                      <p:to>
                                        <p:strVal val="visible"/>
                                      </p:to>
                                    </p:set>
                                  </p:childTnLst>
                                </p:cTn>
                              </p:par>
                            </p:childTnLst>
                          </p:cTn>
                        </p:par>
                      </p:childTnLst>
                    </p:cTn>
                  </p:par>
                  <p:par>
                    <p:cTn id="14" fill="hold" nodeType="clickPar">
                      <p:stCondLst>
                        <p:cond delay="indefinite"/>
                        <p:cond evt="onBegin" delay="0">
                          <p:tn val="13"/>
                        </p:cond>
                      </p:stCondLst>
                      <p:childTnLst>
                        <p:par>
                          <p:cTn id="15" fill="hold" nodeType="afterGroup">
                            <p:stCondLst>
                              <p:cond delay="0"/>
                            </p:stCondLst>
                            <p:childTnLst>
                              <p:par>
                                <p:cTn id="16" presetID="1" presetClass="exit" presetSubtype="0" fill="hold" nodeType="clickEffect">
                                  <p:stCondLst>
                                    <p:cond delay="0"/>
                                  </p:stCondLst>
                                  <p:iterate type="wd">
                                    <p:tmPct val="0"/>
                                  </p:iterate>
                                  <p:childTnLst>
                                    <p:set>
                                      <p:cBhvr>
                                        <p:cTn id="17" dur="1" fill="hold">
                                          <p:stCondLst>
                                            <p:cond delay="0"/>
                                          </p:stCondLst>
                                        </p:cTn>
                                        <p:tgtEl>
                                          <p:spTgt spid="7"/>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uiExpand="1"/>
      <p:bldP spid="6" grpId="1"/>
      <p:bldP spid="7" grpId="2" uiExpand="1"/>
      <p:bldP spid="7" grpId="3"/>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Freeform 6"/>
          <p:cNvSpPr/>
          <p:nvPr/>
        </p:nvSpPr>
        <p:spPr>
          <a:xfrm>
            <a:off x="10416735" y="5395550"/>
            <a:ext cx="945850" cy="920054"/>
          </a:xfrm>
          <a:custGeom>
            <a:avLst/>
            <a:gdLst/>
            <a:ahLst/>
            <a:cxnLst/>
            <a:rect l="l" t="t" r="r" b="b"/>
            <a:pathLst>
              <a:path w="1418775" h="1380081">
                <a:moveTo>
                  <a:pt x="0" y="0"/>
                </a:moveTo>
                <a:lnTo>
                  <a:pt x="1418775" y="0"/>
                </a:lnTo>
                <a:lnTo>
                  <a:pt x="1418775" y="1380081"/>
                </a:lnTo>
                <a:lnTo>
                  <a:pt x="0" y="1380081"/>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txBody>
          <a:bodyPr/>
          <a:lstStyle/>
          <a:p>
            <a:endParaRPr/>
          </a:p>
        </p:txBody>
      </p:sp>
      <p:graphicFrame>
        <p:nvGraphicFramePr>
          <p:cNvPr id="7" name="Table 6"/>
          <p:cNvGraphicFramePr>
            <a:graphicFrameLocks noGrp="1"/>
          </p:cNvGraphicFramePr>
          <p:nvPr>
            <p:extLst>
              <p:ext uri="{D42A27DB-BD31-4B8C-83A1-F6EECF244321}">
                <p14:modId xmlns:p14="http://schemas.microsoft.com/office/powerpoint/2010/main" val="2678386460"/>
              </p:ext>
            </p:extLst>
          </p:nvPr>
        </p:nvGraphicFramePr>
        <p:xfrm>
          <a:off x="4472268" y="522985"/>
          <a:ext cx="4028990" cy="585367"/>
        </p:xfrm>
        <a:graphic>
          <a:graphicData uri="http://schemas.openxmlformats.org/drawingml/2006/table">
            <a:tbl>
              <a:tblPr firstRow="1" bandRow="1">
                <a:tableStyleId>{5C22544A-7EE6-4342-B048-85BDC9FD1C3A}</a:tableStyleId>
              </a:tblPr>
              <a:tblGrid>
                <a:gridCol w="575570">
                  <a:extLst>
                    <a:ext uri="{9D8B030D-6E8A-4147-A177-3AD203B41FA5}">
                      <a16:colId xmlns:a16="http://schemas.microsoft.com/office/drawing/2014/main" val="20000"/>
                    </a:ext>
                  </a:extLst>
                </a:gridCol>
                <a:gridCol w="575570">
                  <a:extLst>
                    <a:ext uri="{9D8B030D-6E8A-4147-A177-3AD203B41FA5}">
                      <a16:colId xmlns:a16="http://schemas.microsoft.com/office/drawing/2014/main" val="20001"/>
                    </a:ext>
                  </a:extLst>
                </a:gridCol>
                <a:gridCol w="575570">
                  <a:extLst>
                    <a:ext uri="{9D8B030D-6E8A-4147-A177-3AD203B41FA5}">
                      <a16:colId xmlns:a16="http://schemas.microsoft.com/office/drawing/2014/main" val="20002"/>
                    </a:ext>
                  </a:extLst>
                </a:gridCol>
                <a:gridCol w="575570">
                  <a:extLst>
                    <a:ext uri="{9D8B030D-6E8A-4147-A177-3AD203B41FA5}">
                      <a16:colId xmlns:a16="http://schemas.microsoft.com/office/drawing/2014/main" val="20003"/>
                    </a:ext>
                  </a:extLst>
                </a:gridCol>
                <a:gridCol w="575570">
                  <a:extLst>
                    <a:ext uri="{9D8B030D-6E8A-4147-A177-3AD203B41FA5}">
                      <a16:colId xmlns:a16="http://schemas.microsoft.com/office/drawing/2014/main" val="20004"/>
                    </a:ext>
                  </a:extLst>
                </a:gridCol>
                <a:gridCol w="575570">
                  <a:extLst>
                    <a:ext uri="{9D8B030D-6E8A-4147-A177-3AD203B41FA5}">
                      <a16:colId xmlns:a16="http://schemas.microsoft.com/office/drawing/2014/main" val="20005"/>
                    </a:ext>
                  </a:extLst>
                </a:gridCol>
                <a:gridCol w="575570">
                  <a:extLst>
                    <a:ext uri="{9D8B030D-6E8A-4147-A177-3AD203B41FA5}">
                      <a16:colId xmlns:a16="http://schemas.microsoft.com/office/drawing/2014/main" val="893619951"/>
                    </a:ext>
                  </a:extLst>
                </a:gridCol>
              </a:tblGrid>
              <a:tr h="585367">
                <a:tc>
                  <a:txBody>
                    <a:bodyPr/>
                    <a:lstStyle/>
                    <a:p>
                      <a:pPr algn="ctr"/>
                      <a:r>
                        <a:rPr lang="vi-VN" sz="3000">
                          <a:latin typeface="+mj-lt"/>
                        </a:rPr>
                        <a:t>C</a:t>
                      </a:r>
                      <a:endParaRPr lang="en-US" sz="3000">
                        <a:latin typeface="+mj-lt"/>
                      </a:endParaRPr>
                    </a:p>
                  </a:txBody>
                  <a:tcPr anchor="ctr">
                    <a:solidFill>
                      <a:schemeClr val="accent6">
                        <a:lumMod val="75000"/>
                      </a:schemeClr>
                    </a:solidFill>
                  </a:tcPr>
                </a:tc>
                <a:tc>
                  <a:txBody>
                    <a:bodyPr/>
                    <a:lstStyle/>
                    <a:p>
                      <a:pPr algn="ctr"/>
                      <a:r>
                        <a:rPr lang="vi-VN" sz="3000">
                          <a:latin typeface="+mj-lt"/>
                        </a:rPr>
                        <a:t>H</a:t>
                      </a:r>
                      <a:endParaRPr lang="en-US" sz="3000">
                        <a:latin typeface="+mj-lt"/>
                      </a:endParaRPr>
                    </a:p>
                  </a:txBody>
                  <a:tcPr anchor="ctr">
                    <a:solidFill>
                      <a:schemeClr val="accent6">
                        <a:lumMod val="75000"/>
                      </a:schemeClr>
                    </a:solidFill>
                  </a:tcPr>
                </a:tc>
                <a:tc>
                  <a:txBody>
                    <a:bodyPr/>
                    <a:lstStyle/>
                    <a:p>
                      <a:pPr algn="ctr"/>
                      <a:r>
                        <a:rPr lang="vi-VN" sz="3000">
                          <a:latin typeface="+mj-lt"/>
                        </a:rPr>
                        <a:t>Ú</a:t>
                      </a:r>
                      <a:endParaRPr lang="en-US" sz="3000">
                        <a:latin typeface="+mj-lt"/>
                      </a:endParaRPr>
                    </a:p>
                  </a:txBody>
                  <a:tcPr anchor="ctr">
                    <a:solidFill>
                      <a:schemeClr val="accent6">
                        <a:lumMod val="75000"/>
                      </a:schemeClr>
                    </a:solidFill>
                  </a:tcPr>
                </a:tc>
                <a:tc>
                  <a:txBody>
                    <a:bodyPr/>
                    <a:lstStyle/>
                    <a:p>
                      <a:pPr algn="ctr"/>
                      <a:r>
                        <a:rPr lang="vi-VN" sz="3000">
                          <a:latin typeface="+mj-lt"/>
                        </a:rPr>
                        <a:t>A</a:t>
                      </a:r>
                      <a:endParaRPr lang="en-US" sz="3000">
                        <a:latin typeface="+mj-lt"/>
                      </a:endParaRPr>
                    </a:p>
                  </a:txBody>
                  <a:tcPr anchor="ctr">
                    <a:solidFill>
                      <a:schemeClr val="accent6">
                        <a:lumMod val="75000"/>
                      </a:schemeClr>
                    </a:solidFill>
                  </a:tcPr>
                </a:tc>
                <a:tc>
                  <a:txBody>
                    <a:bodyPr/>
                    <a:lstStyle/>
                    <a:p>
                      <a:pPr algn="ctr"/>
                      <a:r>
                        <a:rPr lang="vi-VN" sz="3000">
                          <a:latin typeface="+mj-lt"/>
                        </a:rPr>
                        <a:t>C</a:t>
                      </a:r>
                      <a:endParaRPr lang="en-US" sz="3000">
                        <a:latin typeface="+mj-lt"/>
                      </a:endParaRPr>
                    </a:p>
                  </a:txBody>
                  <a:tcPr anchor="ctr">
                    <a:solidFill>
                      <a:schemeClr val="accent6">
                        <a:lumMod val="75000"/>
                      </a:schemeClr>
                    </a:solidFill>
                  </a:tcPr>
                </a:tc>
                <a:tc>
                  <a:txBody>
                    <a:bodyPr/>
                    <a:lstStyle/>
                    <a:p>
                      <a:pPr algn="ctr"/>
                      <a:r>
                        <a:rPr lang="vi-VN" sz="3000">
                          <a:latin typeface="+mj-lt"/>
                        </a:rPr>
                        <a:t>H</a:t>
                      </a:r>
                      <a:endParaRPr lang="en-US" sz="3000">
                        <a:latin typeface="+mj-lt"/>
                      </a:endParaRPr>
                    </a:p>
                  </a:txBody>
                  <a:tcPr anchor="ctr">
                    <a:solidFill>
                      <a:schemeClr val="accent6">
                        <a:lumMod val="75000"/>
                      </a:schemeClr>
                    </a:solidFill>
                  </a:tcPr>
                </a:tc>
                <a:tc>
                  <a:txBody>
                    <a:bodyPr/>
                    <a:lstStyle/>
                    <a:p>
                      <a:pPr algn="ctr"/>
                      <a:r>
                        <a:rPr lang="vi-VN" sz="3000">
                          <a:latin typeface="+mj-lt"/>
                        </a:rPr>
                        <a:t>A</a:t>
                      </a:r>
                      <a:endParaRPr lang="en-US" sz="3000">
                        <a:latin typeface="+mj-lt"/>
                      </a:endParaRPr>
                    </a:p>
                  </a:txBody>
                  <a:tcPr anchor="ctr">
                    <a:solidFill>
                      <a:schemeClr val="accent6">
                        <a:lumMod val="75000"/>
                      </a:schemeClr>
                    </a:solidFill>
                  </a:tcPr>
                </a:tc>
                <a:extLst>
                  <a:ext uri="{0D108BD9-81ED-4DB2-BD59-A6C34878D82A}">
                    <a16:rowId xmlns:a16="http://schemas.microsoft.com/office/drawing/2014/main" val="10000"/>
                  </a:ext>
                </a:extLst>
              </a:tr>
            </a:tbl>
          </a:graphicData>
        </a:graphic>
      </p:graphicFrame>
      <p:graphicFrame>
        <p:nvGraphicFramePr>
          <p:cNvPr id="24" name="Table 23"/>
          <p:cNvGraphicFramePr>
            <a:graphicFrameLocks noGrp="1"/>
          </p:cNvGraphicFramePr>
          <p:nvPr/>
        </p:nvGraphicFramePr>
        <p:xfrm>
          <a:off x="4472268" y="1108352"/>
          <a:ext cx="5180130" cy="585367"/>
        </p:xfrm>
        <a:graphic>
          <a:graphicData uri="http://schemas.openxmlformats.org/drawingml/2006/table">
            <a:tbl>
              <a:tblPr firstRow="1" bandRow="1">
                <a:tableStyleId>{5C22544A-7EE6-4342-B048-85BDC9FD1C3A}</a:tableStyleId>
              </a:tblPr>
              <a:tblGrid>
                <a:gridCol w="575570">
                  <a:extLst>
                    <a:ext uri="{9D8B030D-6E8A-4147-A177-3AD203B41FA5}">
                      <a16:colId xmlns:a16="http://schemas.microsoft.com/office/drawing/2014/main" val="20000"/>
                    </a:ext>
                  </a:extLst>
                </a:gridCol>
                <a:gridCol w="575570">
                  <a:extLst>
                    <a:ext uri="{9D8B030D-6E8A-4147-A177-3AD203B41FA5}">
                      <a16:colId xmlns:a16="http://schemas.microsoft.com/office/drawing/2014/main" val="20001"/>
                    </a:ext>
                  </a:extLst>
                </a:gridCol>
                <a:gridCol w="575570">
                  <a:extLst>
                    <a:ext uri="{9D8B030D-6E8A-4147-A177-3AD203B41FA5}">
                      <a16:colId xmlns:a16="http://schemas.microsoft.com/office/drawing/2014/main" val="20002"/>
                    </a:ext>
                  </a:extLst>
                </a:gridCol>
                <a:gridCol w="575570">
                  <a:extLst>
                    <a:ext uri="{9D8B030D-6E8A-4147-A177-3AD203B41FA5}">
                      <a16:colId xmlns:a16="http://schemas.microsoft.com/office/drawing/2014/main" val="20003"/>
                    </a:ext>
                  </a:extLst>
                </a:gridCol>
                <a:gridCol w="575570">
                  <a:extLst>
                    <a:ext uri="{9D8B030D-6E8A-4147-A177-3AD203B41FA5}">
                      <a16:colId xmlns:a16="http://schemas.microsoft.com/office/drawing/2014/main" val="20004"/>
                    </a:ext>
                  </a:extLst>
                </a:gridCol>
                <a:gridCol w="575570">
                  <a:extLst>
                    <a:ext uri="{9D8B030D-6E8A-4147-A177-3AD203B41FA5}">
                      <a16:colId xmlns:a16="http://schemas.microsoft.com/office/drawing/2014/main" val="20005"/>
                    </a:ext>
                  </a:extLst>
                </a:gridCol>
                <a:gridCol w="575570">
                  <a:extLst>
                    <a:ext uri="{9D8B030D-6E8A-4147-A177-3AD203B41FA5}">
                      <a16:colId xmlns:a16="http://schemas.microsoft.com/office/drawing/2014/main" val="20006"/>
                    </a:ext>
                  </a:extLst>
                </a:gridCol>
                <a:gridCol w="575570">
                  <a:extLst>
                    <a:ext uri="{9D8B030D-6E8A-4147-A177-3AD203B41FA5}">
                      <a16:colId xmlns:a16="http://schemas.microsoft.com/office/drawing/2014/main" val="20007"/>
                    </a:ext>
                  </a:extLst>
                </a:gridCol>
                <a:gridCol w="575570">
                  <a:extLst>
                    <a:ext uri="{9D8B030D-6E8A-4147-A177-3AD203B41FA5}">
                      <a16:colId xmlns:a16="http://schemas.microsoft.com/office/drawing/2014/main" val="20008"/>
                    </a:ext>
                  </a:extLst>
                </a:gridCol>
              </a:tblGrid>
              <a:tr h="585367">
                <a:tc>
                  <a:txBody>
                    <a:bodyPr/>
                    <a:lstStyle/>
                    <a:p>
                      <a:pPr algn="ctr"/>
                      <a:r>
                        <a:rPr lang="vi-VN" sz="3000">
                          <a:latin typeface="+mj-lt"/>
                        </a:rPr>
                        <a:t>H</a:t>
                      </a:r>
                      <a:endParaRPr lang="en-US" sz="3000">
                        <a:latin typeface="+mj-lt"/>
                      </a:endParaRPr>
                    </a:p>
                  </a:txBody>
                  <a:tcPr anchor="ctr">
                    <a:solidFill>
                      <a:schemeClr val="accent6">
                        <a:lumMod val="75000"/>
                      </a:schemeClr>
                    </a:solidFill>
                  </a:tcPr>
                </a:tc>
                <a:tc>
                  <a:txBody>
                    <a:bodyPr/>
                    <a:lstStyle/>
                    <a:p>
                      <a:pPr algn="ctr"/>
                      <a:r>
                        <a:rPr lang="vi-VN" sz="3000">
                          <a:latin typeface="+mj-lt"/>
                        </a:rPr>
                        <a:t>I</a:t>
                      </a:r>
                      <a:endParaRPr lang="en-US" sz="3000">
                        <a:latin typeface="+mj-lt"/>
                      </a:endParaRPr>
                    </a:p>
                  </a:txBody>
                  <a:tcPr anchor="ctr">
                    <a:solidFill>
                      <a:schemeClr val="accent6">
                        <a:lumMod val="75000"/>
                      </a:schemeClr>
                    </a:solidFill>
                  </a:tcPr>
                </a:tc>
                <a:tc>
                  <a:txBody>
                    <a:bodyPr/>
                    <a:lstStyle/>
                    <a:p>
                      <a:pPr algn="ctr"/>
                      <a:r>
                        <a:rPr lang="vi-VN" sz="3000">
                          <a:latin typeface="+mj-lt"/>
                        </a:rPr>
                        <a:t>Ề</a:t>
                      </a:r>
                      <a:endParaRPr lang="en-US" sz="3000">
                        <a:latin typeface="+mj-lt"/>
                      </a:endParaRPr>
                    </a:p>
                  </a:txBody>
                  <a:tcPr anchor="ctr">
                    <a:solidFill>
                      <a:schemeClr val="accent6">
                        <a:lumMod val="75000"/>
                      </a:schemeClr>
                    </a:solidFill>
                  </a:tcPr>
                </a:tc>
                <a:tc>
                  <a:txBody>
                    <a:bodyPr/>
                    <a:lstStyle/>
                    <a:p>
                      <a:pPr algn="ctr"/>
                      <a:r>
                        <a:rPr lang="vi-VN" sz="3000">
                          <a:latin typeface="+mj-lt"/>
                        </a:rPr>
                        <a:t>N</a:t>
                      </a:r>
                      <a:endParaRPr lang="en-US" sz="3000">
                        <a:latin typeface="+mj-lt"/>
                      </a:endParaRPr>
                    </a:p>
                  </a:txBody>
                  <a:tcPr anchor="ctr">
                    <a:solidFill>
                      <a:schemeClr val="accent6">
                        <a:lumMod val="75000"/>
                      </a:schemeClr>
                    </a:solidFill>
                  </a:tcPr>
                </a:tc>
                <a:tc>
                  <a:txBody>
                    <a:bodyPr/>
                    <a:lstStyle/>
                    <a:p>
                      <a:pPr algn="ctr"/>
                      <a:r>
                        <a:rPr lang="vi-VN" sz="3000">
                          <a:latin typeface="+mj-lt"/>
                        </a:rPr>
                        <a:t>T</a:t>
                      </a:r>
                      <a:endParaRPr lang="en-US" sz="3000">
                        <a:latin typeface="+mj-lt"/>
                      </a:endParaRPr>
                    </a:p>
                  </a:txBody>
                  <a:tcPr anchor="ctr">
                    <a:solidFill>
                      <a:schemeClr val="accent6">
                        <a:lumMod val="75000"/>
                      </a:schemeClr>
                    </a:solidFill>
                  </a:tcPr>
                </a:tc>
                <a:tc>
                  <a:txBody>
                    <a:bodyPr/>
                    <a:lstStyle/>
                    <a:p>
                      <a:pPr algn="ctr"/>
                      <a:r>
                        <a:rPr lang="vi-VN" sz="3000">
                          <a:latin typeface="+mj-lt"/>
                        </a:rPr>
                        <a:t>R</a:t>
                      </a:r>
                      <a:endParaRPr lang="en-US" sz="3000">
                        <a:latin typeface="+mj-lt"/>
                      </a:endParaRPr>
                    </a:p>
                  </a:txBody>
                  <a:tcPr anchor="ctr">
                    <a:solidFill>
                      <a:schemeClr val="accent6">
                        <a:lumMod val="75000"/>
                      </a:schemeClr>
                    </a:solidFill>
                  </a:tcPr>
                </a:tc>
                <a:tc>
                  <a:txBody>
                    <a:bodyPr/>
                    <a:lstStyle/>
                    <a:p>
                      <a:pPr algn="ctr"/>
                      <a:r>
                        <a:rPr lang="vi-VN" sz="3000">
                          <a:latin typeface="+mj-lt"/>
                        </a:rPr>
                        <a:t>I</a:t>
                      </a:r>
                      <a:endParaRPr lang="en-US" sz="3000">
                        <a:latin typeface="+mj-lt"/>
                      </a:endParaRPr>
                    </a:p>
                  </a:txBody>
                  <a:tcPr anchor="ctr">
                    <a:solidFill>
                      <a:schemeClr val="accent6">
                        <a:lumMod val="75000"/>
                      </a:schemeClr>
                    </a:solidFill>
                  </a:tcPr>
                </a:tc>
                <a:tc>
                  <a:txBody>
                    <a:bodyPr/>
                    <a:lstStyle/>
                    <a:p>
                      <a:pPr algn="ctr"/>
                      <a:r>
                        <a:rPr lang="vi-VN" sz="3000">
                          <a:latin typeface="+mj-lt"/>
                        </a:rPr>
                        <a:t>Ế</a:t>
                      </a:r>
                      <a:endParaRPr lang="en-US" sz="3000">
                        <a:latin typeface="+mj-lt"/>
                      </a:endParaRPr>
                    </a:p>
                  </a:txBody>
                  <a:tcPr anchor="ctr">
                    <a:solidFill>
                      <a:schemeClr val="accent6">
                        <a:lumMod val="75000"/>
                      </a:schemeClr>
                    </a:solidFill>
                  </a:tcPr>
                </a:tc>
                <a:tc>
                  <a:txBody>
                    <a:bodyPr/>
                    <a:lstStyle/>
                    <a:p>
                      <a:pPr algn="ctr"/>
                      <a:r>
                        <a:rPr lang="vi-VN" sz="3000">
                          <a:latin typeface="+mj-lt"/>
                        </a:rPr>
                        <a:t>T</a:t>
                      </a:r>
                      <a:endParaRPr lang="en-US" sz="3000">
                        <a:latin typeface="+mj-lt"/>
                      </a:endParaRPr>
                    </a:p>
                  </a:txBody>
                  <a:tcPr anchor="ctr">
                    <a:solidFill>
                      <a:schemeClr val="accent6">
                        <a:lumMod val="75000"/>
                      </a:schemeClr>
                    </a:solidFill>
                  </a:tcPr>
                </a:tc>
                <a:extLst>
                  <a:ext uri="{0D108BD9-81ED-4DB2-BD59-A6C34878D82A}">
                    <a16:rowId xmlns:a16="http://schemas.microsoft.com/office/drawing/2014/main" val="10000"/>
                  </a:ext>
                </a:extLst>
              </a:tr>
            </a:tbl>
          </a:graphicData>
        </a:graphic>
      </p:graphicFrame>
      <p:graphicFrame>
        <p:nvGraphicFramePr>
          <p:cNvPr id="25" name="Table 24"/>
          <p:cNvGraphicFramePr>
            <a:graphicFrameLocks noGrp="1"/>
          </p:cNvGraphicFramePr>
          <p:nvPr/>
        </p:nvGraphicFramePr>
        <p:xfrm>
          <a:off x="4472268" y="1693719"/>
          <a:ext cx="4028990" cy="585367"/>
        </p:xfrm>
        <a:graphic>
          <a:graphicData uri="http://schemas.openxmlformats.org/drawingml/2006/table">
            <a:tbl>
              <a:tblPr firstRow="1" bandRow="1">
                <a:tableStyleId>{5C22544A-7EE6-4342-B048-85BDC9FD1C3A}</a:tableStyleId>
              </a:tblPr>
              <a:tblGrid>
                <a:gridCol w="575570">
                  <a:extLst>
                    <a:ext uri="{9D8B030D-6E8A-4147-A177-3AD203B41FA5}">
                      <a16:colId xmlns:a16="http://schemas.microsoft.com/office/drawing/2014/main" val="20000"/>
                    </a:ext>
                  </a:extLst>
                </a:gridCol>
                <a:gridCol w="575570">
                  <a:extLst>
                    <a:ext uri="{9D8B030D-6E8A-4147-A177-3AD203B41FA5}">
                      <a16:colId xmlns:a16="http://schemas.microsoft.com/office/drawing/2014/main" val="20001"/>
                    </a:ext>
                  </a:extLst>
                </a:gridCol>
                <a:gridCol w="575570">
                  <a:extLst>
                    <a:ext uri="{9D8B030D-6E8A-4147-A177-3AD203B41FA5}">
                      <a16:colId xmlns:a16="http://schemas.microsoft.com/office/drawing/2014/main" val="20002"/>
                    </a:ext>
                  </a:extLst>
                </a:gridCol>
                <a:gridCol w="575570">
                  <a:extLst>
                    <a:ext uri="{9D8B030D-6E8A-4147-A177-3AD203B41FA5}">
                      <a16:colId xmlns:a16="http://schemas.microsoft.com/office/drawing/2014/main" val="20003"/>
                    </a:ext>
                  </a:extLst>
                </a:gridCol>
                <a:gridCol w="575570">
                  <a:extLst>
                    <a:ext uri="{9D8B030D-6E8A-4147-A177-3AD203B41FA5}">
                      <a16:colId xmlns:a16="http://schemas.microsoft.com/office/drawing/2014/main" val="20004"/>
                    </a:ext>
                  </a:extLst>
                </a:gridCol>
                <a:gridCol w="575570">
                  <a:extLst>
                    <a:ext uri="{9D8B030D-6E8A-4147-A177-3AD203B41FA5}">
                      <a16:colId xmlns:a16="http://schemas.microsoft.com/office/drawing/2014/main" val="20005"/>
                    </a:ext>
                  </a:extLst>
                </a:gridCol>
                <a:gridCol w="575570">
                  <a:extLst>
                    <a:ext uri="{9D8B030D-6E8A-4147-A177-3AD203B41FA5}">
                      <a16:colId xmlns:a16="http://schemas.microsoft.com/office/drawing/2014/main" val="20006"/>
                    </a:ext>
                  </a:extLst>
                </a:gridCol>
              </a:tblGrid>
              <a:tr h="585367">
                <a:tc>
                  <a:txBody>
                    <a:bodyPr/>
                    <a:lstStyle/>
                    <a:p>
                      <a:pPr algn="ctr"/>
                      <a:r>
                        <a:rPr lang="vi-VN" sz="3000">
                          <a:latin typeface="+mj-lt"/>
                        </a:rPr>
                        <a:t>K</a:t>
                      </a:r>
                      <a:endParaRPr lang="en-US" sz="3000">
                        <a:latin typeface="+mj-lt"/>
                      </a:endParaRPr>
                    </a:p>
                  </a:txBody>
                  <a:tcPr anchor="ctr">
                    <a:solidFill>
                      <a:schemeClr val="accent6">
                        <a:lumMod val="75000"/>
                      </a:schemeClr>
                    </a:solidFill>
                  </a:tcPr>
                </a:tc>
                <a:tc>
                  <a:txBody>
                    <a:bodyPr/>
                    <a:lstStyle/>
                    <a:p>
                      <a:pPr algn="ctr"/>
                      <a:r>
                        <a:rPr lang="vi-VN" sz="3000">
                          <a:latin typeface="+mj-lt"/>
                        </a:rPr>
                        <a:t>Ẻ</a:t>
                      </a:r>
                      <a:endParaRPr lang="en-US" sz="3000">
                        <a:latin typeface="+mj-lt"/>
                      </a:endParaRPr>
                    </a:p>
                  </a:txBody>
                  <a:tcPr anchor="ctr">
                    <a:solidFill>
                      <a:schemeClr val="accent6">
                        <a:lumMod val="75000"/>
                      </a:schemeClr>
                    </a:solidFill>
                  </a:tcPr>
                </a:tc>
                <a:tc>
                  <a:txBody>
                    <a:bodyPr/>
                    <a:lstStyle/>
                    <a:p>
                      <a:pPr algn="ctr"/>
                      <a:r>
                        <a:rPr lang="vi-VN" sz="3000">
                          <a:latin typeface="+mj-lt"/>
                        </a:rPr>
                        <a:t>B</a:t>
                      </a:r>
                      <a:endParaRPr lang="en-US" sz="3000">
                        <a:latin typeface="+mj-lt"/>
                      </a:endParaRPr>
                    </a:p>
                  </a:txBody>
                  <a:tcPr anchor="ctr">
                    <a:solidFill>
                      <a:schemeClr val="accent6">
                        <a:lumMod val="75000"/>
                      </a:schemeClr>
                    </a:solidFill>
                  </a:tcPr>
                </a:tc>
                <a:tc>
                  <a:txBody>
                    <a:bodyPr/>
                    <a:lstStyle/>
                    <a:p>
                      <a:pPr algn="ctr"/>
                      <a:r>
                        <a:rPr lang="vi-VN" sz="3000">
                          <a:latin typeface="+mj-lt"/>
                        </a:rPr>
                        <a:t>É</a:t>
                      </a:r>
                      <a:endParaRPr lang="en-US" sz="3000">
                        <a:latin typeface="+mj-lt"/>
                      </a:endParaRPr>
                    </a:p>
                  </a:txBody>
                  <a:tcPr anchor="ctr">
                    <a:solidFill>
                      <a:schemeClr val="accent6">
                        <a:lumMod val="75000"/>
                      </a:schemeClr>
                    </a:solidFill>
                  </a:tcPr>
                </a:tc>
                <a:tc>
                  <a:txBody>
                    <a:bodyPr/>
                    <a:lstStyle/>
                    <a:p>
                      <a:pPr algn="ctr"/>
                      <a:r>
                        <a:rPr lang="vi-VN" sz="3000">
                          <a:latin typeface="+mj-lt"/>
                        </a:rPr>
                        <a:t>M</a:t>
                      </a:r>
                      <a:endParaRPr lang="en-US" sz="3000">
                        <a:latin typeface="+mj-lt"/>
                      </a:endParaRPr>
                    </a:p>
                  </a:txBody>
                  <a:tcPr anchor="ctr">
                    <a:solidFill>
                      <a:schemeClr val="accent6">
                        <a:lumMod val="75000"/>
                      </a:schemeClr>
                    </a:solidFill>
                  </a:tcPr>
                </a:tc>
                <a:tc>
                  <a:txBody>
                    <a:bodyPr/>
                    <a:lstStyle/>
                    <a:p>
                      <a:pPr algn="ctr"/>
                      <a:r>
                        <a:rPr lang="vi-VN" sz="3000">
                          <a:latin typeface="+mj-lt"/>
                        </a:rPr>
                        <a:t>Ọ</a:t>
                      </a:r>
                      <a:endParaRPr lang="en-US" sz="3000">
                        <a:latin typeface="+mj-lt"/>
                      </a:endParaRPr>
                    </a:p>
                  </a:txBody>
                  <a:tcPr anchor="ctr">
                    <a:solidFill>
                      <a:schemeClr val="accent6">
                        <a:lumMod val="75000"/>
                      </a:schemeClr>
                    </a:solidFill>
                  </a:tcPr>
                </a:tc>
                <a:tc>
                  <a:txBody>
                    <a:bodyPr/>
                    <a:lstStyle/>
                    <a:p>
                      <a:pPr algn="ctr"/>
                      <a:r>
                        <a:rPr lang="vi-VN" sz="3000">
                          <a:latin typeface="+mj-lt"/>
                        </a:rPr>
                        <a:t>N</a:t>
                      </a:r>
                      <a:endParaRPr lang="en-US" sz="3000">
                        <a:latin typeface="+mj-lt"/>
                      </a:endParaRPr>
                    </a:p>
                  </a:txBody>
                  <a:tcPr anchor="ctr">
                    <a:solidFill>
                      <a:schemeClr val="accent6">
                        <a:lumMod val="75000"/>
                      </a:schemeClr>
                    </a:solidFill>
                  </a:tcPr>
                </a:tc>
                <a:extLst>
                  <a:ext uri="{0D108BD9-81ED-4DB2-BD59-A6C34878D82A}">
                    <a16:rowId xmlns:a16="http://schemas.microsoft.com/office/drawing/2014/main" val="10000"/>
                  </a:ext>
                </a:extLst>
              </a:tr>
            </a:tbl>
          </a:graphicData>
        </a:graphic>
      </p:graphicFrame>
      <p:graphicFrame>
        <p:nvGraphicFramePr>
          <p:cNvPr id="26" name="Table 25"/>
          <p:cNvGraphicFramePr>
            <a:graphicFrameLocks noGrp="1"/>
          </p:cNvGraphicFramePr>
          <p:nvPr/>
        </p:nvGraphicFramePr>
        <p:xfrm>
          <a:off x="4472268" y="2279086"/>
          <a:ext cx="4604560" cy="585367"/>
        </p:xfrm>
        <a:graphic>
          <a:graphicData uri="http://schemas.openxmlformats.org/drawingml/2006/table">
            <a:tbl>
              <a:tblPr firstRow="1" bandRow="1">
                <a:tableStyleId>{5C22544A-7EE6-4342-B048-85BDC9FD1C3A}</a:tableStyleId>
              </a:tblPr>
              <a:tblGrid>
                <a:gridCol w="575570">
                  <a:extLst>
                    <a:ext uri="{9D8B030D-6E8A-4147-A177-3AD203B41FA5}">
                      <a16:colId xmlns:a16="http://schemas.microsoft.com/office/drawing/2014/main" val="20000"/>
                    </a:ext>
                  </a:extLst>
                </a:gridCol>
                <a:gridCol w="575570">
                  <a:extLst>
                    <a:ext uri="{9D8B030D-6E8A-4147-A177-3AD203B41FA5}">
                      <a16:colId xmlns:a16="http://schemas.microsoft.com/office/drawing/2014/main" val="20001"/>
                    </a:ext>
                  </a:extLst>
                </a:gridCol>
                <a:gridCol w="575570">
                  <a:extLst>
                    <a:ext uri="{9D8B030D-6E8A-4147-A177-3AD203B41FA5}">
                      <a16:colId xmlns:a16="http://schemas.microsoft.com/office/drawing/2014/main" val="20002"/>
                    </a:ext>
                  </a:extLst>
                </a:gridCol>
                <a:gridCol w="575570">
                  <a:extLst>
                    <a:ext uri="{9D8B030D-6E8A-4147-A177-3AD203B41FA5}">
                      <a16:colId xmlns:a16="http://schemas.microsoft.com/office/drawing/2014/main" val="20003"/>
                    </a:ext>
                  </a:extLst>
                </a:gridCol>
                <a:gridCol w="575570">
                  <a:extLst>
                    <a:ext uri="{9D8B030D-6E8A-4147-A177-3AD203B41FA5}">
                      <a16:colId xmlns:a16="http://schemas.microsoft.com/office/drawing/2014/main" val="20004"/>
                    </a:ext>
                  </a:extLst>
                </a:gridCol>
                <a:gridCol w="575570">
                  <a:extLst>
                    <a:ext uri="{9D8B030D-6E8A-4147-A177-3AD203B41FA5}">
                      <a16:colId xmlns:a16="http://schemas.microsoft.com/office/drawing/2014/main" val="20005"/>
                    </a:ext>
                  </a:extLst>
                </a:gridCol>
                <a:gridCol w="575570">
                  <a:extLst>
                    <a:ext uri="{9D8B030D-6E8A-4147-A177-3AD203B41FA5}">
                      <a16:colId xmlns:a16="http://schemas.microsoft.com/office/drawing/2014/main" val="20006"/>
                    </a:ext>
                  </a:extLst>
                </a:gridCol>
                <a:gridCol w="575570">
                  <a:extLst>
                    <a:ext uri="{9D8B030D-6E8A-4147-A177-3AD203B41FA5}">
                      <a16:colId xmlns:a16="http://schemas.microsoft.com/office/drawing/2014/main" val="20007"/>
                    </a:ext>
                  </a:extLst>
                </a:gridCol>
              </a:tblGrid>
              <a:tr h="585367">
                <a:tc>
                  <a:txBody>
                    <a:bodyPr/>
                    <a:lstStyle/>
                    <a:p>
                      <a:pPr algn="ctr"/>
                      <a:r>
                        <a:rPr lang="vi-VN" sz="3000">
                          <a:latin typeface="+mj-lt"/>
                        </a:rPr>
                        <a:t>N</a:t>
                      </a:r>
                      <a:endParaRPr lang="en-US" sz="3000">
                        <a:latin typeface="+mj-lt"/>
                      </a:endParaRPr>
                    </a:p>
                  </a:txBody>
                  <a:tcPr anchor="ctr">
                    <a:solidFill>
                      <a:schemeClr val="accent6">
                        <a:lumMod val="75000"/>
                      </a:schemeClr>
                    </a:solidFill>
                  </a:tcPr>
                </a:tc>
                <a:tc>
                  <a:txBody>
                    <a:bodyPr/>
                    <a:lstStyle/>
                    <a:p>
                      <a:pPr algn="ctr"/>
                      <a:r>
                        <a:rPr lang="vi-VN" sz="3000">
                          <a:latin typeface="+mj-lt"/>
                        </a:rPr>
                        <a:t>G</a:t>
                      </a:r>
                      <a:endParaRPr lang="en-US" sz="3000">
                        <a:latin typeface="+mj-lt"/>
                      </a:endParaRPr>
                    </a:p>
                  </a:txBody>
                  <a:tcPr anchor="ctr">
                    <a:solidFill>
                      <a:schemeClr val="accent6">
                        <a:lumMod val="75000"/>
                      </a:schemeClr>
                    </a:solidFill>
                  </a:tcPr>
                </a:tc>
                <a:tc>
                  <a:txBody>
                    <a:bodyPr/>
                    <a:lstStyle/>
                    <a:p>
                      <a:pPr algn="ctr"/>
                      <a:r>
                        <a:rPr lang="vi-VN" sz="3000">
                          <a:latin typeface="+mj-lt"/>
                        </a:rPr>
                        <a:t>Ư</a:t>
                      </a:r>
                      <a:endParaRPr lang="en-US" sz="3000">
                        <a:latin typeface="+mj-lt"/>
                      </a:endParaRPr>
                    </a:p>
                  </a:txBody>
                  <a:tcPr anchor="ctr">
                    <a:solidFill>
                      <a:schemeClr val="accent6">
                        <a:lumMod val="75000"/>
                      </a:schemeClr>
                    </a:solidFill>
                  </a:tcPr>
                </a:tc>
                <a:tc>
                  <a:txBody>
                    <a:bodyPr/>
                    <a:lstStyle/>
                    <a:p>
                      <a:pPr algn="ctr"/>
                      <a:r>
                        <a:rPr lang="vi-VN" sz="3000">
                          <a:latin typeface="+mj-lt"/>
                        </a:rPr>
                        <a:t>Ờ</a:t>
                      </a:r>
                      <a:endParaRPr lang="en-US" sz="3000">
                        <a:latin typeface="+mj-lt"/>
                      </a:endParaRPr>
                    </a:p>
                  </a:txBody>
                  <a:tcPr anchor="ctr">
                    <a:solidFill>
                      <a:schemeClr val="accent6">
                        <a:lumMod val="75000"/>
                      </a:schemeClr>
                    </a:solidFill>
                  </a:tcPr>
                </a:tc>
                <a:tc>
                  <a:txBody>
                    <a:bodyPr/>
                    <a:lstStyle/>
                    <a:p>
                      <a:pPr algn="ctr"/>
                      <a:r>
                        <a:rPr lang="vi-VN" sz="3000">
                          <a:latin typeface="+mj-lt"/>
                        </a:rPr>
                        <a:t>I</a:t>
                      </a:r>
                      <a:endParaRPr lang="en-US" sz="3000">
                        <a:latin typeface="+mj-lt"/>
                      </a:endParaRPr>
                    </a:p>
                  </a:txBody>
                  <a:tcPr anchor="ctr">
                    <a:solidFill>
                      <a:schemeClr val="accent6">
                        <a:lumMod val="75000"/>
                      </a:schemeClr>
                    </a:solidFill>
                  </a:tcPr>
                </a:tc>
                <a:tc>
                  <a:txBody>
                    <a:bodyPr/>
                    <a:lstStyle/>
                    <a:p>
                      <a:pPr algn="ctr"/>
                      <a:r>
                        <a:rPr lang="vi-VN" sz="3000">
                          <a:latin typeface="+mj-lt"/>
                        </a:rPr>
                        <a:t>C</a:t>
                      </a:r>
                      <a:endParaRPr lang="en-US" sz="3000">
                        <a:latin typeface="+mj-lt"/>
                      </a:endParaRPr>
                    </a:p>
                  </a:txBody>
                  <a:tcPr anchor="ctr">
                    <a:solidFill>
                      <a:schemeClr val="accent6">
                        <a:lumMod val="75000"/>
                      </a:schemeClr>
                    </a:solidFill>
                  </a:tcPr>
                </a:tc>
                <a:tc>
                  <a:txBody>
                    <a:bodyPr/>
                    <a:lstStyle/>
                    <a:p>
                      <a:pPr algn="ctr"/>
                      <a:r>
                        <a:rPr lang="vi-VN" sz="3000">
                          <a:latin typeface="+mj-lt"/>
                        </a:rPr>
                        <a:t>O</a:t>
                      </a:r>
                      <a:endParaRPr lang="en-US" sz="3000">
                        <a:latin typeface="+mj-lt"/>
                      </a:endParaRPr>
                    </a:p>
                  </a:txBody>
                  <a:tcPr anchor="ctr">
                    <a:solidFill>
                      <a:schemeClr val="accent6">
                        <a:lumMod val="75000"/>
                      </a:schemeClr>
                    </a:solidFill>
                  </a:tcPr>
                </a:tc>
                <a:tc>
                  <a:txBody>
                    <a:bodyPr/>
                    <a:lstStyle/>
                    <a:p>
                      <a:pPr algn="ctr"/>
                      <a:r>
                        <a:rPr lang="vi-VN" sz="3000">
                          <a:latin typeface="+mj-lt"/>
                        </a:rPr>
                        <a:t>N</a:t>
                      </a:r>
                      <a:endParaRPr lang="en-US" sz="3000">
                        <a:latin typeface="+mj-lt"/>
                      </a:endParaRPr>
                    </a:p>
                  </a:txBody>
                  <a:tcPr anchor="ctr">
                    <a:solidFill>
                      <a:schemeClr val="accent6">
                        <a:lumMod val="75000"/>
                      </a:schemeClr>
                    </a:solidFill>
                  </a:tcPr>
                </a:tc>
                <a:extLst>
                  <a:ext uri="{0D108BD9-81ED-4DB2-BD59-A6C34878D82A}">
                    <a16:rowId xmlns:a16="http://schemas.microsoft.com/office/drawing/2014/main" val="10000"/>
                  </a:ext>
                </a:extLst>
              </a:tr>
            </a:tbl>
          </a:graphicData>
        </a:graphic>
      </p:graphicFrame>
      <p:graphicFrame>
        <p:nvGraphicFramePr>
          <p:cNvPr id="27" name="Table 26"/>
          <p:cNvGraphicFramePr>
            <a:graphicFrameLocks noGrp="1"/>
          </p:cNvGraphicFramePr>
          <p:nvPr/>
        </p:nvGraphicFramePr>
        <p:xfrm>
          <a:off x="4472268" y="2864453"/>
          <a:ext cx="5180130" cy="585367"/>
        </p:xfrm>
        <a:graphic>
          <a:graphicData uri="http://schemas.openxmlformats.org/drawingml/2006/table">
            <a:tbl>
              <a:tblPr firstRow="1" bandRow="1">
                <a:tableStyleId>{5C22544A-7EE6-4342-B048-85BDC9FD1C3A}</a:tableStyleId>
              </a:tblPr>
              <a:tblGrid>
                <a:gridCol w="575570">
                  <a:extLst>
                    <a:ext uri="{9D8B030D-6E8A-4147-A177-3AD203B41FA5}">
                      <a16:colId xmlns:a16="http://schemas.microsoft.com/office/drawing/2014/main" val="20000"/>
                    </a:ext>
                  </a:extLst>
                </a:gridCol>
                <a:gridCol w="575570">
                  <a:extLst>
                    <a:ext uri="{9D8B030D-6E8A-4147-A177-3AD203B41FA5}">
                      <a16:colId xmlns:a16="http://schemas.microsoft.com/office/drawing/2014/main" val="20001"/>
                    </a:ext>
                  </a:extLst>
                </a:gridCol>
                <a:gridCol w="575570">
                  <a:extLst>
                    <a:ext uri="{9D8B030D-6E8A-4147-A177-3AD203B41FA5}">
                      <a16:colId xmlns:a16="http://schemas.microsoft.com/office/drawing/2014/main" val="20002"/>
                    </a:ext>
                  </a:extLst>
                </a:gridCol>
                <a:gridCol w="575570">
                  <a:extLst>
                    <a:ext uri="{9D8B030D-6E8A-4147-A177-3AD203B41FA5}">
                      <a16:colId xmlns:a16="http://schemas.microsoft.com/office/drawing/2014/main" val="20003"/>
                    </a:ext>
                  </a:extLst>
                </a:gridCol>
                <a:gridCol w="575570">
                  <a:extLst>
                    <a:ext uri="{9D8B030D-6E8A-4147-A177-3AD203B41FA5}">
                      <a16:colId xmlns:a16="http://schemas.microsoft.com/office/drawing/2014/main" val="20004"/>
                    </a:ext>
                  </a:extLst>
                </a:gridCol>
                <a:gridCol w="575570">
                  <a:extLst>
                    <a:ext uri="{9D8B030D-6E8A-4147-A177-3AD203B41FA5}">
                      <a16:colId xmlns:a16="http://schemas.microsoft.com/office/drawing/2014/main" val="20005"/>
                    </a:ext>
                  </a:extLst>
                </a:gridCol>
                <a:gridCol w="575570">
                  <a:extLst>
                    <a:ext uri="{9D8B030D-6E8A-4147-A177-3AD203B41FA5}">
                      <a16:colId xmlns:a16="http://schemas.microsoft.com/office/drawing/2014/main" val="20006"/>
                    </a:ext>
                  </a:extLst>
                </a:gridCol>
                <a:gridCol w="575570">
                  <a:extLst>
                    <a:ext uri="{9D8B030D-6E8A-4147-A177-3AD203B41FA5}">
                      <a16:colId xmlns:a16="http://schemas.microsoft.com/office/drawing/2014/main" val="20007"/>
                    </a:ext>
                  </a:extLst>
                </a:gridCol>
                <a:gridCol w="575570">
                  <a:extLst>
                    <a:ext uri="{9D8B030D-6E8A-4147-A177-3AD203B41FA5}">
                      <a16:colId xmlns:a16="http://schemas.microsoft.com/office/drawing/2014/main" val="20008"/>
                    </a:ext>
                  </a:extLst>
                </a:gridCol>
              </a:tblGrid>
              <a:tr h="585367">
                <a:tc>
                  <a:txBody>
                    <a:bodyPr/>
                    <a:lstStyle/>
                    <a:p>
                      <a:pPr algn="ctr"/>
                      <a:r>
                        <a:rPr lang="vi-VN" sz="3000">
                          <a:latin typeface="+mj-lt"/>
                        </a:rPr>
                        <a:t>C</a:t>
                      </a:r>
                      <a:endParaRPr lang="en-US" sz="3000">
                        <a:latin typeface="+mj-lt"/>
                      </a:endParaRPr>
                    </a:p>
                  </a:txBody>
                  <a:tcPr anchor="ctr">
                    <a:solidFill>
                      <a:schemeClr val="accent6">
                        <a:lumMod val="75000"/>
                      </a:schemeClr>
                    </a:solidFill>
                  </a:tcPr>
                </a:tc>
                <a:tc>
                  <a:txBody>
                    <a:bodyPr/>
                    <a:lstStyle/>
                    <a:p>
                      <a:pPr algn="ctr"/>
                      <a:r>
                        <a:rPr lang="vi-VN" sz="3000">
                          <a:latin typeface="+mj-lt"/>
                        </a:rPr>
                        <a:t>H</a:t>
                      </a:r>
                      <a:endParaRPr lang="en-US" sz="3000">
                        <a:latin typeface="+mj-lt"/>
                      </a:endParaRPr>
                    </a:p>
                  </a:txBody>
                  <a:tcPr anchor="ctr">
                    <a:solidFill>
                      <a:schemeClr val="accent6">
                        <a:lumMod val="75000"/>
                      </a:schemeClr>
                    </a:solidFill>
                  </a:tcPr>
                </a:tc>
                <a:tc>
                  <a:txBody>
                    <a:bodyPr/>
                    <a:lstStyle/>
                    <a:p>
                      <a:pPr algn="ctr"/>
                      <a:r>
                        <a:rPr lang="vi-VN" sz="3000">
                          <a:latin typeface="+mj-lt"/>
                        </a:rPr>
                        <a:t>Ú</a:t>
                      </a:r>
                      <a:endParaRPr lang="en-US" sz="3000">
                        <a:latin typeface="+mj-lt"/>
                      </a:endParaRPr>
                    </a:p>
                  </a:txBody>
                  <a:tcPr anchor="ctr">
                    <a:solidFill>
                      <a:schemeClr val="accent6">
                        <a:lumMod val="75000"/>
                      </a:schemeClr>
                    </a:solidFill>
                  </a:tcPr>
                </a:tc>
                <a:tc>
                  <a:txBody>
                    <a:bodyPr/>
                    <a:lstStyle/>
                    <a:p>
                      <a:pPr algn="ctr"/>
                      <a:r>
                        <a:rPr lang="vi-VN" sz="3000">
                          <a:latin typeface="+mj-lt"/>
                        </a:rPr>
                        <a:t>A</a:t>
                      </a:r>
                      <a:endParaRPr lang="en-US" sz="3000">
                        <a:latin typeface="+mj-lt"/>
                      </a:endParaRPr>
                    </a:p>
                  </a:txBody>
                  <a:tcPr anchor="ctr">
                    <a:solidFill>
                      <a:schemeClr val="accent6">
                        <a:lumMod val="75000"/>
                      </a:schemeClr>
                    </a:solidFill>
                  </a:tcPr>
                </a:tc>
                <a:tc>
                  <a:txBody>
                    <a:bodyPr/>
                    <a:lstStyle/>
                    <a:p>
                      <a:pPr algn="ctr"/>
                      <a:r>
                        <a:rPr lang="vi-VN" sz="3000">
                          <a:latin typeface="+mj-lt"/>
                        </a:rPr>
                        <a:t>G</a:t>
                      </a:r>
                      <a:endParaRPr lang="en-US" sz="3000">
                        <a:latin typeface="+mj-lt"/>
                      </a:endParaRPr>
                    </a:p>
                  </a:txBody>
                  <a:tcPr anchor="ctr">
                    <a:solidFill>
                      <a:schemeClr val="accent6">
                        <a:lumMod val="75000"/>
                      </a:schemeClr>
                    </a:solidFill>
                  </a:tcPr>
                </a:tc>
                <a:tc>
                  <a:txBody>
                    <a:bodyPr/>
                    <a:lstStyle/>
                    <a:p>
                      <a:pPr algn="ctr"/>
                      <a:r>
                        <a:rPr lang="vi-VN" sz="3000">
                          <a:latin typeface="+mj-lt"/>
                        </a:rPr>
                        <a:t>I</a:t>
                      </a:r>
                      <a:endParaRPr lang="en-US" sz="3000">
                        <a:latin typeface="+mj-lt"/>
                      </a:endParaRPr>
                    </a:p>
                  </a:txBody>
                  <a:tcPr anchor="ctr">
                    <a:solidFill>
                      <a:schemeClr val="accent6">
                        <a:lumMod val="75000"/>
                      </a:schemeClr>
                    </a:solidFill>
                  </a:tcPr>
                </a:tc>
                <a:tc>
                  <a:txBody>
                    <a:bodyPr/>
                    <a:lstStyle/>
                    <a:p>
                      <a:pPr algn="ctr"/>
                      <a:r>
                        <a:rPr lang="vi-VN" sz="3000">
                          <a:latin typeface="+mj-lt"/>
                        </a:rPr>
                        <a:t>Ê</a:t>
                      </a:r>
                      <a:endParaRPr lang="en-US" sz="3000">
                        <a:latin typeface="+mj-lt"/>
                      </a:endParaRPr>
                    </a:p>
                  </a:txBody>
                  <a:tcPr anchor="ctr">
                    <a:solidFill>
                      <a:schemeClr val="accent6">
                        <a:lumMod val="75000"/>
                      </a:schemeClr>
                    </a:solidFill>
                  </a:tcPr>
                </a:tc>
                <a:tc>
                  <a:txBody>
                    <a:bodyPr/>
                    <a:lstStyle/>
                    <a:p>
                      <a:pPr algn="ctr"/>
                      <a:r>
                        <a:rPr lang="vi-VN" sz="3000">
                          <a:latin typeface="+mj-lt"/>
                        </a:rPr>
                        <a:t>S</a:t>
                      </a:r>
                      <a:endParaRPr lang="en-US" sz="3000">
                        <a:latin typeface="+mj-lt"/>
                      </a:endParaRPr>
                    </a:p>
                  </a:txBody>
                  <a:tcPr anchor="ctr">
                    <a:solidFill>
                      <a:schemeClr val="accent6">
                        <a:lumMod val="75000"/>
                      </a:schemeClr>
                    </a:solidFill>
                  </a:tcPr>
                </a:tc>
                <a:tc>
                  <a:txBody>
                    <a:bodyPr/>
                    <a:lstStyle/>
                    <a:p>
                      <a:pPr algn="ctr"/>
                      <a:r>
                        <a:rPr lang="vi-VN" sz="3000">
                          <a:latin typeface="+mj-lt"/>
                        </a:rPr>
                        <a:t>U</a:t>
                      </a:r>
                      <a:endParaRPr lang="en-US" sz="3000">
                        <a:latin typeface="+mj-lt"/>
                      </a:endParaRPr>
                    </a:p>
                  </a:txBody>
                  <a:tcPr anchor="ctr">
                    <a:solidFill>
                      <a:schemeClr val="accent6">
                        <a:lumMod val="75000"/>
                      </a:schemeClr>
                    </a:solidFill>
                  </a:tcPr>
                </a:tc>
                <a:extLst>
                  <a:ext uri="{0D108BD9-81ED-4DB2-BD59-A6C34878D82A}">
                    <a16:rowId xmlns:a16="http://schemas.microsoft.com/office/drawing/2014/main" val="10000"/>
                  </a:ext>
                </a:extLst>
              </a:tr>
            </a:tbl>
          </a:graphicData>
        </a:graphic>
      </p:graphicFrame>
      <p:graphicFrame>
        <p:nvGraphicFramePr>
          <p:cNvPr id="28" name="Table 27"/>
          <p:cNvGraphicFramePr>
            <a:graphicFrameLocks noGrp="1"/>
          </p:cNvGraphicFramePr>
          <p:nvPr/>
        </p:nvGraphicFramePr>
        <p:xfrm>
          <a:off x="4472268" y="3449820"/>
          <a:ext cx="4028990" cy="585367"/>
        </p:xfrm>
        <a:graphic>
          <a:graphicData uri="http://schemas.openxmlformats.org/drawingml/2006/table">
            <a:tbl>
              <a:tblPr firstRow="1" bandRow="1">
                <a:tableStyleId>{5C22544A-7EE6-4342-B048-85BDC9FD1C3A}</a:tableStyleId>
              </a:tblPr>
              <a:tblGrid>
                <a:gridCol w="575570">
                  <a:extLst>
                    <a:ext uri="{9D8B030D-6E8A-4147-A177-3AD203B41FA5}">
                      <a16:colId xmlns:a16="http://schemas.microsoft.com/office/drawing/2014/main" val="20000"/>
                    </a:ext>
                  </a:extLst>
                </a:gridCol>
                <a:gridCol w="575570">
                  <a:extLst>
                    <a:ext uri="{9D8B030D-6E8A-4147-A177-3AD203B41FA5}">
                      <a16:colId xmlns:a16="http://schemas.microsoft.com/office/drawing/2014/main" val="20001"/>
                    </a:ext>
                  </a:extLst>
                </a:gridCol>
                <a:gridCol w="575570">
                  <a:extLst>
                    <a:ext uri="{9D8B030D-6E8A-4147-A177-3AD203B41FA5}">
                      <a16:colId xmlns:a16="http://schemas.microsoft.com/office/drawing/2014/main" val="20002"/>
                    </a:ext>
                  </a:extLst>
                </a:gridCol>
                <a:gridCol w="575570">
                  <a:extLst>
                    <a:ext uri="{9D8B030D-6E8A-4147-A177-3AD203B41FA5}">
                      <a16:colId xmlns:a16="http://schemas.microsoft.com/office/drawing/2014/main" val="20003"/>
                    </a:ext>
                  </a:extLst>
                </a:gridCol>
                <a:gridCol w="575570">
                  <a:extLst>
                    <a:ext uri="{9D8B030D-6E8A-4147-A177-3AD203B41FA5}">
                      <a16:colId xmlns:a16="http://schemas.microsoft.com/office/drawing/2014/main" val="20004"/>
                    </a:ext>
                  </a:extLst>
                </a:gridCol>
                <a:gridCol w="575570">
                  <a:extLst>
                    <a:ext uri="{9D8B030D-6E8A-4147-A177-3AD203B41FA5}">
                      <a16:colId xmlns:a16="http://schemas.microsoft.com/office/drawing/2014/main" val="20005"/>
                    </a:ext>
                  </a:extLst>
                </a:gridCol>
                <a:gridCol w="575570">
                  <a:extLst>
                    <a:ext uri="{9D8B030D-6E8A-4147-A177-3AD203B41FA5}">
                      <a16:colId xmlns:a16="http://schemas.microsoft.com/office/drawing/2014/main" val="20006"/>
                    </a:ext>
                  </a:extLst>
                </a:gridCol>
              </a:tblGrid>
              <a:tr h="585367">
                <a:tc>
                  <a:txBody>
                    <a:bodyPr/>
                    <a:lstStyle/>
                    <a:p>
                      <a:pPr algn="ctr"/>
                      <a:r>
                        <a:rPr lang="vi-VN" sz="3000">
                          <a:latin typeface="+mj-lt"/>
                        </a:rPr>
                        <a:t>K</a:t>
                      </a:r>
                      <a:endParaRPr lang="en-US" sz="3000">
                        <a:latin typeface="+mj-lt"/>
                      </a:endParaRPr>
                    </a:p>
                  </a:txBody>
                  <a:tcPr anchor="ctr">
                    <a:solidFill>
                      <a:schemeClr val="accent6">
                        <a:lumMod val="75000"/>
                      </a:schemeClr>
                    </a:solidFill>
                  </a:tcPr>
                </a:tc>
                <a:tc>
                  <a:txBody>
                    <a:bodyPr/>
                    <a:lstStyle/>
                    <a:p>
                      <a:pPr algn="ctr"/>
                      <a:r>
                        <a:rPr lang="vi-VN" sz="3000">
                          <a:latin typeface="+mj-lt"/>
                        </a:rPr>
                        <a:t>H</a:t>
                      </a:r>
                      <a:endParaRPr lang="en-US" sz="3000">
                        <a:latin typeface="+mj-lt"/>
                      </a:endParaRPr>
                    </a:p>
                  </a:txBody>
                  <a:tcPr anchor="ctr">
                    <a:solidFill>
                      <a:schemeClr val="accent6">
                        <a:lumMod val="75000"/>
                      </a:schemeClr>
                    </a:solidFill>
                  </a:tcPr>
                </a:tc>
                <a:tc>
                  <a:txBody>
                    <a:bodyPr/>
                    <a:lstStyle/>
                    <a:p>
                      <a:pPr algn="ctr"/>
                      <a:r>
                        <a:rPr lang="vi-VN" sz="3000">
                          <a:latin typeface="+mj-lt"/>
                        </a:rPr>
                        <a:t>Ó</a:t>
                      </a:r>
                      <a:endParaRPr lang="en-US" sz="3000">
                        <a:latin typeface="+mj-lt"/>
                      </a:endParaRPr>
                    </a:p>
                  </a:txBody>
                  <a:tcPr anchor="ctr">
                    <a:solidFill>
                      <a:schemeClr val="accent6">
                        <a:lumMod val="75000"/>
                      </a:schemeClr>
                    </a:solidFill>
                  </a:tcPr>
                </a:tc>
                <a:tc>
                  <a:txBody>
                    <a:bodyPr/>
                    <a:lstStyle/>
                    <a:p>
                      <a:pPr algn="ctr"/>
                      <a:r>
                        <a:rPr lang="vi-VN" sz="3000">
                          <a:latin typeface="+mj-lt"/>
                        </a:rPr>
                        <a:t>N</a:t>
                      </a:r>
                      <a:endParaRPr lang="en-US" sz="3000">
                        <a:latin typeface="+mj-lt"/>
                      </a:endParaRPr>
                    </a:p>
                  </a:txBody>
                  <a:tcPr anchor="ctr">
                    <a:solidFill>
                      <a:schemeClr val="accent6">
                        <a:lumMod val="75000"/>
                      </a:schemeClr>
                    </a:solidFill>
                  </a:tcPr>
                </a:tc>
                <a:tc>
                  <a:txBody>
                    <a:bodyPr/>
                    <a:lstStyle/>
                    <a:p>
                      <a:pPr algn="ctr"/>
                      <a:r>
                        <a:rPr lang="vi-VN" sz="3000">
                          <a:latin typeface="+mj-lt"/>
                        </a:rPr>
                        <a:t>H</a:t>
                      </a:r>
                      <a:endParaRPr lang="en-US" sz="3000">
                        <a:latin typeface="+mj-lt"/>
                      </a:endParaRPr>
                    </a:p>
                  </a:txBody>
                  <a:tcPr anchor="ctr">
                    <a:solidFill>
                      <a:schemeClr val="accent6">
                        <a:lumMod val="75000"/>
                      </a:schemeClr>
                    </a:solidFill>
                  </a:tcPr>
                </a:tc>
                <a:tc>
                  <a:txBody>
                    <a:bodyPr/>
                    <a:lstStyle/>
                    <a:p>
                      <a:pPr algn="ctr"/>
                      <a:r>
                        <a:rPr lang="vi-VN" sz="3000">
                          <a:latin typeface="+mj-lt"/>
                        </a:rPr>
                        <a:t>Ọ</a:t>
                      </a:r>
                      <a:endParaRPr lang="en-US" sz="3000">
                        <a:latin typeface="+mj-lt"/>
                      </a:endParaRPr>
                    </a:p>
                  </a:txBody>
                  <a:tcPr anchor="ctr">
                    <a:solidFill>
                      <a:schemeClr val="accent6">
                        <a:lumMod val="75000"/>
                      </a:schemeClr>
                    </a:solidFill>
                  </a:tcPr>
                </a:tc>
                <a:tc>
                  <a:txBody>
                    <a:bodyPr/>
                    <a:lstStyle/>
                    <a:p>
                      <a:pPr algn="ctr"/>
                      <a:r>
                        <a:rPr lang="vi-VN" sz="3000">
                          <a:latin typeface="+mj-lt"/>
                        </a:rPr>
                        <a:t>C</a:t>
                      </a:r>
                      <a:endParaRPr lang="en-US" sz="3000">
                        <a:latin typeface="+mj-lt"/>
                      </a:endParaRPr>
                    </a:p>
                  </a:txBody>
                  <a:tcPr anchor="ctr">
                    <a:solidFill>
                      <a:schemeClr val="accent6">
                        <a:lumMod val="75000"/>
                      </a:schemeClr>
                    </a:solidFill>
                  </a:tcPr>
                </a:tc>
                <a:extLst>
                  <a:ext uri="{0D108BD9-81ED-4DB2-BD59-A6C34878D82A}">
                    <a16:rowId xmlns:a16="http://schemas.microsoft.com/office/drawing/2014/main" val="10000"/>
                  </a:ext>
                </a:extLst>
              </a:tr>
            </a:tbl>
          </a:graphicData>
        </a:graphic>
      </p:graphicFrame>
      <p:graphicFrame>
        <p:nvGraphicFramePr>
          <p:cNvPr id="29" name="Table 28"/>
          <p:cNvGraphicFramePr>
            <a:graphicFrameLocks noGrp="1"/>
          </p:cNvGraphicFramePr>
          <p:nvPr/>
        </p:nvGraphicFramePr>
        <p:xfrm>
          <a:off x="4472268" y="4035187"/>
          <a:ext cx="3453420" cy="585367"/>
        </p:xfrm>
        <a:graphic>
          <a:graphicData uri="http://schemas.openxmlformats.org/drawingml/2006/table">
            <a:tbl>
              <a:tblPr firstRow="1" bandRow="1">
                <a:tableStyleId>{5C22544A-7EE6-4342-B048-85BDC9FD1C3A}</a:tableStyleId>
              </a:tblPr>
              <a:tblGrid>
                <a:gridCol w="575570">
                  <a:extLst>
                    <a:ext uri="{9D8B030D-6E8A-4147-A177-3AD203B41FA5}">
                      <a16:colId xmlns:a16="http://schemas.microsoft.com/office/drawing/2014/main" val="20000"/>
                    </a:ext>
                  </a:extLst>
                </a:gridCol>
                <a:gridCol w="575570">
                  <a:extLst>
                    <a:ext uri="{9D8B030D-6E8A-4147-A177-3AD203B41FA5}">
                      <a16:colId xmlns:a16="http://schemas.microsoft.com/office/drawing/2014/main" val="20001"/>
                    </a:ext>
                  </a:extLst>
                </a:gridCol>
                <a:gridCol w="575570">
                  <a:extLst>
                    <a:ext uri="{9D8B030D-6E8A-4147-A177-3AD203B41FA5}">
                      <a16:colId xmlns:a16="http://schemas.microsoft.com/office/drawing/2014/main" val="20002"/>
                    </a:ext>
                  </a:extLst>
                </a:gridCol>
                <a:gridCol w="575570">
                  <a:extLst>
                    <a:ext uri="{9D8B030D-6E8A-4147-A177-3AD203B41FA5}">
                      <a16:colId xmlns:a16="http://schemas.microsoft.com/office/drawing/2014/main" val="20003"/>
                    </a:ext>
                  </a:extLst>
                </a:gridCol>
                <a:gridCol w="575570">
                  <a:extLst>
                    <a:ext uri="{9D8B030D-6E8A-4147-A177-3AD203B41FA5}">
                      <a16:colId xmlns:a16="http://schemas.microsoft.com/office/drawing/2014/main" val="20004"/>
                    </a:ext>
                  </a:extLst>
                </a:gridCol>
                <a:gridCol w="575570">
                  <a:extLst>
                    <a:ext uri="{9D8B030D-6E8A-4147-A177-3AD203B41FA5}">
                      <a16:colId xmlns:a16="http://schemas.microsoft.com/office/drawing/2014/main" val="20005"/>
                    </a:ext>
                  </a:extLst>
                </a:gridCol>
              </a:tblGrid>
              <a:tr h="585367">
                <a:tc>
                  <a:txBody>
                    <a:bodyPr/>
                    <a:lstStyle/>
                    <a:p>
                      <a:pPr algn="ctr"/>
                      <a:r>
                        <a:rPr lang="vi-VN" sz="3000">
                          <a:latin typeface="+mj-lt"/>
                        </a:rPr>
                        <a:t>N</a:t>
                      </a:r>
                      <a:endParaRPr lang="en-US" sz="3000">
                        <a:latin typeface="+mj-lt"/>
                      </a:endParaRPr>
                    </a:p>
                  </a:txBody>
                  <a:tcPr anchor="ctr">
                    <a:solidFill>
                      <a:schemeClr val="accent6">
                        <a:lumMod val="75000"/>
                      </a:schemeClr>
                    </a:solidFill>
                  </a:tcPr>
                </a:tc>
                <a:tc>
                  <a:txBody>
                    <a:bodyPr/>
                    <a:lstStyle/>
                    <a:p>
                      <a:pPr algn="ctr"/>
                      <a:r>
                        <a:rPr lang="vi-VN" sz="3000">
                          <a:latin typeface="+mj-lt"/>
                        </a:rPr>
                        <a:t>Â</a:t>
                      </a:r>
                      <a:endParaRPr lang="en-US" sz="3000">
                        <a:latin typeface="+mj-lt"/>
                      </a:endParaRPr>
                    </a:p>
                  </a:txBody>
                  <a:tcPr anchor="ctr">
                    <a:solidFill>
                      <a:schemeClr val="accent6">
                        <a:lumMod val="75000"/>
                      </a:schemeClr>
                    </a:solidFill>
                  </a:tcPr>
                </a:tc>
                <a:tc>
                  <a:txBody>
                    <a:bodyPr/>
                    <a:lstStyle/>
                    <a:p>
                      <a:pPr algn="ctr"/>
                      <a:r>
                        <a:rPr lang="vi-VN" sz="3000">
                          <a:latin typeface="+mj-lt"/>
                        </a:rPr>
                        <a:t>N</a:t>
                      </a:r>
                      <a:endParaRPr lang="en-US" sz="3000">
                        <a:latin typeface="+mj-lt"/>
                      </a:endParaRPr>
                    </a:p>
                  </a:txBody>
                  <a:tcPr anchor="ctr">
                    <a:solidFill>
                      <a:schemeClr val="accent6">
                        <a:lumMod val="75000"/>
                      </a:schemeClr>
                    </a:solidFill>
                  </a:tcPr>
                </a:tc>
                <a:tc>
                  <a:txBody>
                    <a:bodyPr/>
                    <a:lstStyle/>
                    <a:p>
                      <a:pPr algn="ctr"/>
                      <a:r>
                        <a:rPr lang="vi-VN" sz="3000">
                          <a:latin typeface="+mj-lt"/>
                        </a:rPr>
                        <a:t>G</a:t>
                      </a:r>
                      <a:endParaRPr lang="en-US" sz="3000">
                        <a:latin typeface="+mj-lt"/>
                      </a:endParaRPr>
                    </a:p>
                  </a:txBody>
                  <a:tcPr anchor="ctr">
                    <a:solidFill>
                      <a:schemeClr val="accent6">
                        <a:lumMod val="75000"/>
                      </a:schemeClr>
                    </a:solidFill>
                  </a:tcPr>
                </a:tc>
                <a:tc>
                  <a:txBody>
                    <a:bodyPr/>
                    <a:lstStyle/>
                    <a:p>
                      <a:pPr algn="ctr"/>
                      <a:r>
                        <a:rPr lang="vi-VN" sz="3000">
                          <a:latin typeface="+mj-lt"/>
                        </a:rPr>
                        <a:t>Đ</a:t>
                      </a:r>
                      <a:endParaRPr lang="en-US" sz="3000">
                        <a:latin typeface="+mj-lt"/>
                      </a:endParaRPr>
                    </a:p>
                  </a:txBody>
                  <a:tcPr anchor="ctr">
                    <a:solidFill>
                      <a:schemeClr val="accent6">
                        <a:lumMod val="75000"/>
                      </a:schemeClr>
                    </a:solidFill>
                  </a:tcPr>
                </a:tc>
                <a:tc>
                  <a:txBody>
                    <a:bodyPr/>
                    <a:lstStyle/>
                    <a:p>
                      <a:pPr algn="ctr"/>
                      <a:r>
                        <a:rPr lang="vi-VN" sz="3000">
                          <a:latin typeface="+mj-lt"/>
                        </a:rPr>
                        <a:t>Ỡ</a:t>
                      </a:r>
                      <a:endParaRPr lang="en-US" sz="3000">
                        <a:latin typeface="+mj-lt"/>
                      </a:endParaRPr>
                    </a:p>
                  </a:txBody>
                  <a:tcPr anchor="ctr">
                    <a:solidFill>
                      <a:schemeClr val="accent6">
                        <a:lumMod val="75000"/>
                      </a:schemeClr>
                    </a:solidFill>
                  </a:tcPr>
                </a:tc>
                <a:extLst>
                  <a:ext uri="{0D108BD9-81ED-4DB2-BD59-A6C34878D82A}">
                    <a16:rowId xmlns:a16="http://schemas.microsoft.com/office/drawing/2014/main" val="10000"/>
                  </a:ext>
                </a:extLst>
              </a:tr>
            </a:tbl>
          </a:graphicData>
        </a:graphic>
      </p:graphicFrame>
      <p:graphicFrame>
        <p:nvGraphicFramePr>
          <p:cNvPr id="30" name="Table 29"/>
          <p:cNvGraphicFramePr>
            <a:graphicFrameLocks noGrp="1"/>
          </p:cNvGraphicFramePr>
          <p:nvPr/>
        </p:nvGraphicFramePr>
        <p:xfrm>
          <a:off x="4472268" y="4620554"/>
          <a:ext cx="4028990" cy="585367"/>
        </p:xfrm>
        <a:graphic>
          <a:graphicData uri="http://schemas.openxmlformats.org/drawingml/2006/table">
            <a:tbl>
              <a:tblPr firstRow="1" bandRow="1">
                <a:tableStyleId>{5C22544A-7EE6-4342-B048-85BDC9FD1C3A}</a:tableStyleId>
              </a:tblPr>
              <a:tblGrid>
                <a:gridCol w="575570">
                  <a:extLst>
                    <a:ext uri="{9D8B030D-6E8A-4147-A177-3AD203B41FA5}">
                      <a16:colId xmlns:a16="http://schemas.microsoft.com/office/drawing/2014/main" val="20000"/>
                    </a:ext>
                  </a:extLst>
                </a:gridCol>
                <a:gridCol w="575570">
                  <a:extLst>
                    <a:ext uri="{9D8B030D-6E8A-4147-A177-3AD203B41FA5}">
                      <a16:colId xmlns:a16="http://schemas.microsoft.com/office/drawing/2014/main" val="20001"/>
                    </a:ext>
                  </a:extLst>
                </a:gridCol>
                <a:gridCol w="575570">
                  <a:extLst>
                    <a:ext uri="{9D8B030D-6E8A-4147-A177-3AD203B41FA5}">
                      <a16:colId xmlns:a16="http://schemas.microsoft.com/office/drawing/2014/main" val="20002"/>
                    </a:ext>
                  </a:extLst>
                </a:gridCol>
                <a:gridCol w="575570">
                  <a:extLst>
                    <a:ext uri="{9D8B030D-6E8A-4147-A177-3AD203B41FA5}">
                      <a16:colId xmlns:a16="http://schemas.microsoft.com/office/drawing/2014/main" val="20003"/>
                    </a:ext>
                  </a:extLst>
                </a:gridCol>
                <a:gridCol w="575570">
                  <a:extLst>
                    <a:ext uri="{9D8B030D-6E8A-4147-A177-3AD203B41FA5}">
                      <a16:colId xmlns:a16="http://schemas.microsoft.com/office/drawing/2014/main" val="20004"/>
                    </a:ext>
                  </a:extLst>
                </a:gridCol>
                <a:gridCol w="575570">
                  <a:extLst>
                    <a:ext uri="{9D8B030D-6E8A-4147-A177-3AD203B41FA5}">
                      <a16:colId xmlns:a16="http://schemas.microsoft.com/office/drawing/2014/main" val="20005"/>
                    </a:ext>
                  </a:extLst>
                </a:gridCol>
                <a:gridCol w="575570">
                  <a:extLst>
                    <a:ext uri="{9D8B030D-6E8A-4147-A177-3AD203B41FA5}">
                      <a16:colId xmlns:a16="http://schemas.microsoft.com/office/drawing/2014/main" val="20006"/>
                    </a:ext>
                  </a:extLst>
                </a:gridCol>
              </a:tblGrid>
              <a:tr h="585367">
                <a:tc>
                  <a:txBody>
                    <a:bodyPr/>
                    <a:lstStyle/>
                    <a:p>
                      <a:pPr algn="ctr"/>
                      <a:r>
                        <a:rPr lang="vi-VN" sz="3000">
                          <a:latin typeface="+mj-lt"/>
                        </a:rPr>
                        <a:t>D</a:t>
                      </a:r>
                      <a:endParaRPr lang="en-US" sz="3000">
                        <a:latin typeface="+mj-lt"/>
                      </a:endParaRPr>
                    </a:p>
                  </a:txBody>
                  <a:tcPr anchor="ctr">
                    <a:solidFill>
                      <a:schemeClr val="accent6">
                        <a:lumMod val="75000"/>
                      </a:schemeClr>
                    </a:solidFill>
                  </a:tcPr>
                </a:tc>
                <a:tc>
                  <a:txBody>
                    <a:bodyPr/>
                    <a:lstStyle/>
                    <a:p>
                      <a:pPr algn="ctr"/>
                      <a:r>
                        <a:rPr lang="vi-VN" sz="3000">
                          <a:latin typeface="+mj-lt"/>
                        </a:rPr>
                        <a:t>Ị</a:t>
                      </a:r>
                      <a:endParaRPr lang="en-US" sz="3000">
                        <a:latin typeface="+mj-lt"/>
                      </a:endParaRPr>
                    </a:p>
                  </a:txBody>
                  <a:tcPr anchor="ctr">
                    <a:solidFill>
                      <a:schemeClr val="accent6">
                        <a:lumMod val="75000"/>
                      </a:schemeClr>
                    </a:solidFill>
                  </a:tcPr>
                </a:tc>
                <a:tc>
                  <a:txBody>
                    <a:bodyPr/>
                    <a:lstStyle/>
                    <a:p>
                      <a:pPr algn="ctr"/>
                      <a:r>
                        <a:rPr lang="vi-VN" sz="3000">
                          <a:latin typeface="+mj-lt"/>
                        </a:rPr>
                        <a:t>U</a:t>
                      </a:r>
                      <a:endParaRPr lang="en-US" sz="3000">
                        <a:latin typeface="+mj-lt"/>
                      </a:endParaRPr>
                    </a:p>
                  </a:txBody>
                  <a:tcPr anchor="ctr">
                    <a:solidFill>
                      <a:schemeClr val="accent6">
                        <a:lumMod val="75000"/>
                      </a:schemeClr>
                    </a:solidFill>
                  </a:tcPr>
                </a:tc>
                <a:tc>
                  <a:txBody>
                    <a:bodyPr/>
                    <a:lstStyle/>
                    <a:p>
                      <a:pPr algn="ctr"/>
                      <a:r>
                        <a:rPr lang="vi-VN" sz="3000">
                          <a:latin typeface="+mj-lt"/>
                        </a:rPr>
                        <a:t>H</a:t>
                      </a:r>
                      <a:endParaRPr lang="en-US" sz="3000">
                        <a:latin typeface="+mj-lt"/>
                      </a:endParaRPr>
                    </a:p>
                  </a:txBody>
                  <a:tcPr anchor="ctr">
                    <a:solidFill>
                      <a:schemeClr val="accent6">
                        <a:lumMod val="75000"/>
                      </a:schemeClr>
                    </a:solidFill>
                  </a:tcPr>
                </a:tc>
                <a:tc>
                  <a:txBody>
                    <a:bodyPr/>
                    <a:lstStyle/>
                    <a:p>
                      <a:pPr algn="ctr"/>
                      <a:r>
                        <a:rPr lang="vi-VN" sz="3000">
                          <a:latin typeface="+mj-lt"/>
                        </a:rPr>
                        <a:t>I</a:t>
                      </a:r>
                      <a:endParaRPr lang="en-US" sz="3000">
                        <a:latin typeface="+mj-lt"/>
                      </a:endParaRPr>
                    </a:p>
                  </a:txBody>
                  <a:tcPr anchor="ctr">
                    <a:solidFill>
                      <a:schemeClr val="accent6">
                        <a:lumMod val="75000"/>
                      </a:schemeClr>
                    </a:solidFill>
                  </a:tcPr>
                </a:tc>
                <a:tc>
                  <a:txBody>
                    <a:bodyPr/>
                    <a:lstStyle/>
                    <a:p>
                      <a:pPr algn="ctr"/>
                      <a:r>
                        <a:rPr lang="vi-VN" sz="3000">
                          <a:latin typeface="+mj-lt"/>
                        </a:rPr>
                        <a:t>Ề</a:t>
                      </a:r>
                      <a:endParaRPr lang="en-US" sz="3000">
                        <a:latin typeface="+mj-lt"/>
                      </a:endParaRPr>
                    </a:p>
                  </a:txBody>
                  <a:tcPr anchor="ctr">
                    <a:solidFill>
                      <a:schemeClr val="accent6">
                        <a:lumMod val="75000"/>
                      </a:schemeClr>
                    </a:solidFill>
                  </a:tcPr>
                </a:tc>
                <a:tc>
                  <a:txBody>
                    <a:bodyPr/>
                    <a:lstStyle/>
                    <a:p>
                      <a:pPr algn="ctr"/>
                      <a:r>
                        <a:rPr lang="vi-VN" sz="3000">
                          <a:latin typeface="+mj-lt"/>
                        </a:rPr>
                        <a:t>N</a:t>
                      </a:r>
                      <a:endParaRPr lang="en-US" sz="3000">
                        <a:latin typeface="+mj-lt"/>
                      </a:endParaRPr>
                    </a:p>
                  </a:txBody>
                  <a:tcPr anchor="ctr">
                    <a:solidFill>
                      <a:schemeClr val="accent6">
                        <a:lumMod val="75000"/>
                      </a:schemeClr>
                    </a:solidFill>
                  </a:tcPr>
                </a:tc>
                <a:extLst>
                  <a:ext uri="{0D108BD9-81ED-4DB2-BD59-A6C34878D82A}">
                    <a16:rowId xmlns:a16="http://schemas.microsoft.com/office/drawing/2014/main" val="10000"/>
                  </a:ext>
                </a:extLst>
              </a:tr>
            </a:tbl>
          </a:graphicData>
        </a:graphic>
      </p:graphicFrame>
      <p:graphicFrame>
        <p:nvGraphicFramePr>
          <p:cNvPr id="31" name="Table 30"/>
          <p:cNvGraphicFramePr>
            <a:graphicFrameLocks noGrp="1"/>
          </p:cNvGraphicFramePr>
          <p:nvPr/>
        </p:nvGraphicFramePr>
        <p:xfrm>
          <a:off x="4472268" y="5205921"/>
          <a:ext cx="3453420" cy="585367"/>
        </p:xfrm>
        <a:graphic>
          <a:graphicData uri="http://schemas.openxmlformats.org/drawingml/2006/table">
            <a:tbl>
              <a:tblPr firstRow="1" bandRow="1">
                <a:tableStyleId>{5C22544A-7EE6-4342-B048-85BDC9FD1C3A}</a:tableStyleId>
              </a:tblPr>
              <a:tblGrid>
                <a:gridCol w="575570">
                  <a:extLst>
                    <a:ext uri="{9D8B030D-6E8A-4147-A177-3AD203B41FA5}">
                      <a16:colId xmlns:a16="http://schemas.microsoft.com/office/drawing/2014/main" val="20000"/>
                    </a:ext>
                  </a:extLst>
                </a:gridCol>
                <a:gridCol w="575570">
                  <a:extLst>
                    <a:ext uri="{9D8B030D-6E8A-4147-A177-3AD203B41FA5}">
                      <a16:colId xmlns:a16="http://schemas.microsoft.com/office/drawing/2014/main" val="20001"/>
                    </a:ext>
                  </a:extLst>
                </a:gridCol>
                <a:gridCol w="575570">
                  <a:extLst>
                    <a:ext uri="{9D8B030D-6E8A-4147-A177-3AD203B41FA5}">
                      <a16:colId xmlns:a16="http://schemas.microsoft.com/office/drawing/2014/main" val="20002"/>
                    </a:ext>
                  </a:extLst>
                </a:gridCol>
                <a:gridCol w="575570">
                  <a:extLst>
                    <a:ext uri="{9D8B030D-6E8A-4147-A177-3AD203B41FA5}">
                      <a16:colId xmlns:a16="http://schemas.microsoft.com/office/drawing/2014/main" val="20003"/>
                    </a:ext>
                  </a:extLst>
                </a:gridCol>
                <a:gridCol w="575570">
                  <a:extLst>
                    <a:ext uri="{9D8B030D-6E8A-4147-A177-3AD203B41FA5}">
                      <a16:colId xmlns:a16="http://schemas.microsoft.com/office/drawing/2014/main" val="20004"/>
                    </a:ext>
                  </a:extLst>
                </a:gridCol>
                <a:gridCol w="575570">
                  <a:extLst>
                    <a:ext uri="{9D8B030D-6E8A-4147-A177-3AD203B41FA5}">
                      <a16:colId xmlns:a16="http://schemas.microsoft.com/office/drawing/2014/main" val="20005"/>
                    </a:ext>
                  </a:extLst>
                </a:gridCol>
              </a:tblGrid>
              <a:tr h="585367">
                <a:tc>
                  <a:txBody>
                    <a:bodyPr/>
                    <a:lstStyle/>
                    <a:p>
                      <a:pPr algn="ctr"/>
                      <a:r>
                        <a:rPr lang="vi-VN" sz="3000">
                          <a:latin typeface="+mj-lt"/>
                        </a:rPr>
                        <a:t>B</a:t>
                      </a:r>
                      <a:endParaRPr lang="en-US" sz="3000">
                        <a:latin typeface="+mj-lt"/>
                      </a:endParaRPr>
                    </a:p>
                  </a:txBody>
                  <a:tcPr anchor="ctr">
                    <a:solidFill>
                      <a:schemeClr val="accent6">
                        <a:lumMod val="75000"/>
                      </a:schemeClr>
                    </a:solidFill>
                  </a:tcPr>
                </a:tc>
                <a:tc>
                  <a:txBody>
                    <a:bodyPr/>
                    <a:lstStyle/>
                    <a:p>
                      <a:pPr algn="ctr"/>
                      <a:r>
                        <a:rPr lang="vi-VN" sz="3000">
                          <a:latin typeface="+mj-lt"/>
                        </a:rPr>
                        <a:t>Ì</a:t>
                      </a:r>
                      <a:endParaRPr lang="en-US" sz="3000">
                        <a:latin typeface="+mj-lt"/>
                      </a:endParaRPr>
                    </a:p>
                  </a:txBody>
                  <a:tcPr anchor="ctr">
                    <a:solidFill>
                      <a:schemeClr val="accent6">
                        <a:lumMod val="75000"/>
                      </a:schemeClr>
                    </a:solidFill>
                  </a:tcPr>
                </a:tc>
                <a:tc>
                  <a:txBody>
                    <a:bodyPr/>
                    <a:lstStyle/>
                    <a:p>
                      <a:pPr algn="ctr"/>
                      <a:r>
                        <a:rPr lang="vi-VN" sz="3000">
                          <a:latin typeface="+mj-lt"/>
                        </a:rPr>
                        <a:t>N</a:t>
                      </a:r>
                      <a:endParaRPr lang="en-US" sz="3000">
                        <a:latin typeface="+mj-lt"/>
                      </a:endParaRPr>
                    </a:p>
                  </a:txBody>
                  <a:tcPr anchor="ctr">
                    <a:solidFill>
                      <a:schemeClr val="accent6">
                        <a:lumMod val="75000"/>
                      </a:schemeClr>
                    </a:solidFill>
                  </a:tcPr>
                </a:tc>
                <a:tc>
                  <a:txBody>
                    <a:bodyPr/>
                    <a:lstStyle/>
                    <a:p>
                      <a:pPr algn="ctr"/>
                      <a:r>
                        <a:rPr lang="vi-VN" sz="3000">
                          <a:latin typeface="+mj-lt"/>
                        </a:rPr>
                        <a:t>H</a:t>
                      </a:r>
                      <a:endParaRPr lang="en-US" sz="3000">
                        <a:latin typeface="+mj-lt"/>
                      </a:endParaRPr>
                    </a:p>
                  </a:txBody>
                  <a:tcPr anchor="ctr">
                    <a:solidFill>
                      <a:schemeClr val="accent6">
                        <a:lumMod val="75000"/>
                      </a:schemeClr>
                    </a:solidFill>
                  </a:tcPr>
                </a:tc>
                <a:tc>
                  <a:txBody>
                    <a:bodyPr/>
                    <a:lstStyle/>
                    <a:p>
                      <a:pPr algn="ctr"/>
                      <a:r>
                        <a:rPr lang="vi-VN" sz="3000">
                          <a:latin typeface="+mj-lt"/>
                        </a:rPr>
                        <a:t>A</a:t>
                      </a:r>
                      <a:endParaRPr lang="en-US" sz="3000">
                        <a:latin typeface="+mj-lt"/>
                      </a:endParaRPr>
                    </a:p>
                  </a:txBody>
                  <a:tcPr anchor="ctr">
                    <a:solidFill>
                      <a:schemeClr val="accent6">
                        <a:lumMod val="75000"/>
                      </a:schemeClr>
                    </a:solidFill>
                  </a:tcPr>
                </a:tc>
                <a:tc>
                  <a:txBody>
                    <a:bodyPr/>
                    <a:lstStyle/>
                    <a:p>
                      <a:pPr algn="ctr"/>
                      <a:r>
                        <a:rPr lang="vi-VN" sz="3000">
                          <a:latin typeface="+mj-lt"/>
                        </a:rPr>
                        <a:t>N</a:t>
                      </a:r>
                      <a:endParaRPr lang="en-US" sz="3000">
                        <a:latin typeface="+mj-lt"/>
                      </a:endParaRPr>
                    </a:p>
                  </a:txBody>
                  <a:tcPr anchor="ctr">
                    <a:solidFill>
                      <a:schemeClr val="accent6">
                        <a:lumMod val="75000"/>
                      </a:schemeClr>
                    </a:solidFill>
                  </a:tcPr>
                </a:tc>
                <a:extLst>
                  <a:ext uri="{0D108BD9-81ED-4DB2-BD59-A6C34878D82A}">
                    <a16:rowId xmlns:a16="http://schemas.microsoft.com/office/drawing/2014/main" val="10000"/>
                  </a:ext>
                </a:extLst>
              </a:tr>
            </a:tbl>
          </a:graphicData>
        </a:graphic>
      </p:graphicFrame>
      <p:graphicFrame>
        <p:nvGraphicFramePr>
          <p:cNvPr id="32" name="Table 31"/>
          <p:cNvGraphicFramePr>
            <a:graphicFrameLocks noGrp="1"/>
          </p:cNvGraphicFramePr>
          <p:nvPr/>
        </p:nvGraphicFramePr>
        <p:xfrm>
          <a:off x="4472268" y="5791288"/>
          <a:ext cx="2302280" cy="585367"/>
        </p:xfrm>
        <a:graphic>
          <a:graphicData uri="http://schemas.openxmlformats.org/drawingml/2006/table">
            <a:tbl>
              <a:tblPr firstRow="1" bandRow="1">
                <a:tableStyleId>{5C22544A-7EE6-4342-B048-85BDC9FD1C3A}</a:tableStyleId>
              </a:tblPr>
              <a:tblGrid>
                <a:gridCol w="575570">
                  <a:extLst>
                    <a:ext uri="{9D8B030D-6E8A-4147-A177-3AD203B41FA5}">
                      <a16:colId xmlns:a16="http://schemas.microsoft.com/office/drawing/2014/main" val="20000"/>
                    </a:ext>
                  </a:extLst>
                </a:gridCol>
                <a:gridCol w="575570">
                  <a:extLst>
                    <a:ext uri="{9D8B030D-6E8A-4147-A177-3AD203B41FA5}">
                      <a16:colId xmlns:a16="http://schemas.microsoft.com/office/drawing/2014/main" val="20001"/>
                    </a:ext>
                  </a:extLst>
                </a:gridCol>
                <a:gridCol w="575570">
                  <a:extLst>
                    <a:ext uri="{9D8B030D-6E8A-4147-A177-3AD203B41FA5}">
                      <a16:colId xmlns:a16="http://schemas.microsoft.com/office/drawing/2014/main" val="20002"/>
                    </a:ext>
                  </a:extLst>
                </a:gridCol>
                <a:gridCol w="575570">
                  <a:extLst>
                    <a:ext uri="{9D8B030D-6E8A-4147-A177-3AD203B41FA5}">
                      <a16:colId xmlns:a16="http://schemas.microsoft.com/office/drawing/2014/main" val="20003"/>
                    </a:ext>
                  </a:extLst>
                </a:gridCol>
              </a:tblGrid>
              <a:tr h="585367">
                <a:tc>
                  <a:txBody>
                    <a:bodyPr/>
                    <a:lstStyle/>
                    <a:p>
                      <a:pPr algn="ctr"/>
                      <a:r>
                        <a:rPr lang="vi-VN" sz="3000">
                          <a:latin typeface="+mj-lt"/>
                        </a:rPr>
                        <a:t>Ê</a:t>
                      </a:r>
                      <a:endParaRPr lang="en-US" sz="3000">
                        <a:latin typeface="+mj-lt"/>
                      </a:endParaRPr>
                    </a:p>
                  </a:txBody>
                  <a:tcPr anchor="ctr">
                    <a:solidFill>
                      <a:schemeClr val="accent6">
                        <a:lumMod val="75000"/>
                      </a:schemeClr>
                    </a:solidFill>
                  </a:tcPr>
                </a:tc>
                <a:tc>
                  <a:txBody>
                    <a:bodyPr/>
                    <a:lstStyle/>
                    <a:p>
                      <a:pPr algn="ctr"/>
                      <a:r>
                        <a:rPr lang="vi-VN" sz="3000">
                          <a:latin typeface="+mj-lt"/>
                        </a:rPr>
                        <a:t>M</a:t>
                      </a:r>
                      <a:endParaRPr lang="en-US" sz="3000">
                        <a:latin typeface="+mj-lt"/>
                      </a:endParaRPr>
                    </a:p>
                  </a:txBody>
                  <a:tcPr anchor="ctr">
                    <a:solidFill>
                      <a:schemeClr val="accent6">
                        <a:lumMod val="75000"/>
                      </a:schemeClr>
                    </a:solidFill>
                  </a:tcPr>
                </a:tc>
                <a:tc>
                  <a:txBody>
                    <a:bodyPr/>
                    <a:lstStyle/>
                    <a:p>
                      <a:pPr algn="ctr"/>
                      <a:r>
                        <a:rPr lang="vi-VN" sz="3000">
                          <a:latin typeface="+mj-lt"/>
                        </a:rPr>
                        <a:t>Á</a:t>
                      </a:r>
                      <a:endParaRPr lang="en-US" sz="3000">
                        <a:latin typeface="+mj-lt"/>
                      </a:endParaRPr>
                    </a:p>
                  </a:txBody>
                  <a:tcPr anchor="ctr">
                    <a:solidFill>
                      <a:schemeClr val="accent6">
                        <a:lumMod val="75000"/>
                      </a:schemeClr>
                    </a:solidFill>
                  </a:tcPr>
                </a:tc>
                <a:tc>
                  <a:txBody>
                    <a:bodyPr/>
                    <a:lstStyle/>
                    <a:p>
                      <a:pPr algn="ctr"/>
                      <a:r>
                        <a:rPr lang="vi-VN" sz="3000">
                          <a:latin typeface="+mj-lt"/>
                        </a:rPr>
                        <a:t>I</a:t>
                      </a:r>
                      <a:endParaRPr lang="en-US" sz="3000">
                        <a:latin typeface="+mj-lt"/>
                      </a:endParaRPr>
                    </a:p>
                  </a:txBody>
                  <a:tcPr anchor="ctr">
                    <a:solidFill>
                      <a:schemeClr val="accent6">
                        <a:lumMod val="75000"/>
                      </a:schemeClr>
                    </a:solidFill>
                  </a:tcPr>
                </a:tc>
                <a:extLst>
                  <a:ext uri="{0D108BD9-81ED-4DB2-BD59-A6C34878D82A}">
                    <a16:rowId xmlns:a16="http://schemas.microsoft.com/office/drawing/2014/main" val="10000"/>
                  </a:ext>
                </a:extLst>
              </a:tr>
            </a:tbl>
          </a:graphicData>
        </a:graphic>
      </p:graphicFrame>
      <p:sp>
        <p:nvSpPr>
          <p:cNvPr id="33" name="Pentagon 32">
            <a:hlinkClick r:id="rId4" action="ppaction://hlinksldjump"/>
          </p:cNvPr>
          <p:cNvSpPr/>
          <p:nvPr/>
        </p:nvSpPr>
        <p:spPr>
          <a:xfrm>
            <a:off x="2002971" y="522515"/>
            <a:ext cx="1930400" cy="537028"/>
          </a:xfrm>
          <a:prstGeom prst="homePlate">
            <a:avLst/>
          </a:prstGeom>
          <a:solidFill>
            <a:schemeClr val="accent5">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vi-VN" sz="3200" b="1">
                <a:solidFill>
                  <a:srgbClr val="FF0000"/>
                </a:solidFill>
                <a:latin typeface="+mj-lt"/>
              </a:rPr>
              <a:t>Câu 1</a:t>
            </a:r>
          </a:p>
        </p:txBody>
      </p:sp>
      <p:sp>
        <p:nvSpPr>
          <p:cNvPr id="34" name="Pentagon 33">
            <a:hlinkClick r:id="rId5" action="ppaction://hlinksldjump"/>
          </p:cNvPr>
          <p:cNvSpPr/>
          <p:nvPr/>
        </p:nvSpPr>
        <p:spPr>
          <a:xfrm>
            <a:off x="2002971" y="1116391"/>
            <a:ext cx="1930400" cy="537028"/>
          </a:xfrm>
          <a:prstGeom prst="homePlate">
            <a:avLst/>
          </a:prstGeom>
          <a:solidFill>
            <a:schemeClr val="accent5">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vi-VN" sz="3200" b="1">
                <a:solidFill>
                  <a:srgbClr val="FF0000"/>
                </a:solidFill>
                <a:latin typeface="+mj-lt"/>
              </a:rPr>
              <a:t>Câu 2</a:t>
            </a:r>
          </a:p>
        </p:txBody>
      </p:sp>
      <p:sp>
        <p:nvSpPr>
          <p:cNvPr id="35" name="Pentagon 34">
            <a:hlinkClick r:id="rId6" action="ppaction://hlinksldjump"/>
          </p:cNvPr>
          <p:cNvSpPr/>
          <p:nvPr/>
        </p:nvSpPr>
        <p:spPr>
          <a:xfrm>
            <a:off x="2002971" y="1710267"/>
            <a:ext cx="1930400" cy="537028"/>
          </a:xfrm>
          <a:prstGeom prst="homePlate">
            <a:avLst/>
          </a:prstGeom>
          <a:solidFill>
            <a:schemeClr val="accent5">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vi-VN" sz="3200" b="1">
                <a:solidFill>
                  <a:srgbClr val="FF0000"/>
                </a:solidFill>
                <a:latin typeface="+mj-lt"/>
              </a:rPr>
              <a:t>Câu 3</a:t>
            </a:r>
          </a:p>
        </p:txBody>
      </p:sp>
      <p:sp>
        <p:nvSpPr>
          <p:cNvPr id="36" name="Pentagon 35">
            <a:hlinkClick r:id="rId7" action="ppaction://hlinksldjump"/>
          </p:cNvPr>
          <p:cNvSpPr/>
          <p:nvPr/>
        </p:nvSpPr>
        <p:spPr>
          <a:xfrm>
            <a:off x="2002971" y="2304143"/>
            <a:ext cx="1930400" cy="537028"/>
          </a:xfrm>
          <a:prstGeom prst="homePlate">
            <a:avLst/>
          </a:prstGeom>
          <a:solidFill>
            <a:schemeClr val="accent5">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vi-VN" sz="3200" b="1">
                <a:solidFill>
                  <a:srgbClr val="FF0000"/>
                </a:solidFill>
                <a:latin typeface="+mj-lt"/>
              </a:rPr>
              <a:t>Câu 4</a:t>
            </a:r>
          </a:p>
        </p:txBody>
      </p:sp>
      <p:sp>
        <p:nvSpPr>
          <p:cNvPr id="37" name="Pentagon 36">
            <a:hlinkClick r:id="rId8" action="ppaction://hlinksldjump"/>
          </p:cNvPr>
          <p:cNvSpPr/>
          <p:nvPr/>
        </p:nvSpPr>
        <p:spPr>
          <a:xfrm>
            <a:off x="2002971" y="2898019"/>
            <a:ext cx="1930400" cy="537028"/>
          </a:xfrm>
          <a:prstGeom prst="homePlate">
            <a:avLst/>
          </a:prstGeom>
          <a:solidFill>
            <a:schemeClr val="accent5">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vi-VN" sz="3200" b="1">
                <a:solidFill>
                  <a:srgbClr val="FF0000"/>
                </a:solidFill>
                <a:latin typeface="+mj-lt"/>
              </a:rPr>
              <a:t>Câu 5</a:t>
            </a:r>
          </a:p>
        </p:txBody>
      </p:sp>
      <p:sp>
        <p:nvSpPr>
          <p:cNvPr id="38" name="Pentagon 37">
            <a:hlinkClick r:id="rId9" action="ppaction://hlinksldjump"/>
          </p:cNvPr>
          <p:cNvSpPr/>
          <p:nvPr/>
        </p:nvSpPr>
        <p:spPr>
          <a:xfrm>
            <a:off x="2002971" y="3491895"/>
            <a:ext cx="1930400" cy="537028"/>
          </a:xfrm>
          <a:prstGeom prst="homePlate">
            <a:avLst/>
          </a:prstGeom>
          <a:solidFill>
            <a:schemeClr val="accent5">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vi-VN" sz="3200" b="1">
                <a:solidFill>
                  <a:srgbClr val="FF0000"/>
                </a:solidFill>
                <a:latin typeface="+mj-lt"/>
              </a:rPr>
              <a:t>Câu 6</a:t>
            </a:r>
          </a:p>
        </p:txBody>
      </p:sp>
      <p:sp>
        <p:nvSpPr>
          <p:cNvPr id="39" name="Pentagon 38">
            <a:hlinkClick r:id="rId10" action="ppaction://hlinksldjump"/>
          </p:cNvPr>
          <p:cNvSpPr/>
          <p:nvPr/>
        </p:nvSpPr>
        <p:spPr>
          <a:xfrm>
            <a:off x="2002971" y="4085771"/>
            <a:ext cx="1930400" cy="537028"/>
          </a:xfrm>
          <a:prstGeom prst="homePlate">
            <a:avLst/>
          </a:prstGeom>
          <a:solidFill>
            <a:schemeClr val="accent5">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vi-VN" sz="3200" b="1">
                <a:solidFill>
                  <a:srgbClr val="FF0000"/>
                </a:solidFill>
                <a:latin typeface="+mj-lt"/>
              </a:rPr>
              <a:t>Câu 7</a:t>
            </a:r>
          </a:p>
        </p:txBody>
      </p:sp>
      <p:sp>
        <p:nvSpPr>
          <p:cNvPr id="40" name="Pentagon 39">
            <a:hlinkClick r:id="rId11" action="ppaction://hlinksldjump"/>
          </p:cNvPr>
          <p:cNvSpPr/>
          <p:nvPr/>
        </p:nvSpPr>
        <p:spPr>
          <a:xfrm>
            <a:off x="2002971" y="4679647"/>
            <a:ext cx="1930400" cy="537028"/>
          </a:xfrm>
          <a:prstGeom prst="homePlate">
            <a:avLst/>
          </a:prstGeom>
          <a:solidFill>
            <a:schemeClr val="accent5">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vi-VN" sz="3200" b="1">
                <a:solidFill>
                  <a:srgbClr val="FF0000"/>
                </a:solidFill>
                <a:latin typeface="+mj-lt"/>
              </a:rPr>
              <a:t>Câu 8</a:t>
            </a:r>
          </a:p>
        </p:txBody>
      </p:sp>
      <p:sp>
        <p:nvSpPr>
          <p:cNvPr id="41" name="Pentagon 40">
            <a:hlinkClick r:id="rId12" action="ppaction://hlinksldjump"/>
          </p:cNvPr>
          <p:cNvSpPr/>
          <p:nvPr/>
        </p:nvSpPr>
        <p:spPr>
          <a:xfrm>
            <a:off x="2002971" y="5273523"/>
            <a:ext cx="1930400" cy="537028"/>
          </a:xfrm>
          <a:prstGeom prst="homePlate">
            <a:avLst/>
          </a:prstGeom>
          <a:solidFill>
            <a:schemeClr val="accent5">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vi-VN" sz="3200" b="1">
                <a:solidFill>
                  <a:srgbClr val="FF0000"/>
                </a:solidFill>
                <a:latin typeface="+mj-lt"/>
              </a:rPr>
              <a:t>Câu 9</a:t>
            </a:r>
          </a:p>
        </p:txBody>
      </p:sp>
      <p:sp>
        <p:nvSpPr>
          <p:cNvPr id="42" name="Pentagon 41">
            <a:hlinkClick r:id="rId13" action="ppaction://hlinksldjump"/>
          </p:cNvPr>
          <p:cNvSpPr/>
          <p:nvPr/>
        </p:nvSpPr>
        <p:spPr>
          <a:xfrm>
            <a:off x="2002971" y="5867399"/>
            <a:ext cx="1930400" cy="537028"/>
          </a:xfrm>
          <a:prstGeom prst="homePlate">
            <a:avLst/>
          </a:prstGeom>
          <a:solidFill>
            <a:schemeClr val="accent5">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vi-VN" sz="3200" b="1">
                <a:solidFill>
                  <a:srgbClr val="FF0000"/>
                </a:solidFill>
                <a:latin typeface="+mj-lt"/>
              </a:rPr>
              <a:t>Câu 10</a:t>
            </a:r>
          </a:p>
        </p:txBody>
      </p:sp>
      <p:graphicFrame>
        <p:nvGraphicFramePr>
          <p:cNvPr id="43" name="Table 42"/>
          <p:cNvGraphicFramePr>
            <a:graphicFrameLocks noGrp="1"/>
          </p:cNvGraphicFramePr>
          <p:nvPr>
            <p:extLst>
              <p:ext uri="{D42A27DB-BD31-4B8C-83A1-F6EECF244321}">
                <p14:modId xmlns:p14="http://schemas.microsoft.com/office/powerpoint/2010/main" val="3072377498"/>
              </p:ext>
            </p:extLst>
          </p:nvPr>
        </p:nvGraphicFramePr>
        <p:xfrm>
          <a:off x="4472266" y="522515"/>
          <a:ext cx="4028990" cy="587701"/>
        </p:xfrm>
        <a:graphic>
          <a:graphicData uri="http://schemas.openxmlformats.org/drawingml/2006/table">
            <a:tbl>
              <a:tblPr firstRow="1" bandRow="1">
                <a:tableStyleId>{5C22544A-7EE6-4342-B048-85BDC9FD1C3A}</a:tableStyleId>
              </a:tblPr>
              <a:tblGrid>
                <a:gridCol w="575570">
                  <a:extLst>
                    <a:ext uri="{9D8B030D-6E8A-4147-A177-3AD203B41FA5}">
                      <a16:colId xmlns:a16="http://schemas.microsoft.com/office/drawing/2014/main" val="20000"/>
                    </a:ext>
                  </a:extLst>
                </a:gridCol>
                <a:gridCol w="575570">
                  <a:extLst>
                    <a:ext uri="{9D8B030D-6E8A-4147-A177-3AD203B41FA5}">
                      <a16:colId xmlns:a16="http://schemas.microsoft.com/office/drawing/2014/main" val="20001"/>
                    </a:ext>
                  </a:extLst>
                </a:gridCol>
                <a:gridCol w="575570">
                  <a:extLst>
                    <a:ext uri="{9D8B030D-6E8A-4147-A177-3AD203B41FA5}">
                      <a16:colId xmlns:a16="http://schemas.microsoft.com/office/drawing/2014/main" val="20002"/>
                    </a:ext>
                  </a:extLst>
                </a:gridCol>
                <a:gridCol w="575570">
                  <a:extLst>
                    <a:ext uri="{9D8B030D-6E8A-4147-A177-3AD203B41FA5}">
                      <a16:colId xmlns:a16="http://schemas.microsoft.com/office/drawing/2014/main" val="20003"/>
                    </a:ext>
                  </a:extLst>
                </a:gridCol>
                <a:gridCol w="575570">
                  <a:extLst>
                    <a:ext uri="{9D8B030D-6E8A-4147-A177-3AD203B41FA5}">
                      <a16:colId xmlns:a16="http://schemas.microsoft.com/office/drawing/2014/main" val="20004"/>
                    </a:ext>
                  </a:extLst>
                </a:gridCol>
                <a:gridCol w="575570">
                  <a:extLst>
                    <a:ext uri="{9D8B030D-6E8A-4147-A177-3AD203B41FA5}">
                      <a16:colId xmlns:a16="http://schemas.microsoft.com/office/drawing/2014/main" val="20005"/>
                    </a:ext>
                  </a:extLst>
                </a:gridCol>
                <a:gridCol w="575570">
                  <a:extLst>
                    <a:ext uri="{9D8B030D-6E8A-4147-A177-3AD203B41FA5}">
                      <a16:colId xmlns:a16="http://schemas.microsoft.com/office/drawing/2014/main" val="3439236996"/>
                    </a:ext>
                  </a:extLst>
                </a:gridCol>
              </a:tblGrid>
              <a:tr h="587701">
                <a:tc>
                  <a:txBody>
                    <a:bodyPr/>
                    <a:lstStyle/>
                    <a:p>
                      <a:pPr algn="ctr"/>
                      <a:endParaRPr lang="en-US" sz="3000">
                        <a:latin typeface="+mj-lt"/>
                      </a:endParaRPr>
                    </a:p>
                  </a:txBody>
                  <a:tcPr anchor="ctr">
                    <a:solidFill>
                      <a:schemeClr val="accent6">
                        <a:lumMod val="75000"/>
                      </a:schemeClr>
                    </a:solidFill>
                  </a:tcPr>
                </a:tc>
                <a:tc>
                  <a:txBody>
                    <a:bodyPr/>
                    <a:lstStyle/>
                    <a:p>
                      <a:pPr algn="ctr"/>
                      <a:endParaRPr lang="en-US" sz="3000">
                        <a:latin typeface="+mj-lt"/>
                      </a:endParaRPr>
                    </a:p>
                  </a:txBody>
                  <a:tcPr anchor="ctr">
                    <a:solidFill>
                      <a:schemeClr val="accent6">
                        <a:lumMod val="75000"/>
                      </a:schemeClr>
                    </a:solidFill>
                  </a:tcPr>
                </a:tc>
                <a:tc>
                  <a:txBody>
                    <a:bodyPr/>
                    <a:lstStyle/>
                    <a:p>
                      <a:pPr algn="ctr"/>
                      <a:endParaRPr lang="en-US" sz="3000">
                        <a:latin typeface="+mj-lt"/>
                      </a:endParaRPr>
                    </a:p>
                  </a:txBody>
                  <a:tcPr anchor="ctr">
                    <a:solidFill>
                      <a:schemeClr val="accent6">
                        <a:lumMod val="75000"/>
                      </a:schemeClr>
                    </a:solidFill>
                  </a:tcPr>
                </a:tc>
                <a:tc>
                  <a:txBody>
                    <a:bodyPr/>
                    <a:lstStyle/>
                    <a:p>
                      <a:pPr algn="ctr"/>
                      <a:endParaRPr lang="en-US" sz="3000">
                        <a:latin typeface="+mj-lt"/>
                      </a:endParaRPr>
                    </a:p>
                  </a:txBody>
                  <a:tcPr anchor="ctr">
                    <a:solidFill>
                      <a:schemeClr val="accent6">
                        <a:lumMod val="75000"/>
                      </a:schemeClr>
                    </a:solidFill>
                  </a:tcPr>
                </a:tc>
                <a:tc>
                  <a:txBody>
                    <a:bodyPr/>
                    <a:lstStyle/>
                    <a:p>
                      <a:pPr algn="ctr"/>
                      <a:endParaRPr lang="en-US" sz="3000">
                        <a:latin typeface="+mj-lt"/>
                      </a:endParaRPr>
                    </a:p>
                  </a:txBody>
                  <a:tcPr anchor="ctr">
                    <a:solidFill>
                      <a:schemeClr val="accent6">
                        <a:lumMod val="75000"/>
                      </a:schemeClr>
                    </a:solidFill>
                  </a:tcPr>
                </a:tc>
                <a:tc>
                  <a:txBody>
                    <a:bodyPr/>
                    <a:lstStyle/>
                    <a:p>
                      <a:pPr algn="ctr"/>
                      <a:endParaRPr lang="en-US" sz="3000">
                        <a:latin typeface="+mj-lt"/>
                      </a:endParaRPr>
                    </a:p>
                  </a:txBody>
                  <a:tcPr anchor="ctr">
                    <a:solidFill>
                      <a:schemeClr val="accent6">
                        <a:lumMod val="75000"/>
                      </a:schemeClr>
                    </a:solidFill>
                  </a:tcPr>
                </a:tc>
                <a:tc>
                  <a:txBody>
                    <a:bodyPr/>
                    <a:lstStyle/>
                    <a:p>
                      <a:pPr algn="ctr"/>
                      <a:endParaRPr lang="en-US" sz="3000">
                        <a:latin typeface="+mj-lt"/>
                      </a:endParaRPr>
                    </a:p>
                  </a:txBody>
                  <a:tcPr anchor="ctr">
                    <a:solidFill>
                      <a:schemeClr val="accent6">
                        <a:lumMod val="75000"/>
                      </a:schemeClr>
                    </a:solidFill>
                  </a:tcPr>
                </a:tc>
                <a:extLst>
                  <a:ext uri="{0D108BD9-81ED-4DB2-BD59-A6C34878D82A}">
                    <a16:rowId xmlns:a16="http://schemas.microsoft.com/office/drawing/2014/main" val="10000"/>
                  </a:ext>
                </a:extLst>
              </a:tr>
            </a:tbl>
          </a:graphicData>
        </a:graphic>
      </p:graphicFrame>
      <p:graphicFrame>
        <p:nvGraphicFramePr>
          <p:cNvPr id="44" name="Table 43"/>
          <p:cNvGraphicFramePr>
            <a:graphicFrameLocks noGrp="1"/>
          </p:cNvGraphicFramePr>
          <p:nvPr/>
        </p:nvGraphicFramePr>
        <p:xfrm>
          <a:off x="4472268" y="1108352"/>
          <a:ext cx="5180130" cy="585367"/>
        </p:xfrm>
        <a:graphic>
          <a:graphicData uri="http://schemas.openxmlformats.org/drawingml/2006/table">
            <a:tbl>
              <a:tblPr firstRow="1" bandRow="1">
                <a:tableStyleId>{5C22544A-7EE6-4342-B048-85BDC9FD1C3A}</a:tableStyleId>
              </a:tblPr>
              <a:tblGrid>
                <a:gridCol w="575570">
                  <a:extLst>
                    <a:ext uri="{9D8B030D-6E8A-4147-A177-3AD203B41FA5}">
                      <a16:colId xmlns:a16="http://schemas.microsoft.com/office/drawing/2014/main" val="20000"/>
                    </a:ext>
                  </a:extLst>
                </a:gridCol>
                <a:gridCol w="575570">
                  <a:extLst>
                    <a:ext uri="{9D8B030D-6E8A-4147-A177-3AD203B41FA5}">
                      <a16:colId xmlns:a16="http://schemas.microsoft.com/office/drawing/2014/main" val="20001"/>
                    </a:ext>
                  </a:extLst>
                </a:gridCol>
                <a:gridCol w="575570">
                  <a:extLst>
                    <a:ext uri="{9D8B030D-6E8A-4147-A177-3AD203B41FA5}">
                      <a16:colId xmlns:a16="http://schemas.microsoft.com/office/drawing/2014/main" val="20002"/>
                    </a:ext>
                  </a:extLst>
                </a:gridCol>
                <a:gridCol w="575570">
                  <a:extLst>
                    <a:ext uri="{9D8B030D-6E8A-4147-A177-3AD203B41FA5}">
                      <a16:colId xmlns:a16="http://schemas.microsoft.com/office/drawing/2014/main" val="20003"/>
                    </a:ext>
                  </a:extLst>
                </a:gridCol>
                <a:gridCol w="575570">
                  <a:extLst>
                    <a:ext uri="{9D8B030D-6E8A-4147-A177-3AD203B41FA5}">
                      <a16:colId xmlns:a16="http://schemas.microsoft.com/office/drawing/2014/main" val="20004"/>
                    </a:ext>
                  </a:extLst>
                </a:gridCol>
                <a:gridCol w="575570">
                  <a:extLst>
                    <a:ext uri="{9D8B030D-6E8A-4147-A177-3AD203B41FA5}">
                      <a16:colId xmlns:a16="http://schemas.microsoft.com/office/drawing/2014/main" val="20005"/>
                    </a:ext>
                  </a:extLst>
                </a:gridCol>
                <a:gridCol w="575570">
                  <a:extLst>
                    <a:ext uri="{9D8B030D-6E8A-4147-A177-3AD203B41FA5}">
                      <a16:colId xmlns:a16="http://schemas.microsoft.com/office/drawing/2014/main" val="20006"/>
                    </a:ext>
                  </a:extLst>
                </a:gridCol>
                <a:gridCol w="575570">
                  <a:extLst>
                    <a:ext uri="{9D8B030D-6E8A-4147-A177-3AD203B41FA5}">
                      <a16:colId xmlns:a16="http://schemas.microsoft.com/office/drawing/2014/main" val="20007"/>
                    </a:ext>
                  </a:extLst>
                </a:gridCol>
                <a:gridCol w="575570">
                  <a:extLst>
                    <a:ext uri="{9D8B030D-6E8A-4147-A177-3AD203B41FA5}">
                      <a16:colId xmlns:a16="http://schemas.microsoft.com/office/drawing/2014/main" val="20008"/>
                    </a:ext>
                  </a:extLst>
                </a:gridCol>
              </a:tblGrid>
              <a:tr h="585367">
                <a:tc>
                  <a:txBody>
                    <a:bodyPr/>
                    <a:lstStyle/>
                    <a:p>
                      <a:pPr algn="ctr"/>
                      <a:endParaRPr lang="en-US" sz="3000">
                        <a:latin typeface="+mj-lt"/>
                      </a:endParaRPr>
                    </a:p>
                  </a:txBody>
                  <a:tcPr anchor="ctr">
                    <a:solidFill>
                      <a:schemeClr val="accent6">
                        <a:lumMod val="75000"/>
                      </a:schemeClr>
                    </a:solidFill>
                  </a:tcPr>
                </a:tc>
                <a:tc>
                  <a:txBody>
                    <a:bodyPr/>
                    <a:lstStyle/>
                    <a:p>
                      <a:pPr algn="ctr"/>
                      <a:endParaRPr lang="en-US" sz="3000">
                        <a:latin typeface="+mj-lt"/>
                      </a:endParaRPr>
                    </a:p>
                  </a:txBody>
                  <a:tcPr anchor="ctr">
                    <a:solidFill>
                      <a:schemeClr val="accent6">
                        <a:lumMod val="75000"/>
                      </a:schemeClr>
                    </a:solidFill>
                  </a:tcPr>
                </a:tc>
                <a:tc>
                  <a:txBody>
                    <a:bodyPr/>
                    <a:lstStyle/>
                    <a:p>
                      <a:pPr algn="ctr"/>
                      <a:endParaRPr lang="en-US" sz="3000">
                        <a:latin typeface="+mj-lt"/>
                      </a:endParaRPr>
                    </a:p>
                  </a:txBody>
                  <a:tcPr anchor="ctr">
                    <a:solidFill>
                      <a:schemeClr val="accent6">
                        <a:lumMod val="75000"/>
                      </a:schemeClr>
                    </a:solidFill>
                  </a:tcPr>
                </a:tc>
                <a:tc>
                  <a:txBody>
                    <a:bodyPr/>
                    <a:lstStyle/>
                    <a:p>
                      <a:pPr algn="ctr"/>
                      <a:endParaRPr lang="en-US" sz="3000">
                        <a:latin typeface="+mj-lt"/>
                      </a:endParaRPr>
                    </a:p>
                  </a:txBody>
                  <a:tcPr anchor="ctr">
                    <a:solidFill>
                      <a:schemeClr val="accent6">
                        <a:lumMod val="75000"/>
                      </a:schemeClr>
                    </a:solidFill>
                  </a:tcPr>
                </a:tc>
                <a:tc>
                  <a:txBody>
                    <a:bodyPr/>
                    <a:lstStyle/>
                    <a:p>
                      <a:pPr algn="ctr"/>
                      <a:endParaRPr lang="en-US" sz="3000">
                        <a:latin typeface="+mj-lt"/>
                      </a:endParaRPr>
                    </a:p>
                  </a:txBody>
                  <a:tcPr anchor="ctr">
                    <a:solidFill>
                      <a:schemeClr val="accent6">
                        <a:lumMod val="75000"/>
                      </a:schemeClr>
                    </a:solidFill>
                  </a:tcPr>
                </a:tc>
                <a:tc>
                  <a:txBody>
                    <a:bodyPr/>
                    <a:lstStyle/>
                    <a:p>
                      <a:pPr algn="ctr"/>
                      <a:endParaRPr lang="en-US" sz="3000">
                        <a:latin typeface="+mj-lt"/>
                      </a:endParaRPr>
                    </a:p>
                  </a:txBody>
                  <a:tcPr anchor="ctr">
                    <a:solidFill>
                      <a:schemeClr val="accent6">
                        <a:lumMod val="75000"/>
                      </a:schemeClr>
                    </a:solidFill>
                  </a:tcPr>
                </a:tc>
                <a:tc>
                  <a:txBody>
                    <a:bodyPr/>
                    <a:lstStyle/>
                    <a:p>
                      <a:pPr algn="ctr"/>
                      <a:endParaRPr lang="en-US" sz="3000">
                        <a:latin typeface="+mj-lt"/>
                      </a:endParaRPr>
                    </a:p>
                  </a:txBody>
                  <a:tcPr anchor="ctr">
                    <a:solidFill>
                      <a:schemeClr val="accent6">
                        <a:lumMod val="75000"/>
                      </a:schemeClr>
                    </a:solidFill>
                  </a:tcPr>
                </a:tc>
                <a:tc>
                  <a:txBody>
                    <a:bodyPr/>
                    <a:lstStyle/>
                    <a:p>
                      <a:pPr algn="ctr"/>
                      <a:endParaRPr lang="en-US" sz="3000">
                        <a:latin typeface="+mj-lt"/>
                      </a:endParaRPr>
                    </a:p>
                  </a:txBody>
                  <a:tcPr anchor="ctr">
                    <a:solidFill>
                      <a:schemeClr val="accent6">
                        <a:lumMod val="75000"/>
                      </a:schemeClr>
                    </a:solidFill>
                  </a:tcPr>
                </a:tc>
                <a:tc>
                  <a:txBody>
                    <a:bodyPr/>
                    <a:lstStyle/>
                    <a:p>
                      <a:pPr algn="ctr"/>
                      <a:endParaRPr lang="en-US" sz="3000">
                        <a:latin typeface="+mj-lt"/>
                      </a:endParaRPr>
                    </a:p>
                  </a:txBody>
                  <a:tcPr anchor="ctr">
                    <a:solidFill>
                      <a:schemeClr val="accent6">
                        <a:lumMod val="75000"/>
                      </a:schemeClr>
                    </a:solidFill>
                  </a:tcPr>
                </a:tc>
                <a:extLst>
                  <a:ext uri="{0D108BD9-81ED-4DB2-BD59-A6C34878D82A}">
                    <a16:rowId xmlns:a16="http://schemas.microsoft.com/office/drawing/2014/main" val="10000"/>
                  </a:ext>
                </a:extLst>
              </a:tr>
            </a:tbl>
          </a:graphicData>
        </a:graphic>
      </p:graphicFrame>
      <p:graphicFrame>
        <p:nvGraphicFramePr>
          <p:cNvPr id="45" name="Table 44"/>
          <p:cNvGraphicFramePr>
            <a:graphicFrameLocks noGrp="1"/>
          </p:cNvGraphicFramePr>
          <p:nvPr/>
        </p:nvGraphicFramePr>
        <p:xfrm>
          <a:off x="4472268" y="1693719"/>
          <a:ext cx="4028990" cy="585367"/>
        </p:xfrm>
        <a:graphic>
          <a:graphicData uri="http://schemas.openxmlformats.org/drawingml/2006/table">
            <a:tbl>
              <a:tblPr firstRow="1" bandRow="1">
                <a:tableStyleId>{5C22544A-7EE6-4342-B048-85BDC9FD1C3A}</a:tableStyleId>
              </a:tblPr>
              <a:tblGrid>
                <a:gridCol w="575570">
                  <a:extLst>
                    <a:ext uri="{9D8B030D-6E8A-4147-A177-3AD203B41FA5}">
                      <a16:colId xmlns:a16="http://schemas.microsoft.com/office/drawing/2014/main" val="20000"/>
                    </a:ext>
                  </a:extLst>
                </a:gridCol>
                <a:gridCol w="575570">
                  <a:extLst>
                    <a:ext uri="{9D8B030D-6E8A-4147-A177-3AD203B41FA5}">
                      <a16:colId xmlns:a16="http://schemas.microsoft.com/office/drawing/2014/main" val="20001"/>
                    </a:ext>
                  </a:extLst>
                </a:gridCol>
                <a:gridCol w="575570">
                  <a:extLst>
                    <a:ext uri="{9D8B030D-6E8A-4147-A177-3AD203B41FA5}">
                      <a16:colId xmlns:a16="http://schemas.microsoft.com/office/drawing/2014/main" val="20002"/>
                    </a:ext>
                  </a:extLst>
                </a:gridCol>
                <a:gridCol w="575570">
                  <a:extLst>
                    <a:ext uri="{9D8B030D-6E8A-4147-A177-3AD203B41FA5}">
                      <a16:colId xmlns:a16="http://schemas.microsoft.com/office/drawing/2014/main" val="20003"/>
                    </a:ext>
                  </a:extLst>
                </a:gridCol>
                <a:gridCol w="575570">
                  <a:extLst>
                    <a:ext uri="{9D8B030D-6E8A-4147-A177-3AD203B41FA5}">
                      <a16:colId xmlns:a16="http://schemas.microsoft.com/office/drawing/2014/main" val="20004"/>
                    </a:ext>
                  </a:extLst>
                </a:gridCol>
                <a:gridCol w="575570">
                  <a:extLst>
                    <a:ext uri="{9D8B030D-6E8A-4147-A177-3AD203B41FA5}">
                      <a16:colId xmlns:a16="http://schemas.microsoft.com/office/drawing/2014/main" val="20005"/>
                    </a:ext>
                  </a:extLst>
                </a:gridCol>
                <a:gridCol w="575570">
                  <a:extLst>
                    <a:ext uri="{9D8B030D-6E8A-4147-A177-3AD203B41FA5}">
                      <a16:colId xmlns:a16="http://schemas.microsoft.com/office/drawing/2014/main" val="20006"/>
                    </a:ext>
                  </a:extLst>
                </a:gridCol>
              </a:tblGrid>
              <a:tr h="585367">
                <a:tc>
                  <a:txBody>
                    <a:bodyPr/>
                    <a:lstStyle/>
                    <a:p>
                      <a:pPr algn="ctr"/>
                      <a:endParaRPr lang="en-US" sz="3000">
                        <a:latin typeface="+mj-lt"/>
                      </a:endParaRPr>
                    </a:p>
                  </a:txBody>
                  <a:tcPr anchor="ctr">
                    <a:solidFill>
                      <a:schemeClr val="accent6">
                        <a:lumMod val="75000"/>
                      </a:schemeClr>
                    </a:solidFill>
                  </a:tcPr>
                </a:tc>
                <a:tc>
                  <a:txBody>
                    <a:bodyPr/>
                    <a:lstStyle/>
                    <a:p>
                      <a:pPr algn="ctr"/>
                      <a:endParaRPr lang="en-US" sz="3000">
                        <a:latin typeface="+mj-lt"/>
                      </a:endParaRPr>
                    </a:p>
                  </a:txBody>
                  <a:tcPr anchor="ctr">
                    <a:solidFill>
                      <a:schemeClr val="accent6">
                        <a:lumMod val="75000"/>
                      </a:schemeClr>
                    </a:solidFill>
                  </a:tcPr>
                </a:tc>
                <a:tc>
                  <a:txBody>
                    <a:bodyPr/>
                    <a:lstStyle/>
                    <a:p>
                      <a:pPr algn="ctr"/>
                      <a:endParaRPr lang="en-US" sz="3000">
                        <a:latin typeface="+mj-lt"/>
                      </a:endParaRPr>
                    </a:p>
                  </a:txBody>
                  <a:tcPr anchor="ctr">
                    <a:solidFill>
                      <a:schemeClr val="accent6">
                        <a:lumMod val="75000"/>
                      </a:schemeClr>
                    </a:solidFill>
                  </a:tcPr>
                </a:tc>
                <a:tc>
                  <a:txBody>
                    <a:bodyPr/>
                    <a:lstStyle/>
                    <a:p>
                      <a:pPr algn="ctr"/>
                      <a:endParaRPr lang="en-US" sz="3000">
                        <a:latin typeface="+mj-lt"/>
                      </a:endParaRPr>
                    </a:p>
                  </a:txBody>
                  <a:tcPr anchor="ctr">
                    <a:solidFill>
                      <a:schemeClr val="accent6">
                        <a:lumMod val="75000"/>
                      </a:schemeClr>
                    </a:solidFill>
                  </a:tcPr>
                </a:tc>
                <a:tc>
                  <a:txBody>
                    <a:bodyPr/>
                    <a:lstStyle/>
                    <a:p>
                      <a:pPr algn="ctr"/>
                      <a:endParaRPr lang="en-US" sz="3000">
                        <a:latin typeface="+mj-lt"/>
                      </a:endParaRPr>
                    </a:p>
                  </a:txBody>
                  <a:tcPr anchor="ctr">
                    <a:solidFill>
                      <a:schemeClr val="accent6">
                        <a:lumMod val="75000"/>
                      </a:schemeClr>
                    </a:solidFill>
                  </a:tcPr>
                </a:tc>
                <a:tc>
                  <a:txBody>
                    <a:bodyPr/>
                    <a:lstStyle/>
                    <a:p>
                      <a:pPr algn="ctr"/>
                      <a:endParaRPr lang="en-US" sz="3000">
                        <a:latin typeface="+mj-lt"/>
                      </a:endParaRPr>
                    </a:p>
                  </a:txBody>
                  <a:tcPr anchor="ctr">
                    <a:solidFill>
                      <a:schemeClr val="accent6">
                        <a:lumMod val="75000"/>
                      </a:schemeClr>
                    </a:solidFill>
                  </a:tcPr>
                </a:tc>
                <a:tc>
                  <a:txBody>
                    <a:bodyPr/>
                    <a:lstStyle/>
                    <a:p>
                      <a:pPr algn="ctr"/>
                      <a:endParaRPr lang="en-US" sz="3000">
                        <a:latin typeface="+mj-lt"/>
                      </a:endParaRPr>
                    </a:p>
                  </a:txBody>
                  <a:tcPr anchor="ctr">
                    <a:solidFill>
                      <a:schemeClr val="accent6">
                        <a:lumMod val="75000"/>
                      </a:schemeClr>
                    </a:solidFill>
                  </a:tcPr>
                </a:tc>
                <a:extLst>
                  <a:ext uri="{0D108BD9-81ED-4DB2-BD59-A6C34878D82A}">
                    <a16:rowId xmlns:a16="http://schemas.microsoft.com/office/drawing/2014/main" val="10000"/>
                  </a:ext>
                </a:extLst>
              </a:tr>
            </a:tbl>
          </a:graphicData>
        </a:graphic>
      </p:graphicFrame>
      <p:graphicFrame>
        <p:nvGraphicFramePr>
          <p:cNvPr id="46" name="Table 45"/>
          <p:cNvGraphicFramePr>
            <a:graphicFrameLocks noGrp="1"/>
          </p:cNvGraphicFramePr>
          <p:nvPr/>
        </p:nvGraphicFramePr>
        <p:xfrm>
          <a:off x="4472268" y="2279086"/>
          <a:ext cx="4604560" cy="585367"/>
        </p:xfrm>
        <a:graphic>
          <a:graphicData uri="http://schemas.openxmlformats.org/drawingml/2006/table">
            <a:tbl>
              <a:tblPr firstRow="1" bandRow="1">
                <a:tableStyleId>{5C22544A-7EE6-4342-B048-85BDC9FD1C3A}</a:tableStyleId>
              </a:tblPr>
              <a:tblGrid>
                <a:gridCol w="575570">
                  <a:extLst>
                    <a:ext uri="{9D8B030D-6E8A-4147-A177-3AD203B41FA5}">
                      <a16:colId xmlns:a16="http://schemas.microsoft.com/office/drawing/2014/main" val="20000"/>
                    </a:ext>
                  </a:extLst>
                </a:gridCol>
                <a:gridCol w="575570">
                  <a:extLst>
                    <a:ext uri="{9D8B030D-6E8A-4147-A177-3AD203B41FA5}">
                      <a16:colId xmlns:a16="http://schemas.microsoft.com/office/drawing/2014/main" val="20001"/>
                    </a:ext>
                  </a:extLst>
                </a:gridCol>
                <a:gridCol w="575570">
                  <a:extLst>
                    <a:ext uri="{9D8B030D-6E8A-4147-A177-3AD203B41FA5}">
                      <a16:colId xmlns:a16="http://schemas.microsoft.com/office/drawing/2014/main" val="20002"/>
                    </a:ext>
                  </a:extLst>
                </a:gridCol>
                <a:gridCol w="575570">
                  <a:extLst>
                    <a:ext uri="{9D8B030D-6E8A-4147-A177-3AD203B41FA5}">
                      <a16:colId xmlns:a16="http://schemas.microsoft.com/office/drawing/2014/main" val="20003"/>
                    </a:ext>
                  </a:extLst>
                </a:gridCol>
                <a:gridCol w="575570">
                  <a:extLst>
                    <a:ext uri="{9D8B030D-6E8A-4147-A177-3AD203B41FA5}">
                      <a16:colId xmlns:a16="http://schemas.microsoft.com/office/drawing/2014/main" val="20004"/>
                    </a:ext>
                  </a:extLst>
                </a:gridCol>
                <a:gridCol w="575570">
                  <a:extLst>
                    <a:ext uri="{9D8B030D-6E8A-4147-A177-3AD203B41FA5}">
                      <a16:colId xmlns:a16="http://schemas.microsoft.com/office/drawing/2014/main" val="20005"/>
                    </a:ext>
                  </a:extLst>
                </a:gridCol>
                <a:gridCol w="575570">
                  <a:extLst>
                    <a:ext uri="{9D8B030D-6E8A-4147-A177-3AD203B41FA5}">
                      <a16:colId xmlns:a16="http://schemas.microsoft.com/office/drawing/2014/main" val="20006"/>
                    </a:ext>
                  </a:extLst>
                </a:gridCol>
                <a:gridCol w="575570">
                  <a:extLst>
                    <a:ext uri="{9D8B030D-6E8A-4147-A177-3AD203B41FA5}">
                      <a16:colId xmlns:a16="http://schemas.microsoft.com/office/drawing/2014/main" val="20007"/>
                    </a:ext>
                  </a:extLst>
                </a:gridCol>
              </a:tblGrid>
              <a:tr h="585367">
                <a:tc>
                  <a:txBody>
                    <a:bodyPr/>
                    <a:lstStyle/>
                    <a:p>
                      <a:pPr algn="ctr"/>
                      <a:endParaRPr lang="en-US" sz="3000">
                        <a:latin typeface="+mj-lt"/>
                      </a:endParaRPr>
                    </a:p>
                  </a:txBody>
                  <a:tcPr anchor="ctr">
                    <a:solidFill>
                      <a:schemeClr val="accent6">
                        <a:lumMod val="75000"/>
                      </a:schemeClr>
                    </a:solidFill>
                  </a:tcPr>
                </a:tc>
                <a:tc>
                  <a:txBody>
                    <a:bodyPr/>
                    <a:lstStyle/>
                    <a:p>
                      <a:pPr algn="ctr"/>
                      <a:endParaRPr lang="en-US" sz="3000">
                        <a:latin typeface="+mj-lt"/>
                      </a:endParaRPr>
                    </a:p>
                  </a:txBody>
                  <a:tcPr anchor="ctr">
                    <a:solidFill>
                      <a:schemeClr val="accent6">
                        <a:lumMod val="75000"/>
                      </a:schemeClr>
                    </a:solidFill>
                  </a:tcPr>
                </a:tc>
                <a:tc>
                  <a:txBody>
                    <a:bodyPr/>
                    <a:lstStyle/>
                    <a:p>
                      <a:pPr algn="ctr"/>
                      <a:endParaRPr lang="en-US" sz="3000">
                        <a:latin typeface="+mj-lt"/>
                      </a:endParaRPr>
                    </a:p>
                  </a:txBody>
                  <a:tcPr anchor="ctr">
                    <a:solidFill>
                      <a:schemeClr val="accent6">
                        <a:lumMod val="75000"/>
                      </a:schemeClr>
                    </a:solidFill>
                  </a:tcPr>
                </a:tc>
                <a:tc>
                  <a:txBody>
                    <a:bodyPr/>
                    <a:lstStyle/>
                    <a:p>
                      <a:pPr algn="ctr"/>
                      <a:endParaRPr lang="en-US" sz="3000">
                        <a:latin typeface="+mj-lt"/>
                      </a:endParaRPr>
                    </a:p>
                  </a:txBody>
                  <a:tcPr anchor="ctr">
                    <a:solidFill>
                      <a:schemeClr val="accent6">
                        <a:lumMod val="75000"/>
                      </a:schemeClr>
                    </a:solidFill>
                  </a:tcPr>
                </a:tc>
                <a:tc>
                  <a:txBody>
                    <a:bodyPr/>
                    <a:lstStyle/>
                    <a:p>
                      <a:pPr algn="ctr"/>
                      <a:endParaRPr lang="en-US" sz="3000">
                        <a:latin typeface="+mj-lt"/>
                      </a:endParaRPr>
                    </a:p>
                  </a:txBody>
                  <a:tcPr anchor="ctr">
                    <a:solidFill>
                      <a:schemeClr val="accent6">
                        <a:lumMod val="75000"/>
                      </a:schemeClr>
                    </a:solidFill>
                  </a:tcPr>
                </a:tc>
                <a:tc>
                  <a:txBody>
                    <a:bodyPr/>
                    <a:lstStyle/>
                    <a:p>
                      <a:pPr algn="ctr"/>
                      <a:endParaRPr lang="en-US" sz="3000">
                        <a:latin typeface="+mj-lt"/>
                      </a:endParaRPr>
                    </a:p>
                  </a:txBody>
                  <a:tcPr anchor="ctr">
                    <a:solidFill>
                      <a:schemeClr val="accent6">
                        <a:lumMod val="75000"/>
                      </a:schemeClr>
                    </a:solidFill>
                  </a:tcPr>
                </a:tc>
                <a:tc>
                  <a:txBody>
                    <a:bodyPr/>
                    <a:lstStyle/>
                    <a:p>
                      <a:pPr algn="ctr"/>
                      <a:endParaRPr lang="en-US" sz="3000">
                        <a:latin typeface="+mj-lt"/>
                      </a:endParaRPr>
                    </a:p>
                  </a:txBody>
                  <a:tcPr anchor="ctr">
                    <a:solidFill>
                      <a:schemeClr val="accent6">
                        <a:lumMod val="75000"/>
                      </a:schemeClr>
                    </a:solidFill>
                  </a:tcPr>
                </a:tc>
                <a:tc>
                  <a:txBody>
                    <a:bodyPr/>
                    <a:lstStyle/>
                    <a:p>
                      <a:pPr algn="ctr"/>
                      <a:endParaRPr lang="en-US" sz="3000">
                        <a:latin typeface="+mj-lt"/>
                      </a:endParaRPr>
                    </a:p>
                  </a:txBody>
                  <a:tcPr anchor="ctr">
                    <a:solidFill>
                      <a:schemeClr val="accent6">
                        <a:lumMod val="75000"/>
                      </a:schemeClr>
                    </a:solidFill>
                  </a:tcPr>
                </a:tc>
                <a:extLst>
                  <a:ext uri="{0D108BD9-81ED-4DB2-BD59-A6C34878D82A}">
                    <a16:rowId xmlns:a16="http://schemas.microsoft.com/office/drawing/2014/main" val="10000"/>
                  </a:ext>
                </a:extLst>
              </a:tr>
            </a:tbl>
          </a:graphicData>
        </a:graphic>
      </p:graphicFrame>
      <p:graphicFrame>
        <p:nvGraphicFramePr>
          <p:cNvPr id="47" name="Table 46"/>
          <p:cNvGraphicFramePr>
            <a:graphicFrameLocks noGrp="1"/>
          </p:cNvGraphicFramePr>
          <p:nvPr/>
        </p:nvGraphicFramePr>
        <p:xfrm>
          <a:off x="4472268" y="2864453"/>
          <a:ext cx="5180130" cy="585367"/>
        </p:xfrm>
        <a:graphic>
          <a:graphicData uri="http://schemas.openxmlformats.org/drawingml/2006/table">
            <a:tbl>
              <a:tblPr firstRow="1" bandRow="1">
                <a:tableStyleId>{5C22544A-7EE6-4342-B048-85BDC9FD1C3A}</a:tableStyleId>
              </a:tblPr>
              <a:tblGrid>
                <a:gridCol w="575570">
                  <a:extLst>
                    <a:ext uri="{9D8B030D-6E8A-4147-A177-3AD203B41FA5}">
                      <a16:colId xmlns:a16="http://schemas.microsoft.com/office/drawing/2014/main" val="20000"/>
                    </a:ext>
                  </a:extLst>
                </a:gridCol>
                <a:gridCol w="575570">
                  <a:extLst>
                    <a:ext uri="{9D8B030D-6E8A-4147-A177-3AD203B41FA5}">
                      <a16:colId xmlns:a16="http://schemas.microsoft.com/office/drawing/2014/main" val="20001"/>
                    </a:ext>
                  </a:extLst>
                </a:gridCol>
                <a:gridCol w="575570">
                  <a:extLst>
                    <a:ext uri="{9D8B030D-6E8A-4147-A177-3AD203B41FA5}">
                      <a16:colId xmlns:a16="http://schemas.microsoft.com/office/drawing/2014/main" val="20002"/>
                    </a:ext>
                  </a:extLst>
                </a:gridCol>
                <a:gridCol w="575570">
                  <a:extLst>
                    <a:ext uri="{9D8B030D-6E8A-4147-A177-3AD203B41FA5}">
                      <a16:colId xmlns:a16="http://schemas.microsoft.com/office/drawing/2014/main" val="20003"/>
                    </a:ext>
                  </a:extLst>
                </a:gridCol>
                <a:gridCol w="575570">
                  <a:extLst>
                    <a:ext uri="{9D8B030D-6E8A-4147-A177-3AD203B41FA5}">
                      <a16:colId xmlns:a16="http://schemas.microsoft.com/office/drawing/2014/main" val="20004"/>
                    </a:ext>
                  </a:extLst>
                </a:gridCol>
                <a:gridCol w="575570">
                  <a:extLst>
                    <a:ext uri="{9D8B030D-6E8A-4147-A177-3AD203B41FA5}">
                      <a16:colId xmlns:a16="http://schemas.microsoft.com/office/drawing/2014/main" val="20005"/>
                    </a:ext>
                  </a:extLst>
                </a:gridCol>
                <a:gridCol w="575570">
                  <a:extLst>
                    <a:ext uri="{9D8B030D-6E8A-4147-A177-3AD203B41FA5}">
                      <a16:colId xmlns:a16="http://schemas.microsoft.com/office/drawing/2014/main" val="20006"/>
                    </a:ext>
                  </a:extLst>
                </a:gridCol>
                <a:gridCol w="575570">
                  <a:extLst>
                    <a:ext uri="{9D8B030D-6E8A-4147-A177-3AD203B41FA5}">
                      <a16:colId xmlns:a16="http://schemas.microsoft.com/office/drawing/2014/main" val="20007"/>
                    </a:ext>
                  </a:extLst>
                </a:gridCol>
                <a:gridCol w="575570">
                  <a:extLst>
                    <a:ext uri="{9D8B030D-6E8A-4147-A177-3AD203B41FA5}">
                      <a16:colId xmlns:a16="http://schemas.microsoft.com/office/drawing/2014/main" val="20008"/>
                    </a:ext>
                  </a:extLst>
                </a:gridCol>
              </a:tblGrid>
              <a:tr h="585367">
                <a:tc>
                  <a:txBody>
                    <a:bodyPr/>
                    <a:lstStyle/>
                    <a:p>
                      <a:pPr algn="ctr"/>
                      <a:endParaRPr lang="en-US" sz="3000">
                        <a:latin typeface="+mj-lt"/>
                      </a:endParaRPr>
                    </a:p>
                  </a:txBody>
                  <a:tcPr anchor="ctr">
                    <a:solidFill>
                      <a:schemeClr val="accent6">
                        <a:lumMod val="75000"/>
                      </a:schemeClr>
                    </a:solidFill>
                  </a:tcPr>
                </a:tc>
                <a:tc>
                  <a:txBody>
                    <a:bodyPr/>
                    <a:lstStyle/>
                    <a:p>
                      <a:pPr algn="ctr"/>
                      <a:endParaRPr lang="en-US" sz="3000">
                        <a:latin typeface="+mj-lt"/>
                      </a:endParaRPr>
                    </a:p>
                  </a:txBody>
                  <a:tcPr anchor="ctr">
                    <a:solidFill>
                      <a:schemeClr val="accent6">
                        <a:lumMod val="75000"/>
                      </a:schemeClr>
                    </a:solidFill>
                  </a:tcPr>
                </a:tc>
                <a:tc>
                  <a:txBody>
                    <a:bodyPr/>
                    <a:lstStyle/>
                    <a:p>
                      <a:pPr algn="ctr"/>
                      <a:endParaRPr lang="en-US" sz="3000">
                        <a:latin typeface="+mj-lt"/>
                      </a:endParaRPr>
                    </a:p>
                  </a:txBody>
                  <a:tcPr anchor="ctr">
                    <a:solidFill>
                      <a:schemeClr val="accent6">
                        <a:lumMod val="75000"/>
                      </a:schemeClr>
                    </a:solidFill>
                  </a:tcPr>
                </a:tc>
                <a:tc>
                  <a:txBody>
                    <a:bodyPr/>
                    <a:lstStyle/>
                    <a:p>
                      <a:pPr algn="ctr"/>
                      <a:endParaRPr lang="en-US" sz="3000">
                        <a:latin typeface="+mj-lt"/>
                      </a:endParaRPr>
                    </a:p>
                  </a:txBody>
                  <a:tcPr anchor="ctr">
                    <a:solidFill>
                      <a:schemeClr val="accent6">
                        <a:lumMod val="75000"/>
                      </a:schemeClr>
                    </a:solidFill>
                  </a:tcPr>
                </a:tc>
                <a:tc>
                  <a:txBody>
                    <a:bodyPr/>
                    <a:lstStyle/>
                    <a:p>
                      <a:pPr algn="ctr"/>
                      <a:endParaRPr lang="en-US" sz="3000">
                        <a:latin typeface="+mj-lt"/>
                      </a:endParaRPr>
                    </a:p>
                  </a:txBody>
                  <a:tcPr anchor="ctr">
                    <a:solidFill>
                      <a:schemeClr val="accent6">
                        <a:lumMod val="75000"/>
                      </a:schemeClr>
                    </a:solidFill>
                  </a:tcPr>
                </a:tc>
                <a:tc>
                  <a:txBody>
                    <a:bodyPr/>
                    <a:lstStyle/>
                    <a:p>
                      <a:pPr algn="ctr"/>
                      <a:endParaRPr lang="en-US" sz="3000">
                        <a:latin typeface="+mj-lt"/>
                      </a:endParaRPr>
                    </a:p>
                  </a:txBody>
                  <a:tcPr anchor="ctr">
                    <a:solidFill>
                      <a:schemeClr val="accent6">
                        <a:lumMod val="75000"/>
                      </a:schemeClr>
                    </a:solidFill>
                  </a:tcPr>
                </a:tc>
                <a:tc>
                  <a:txBody>
                    <a:bodyPr/>
                    <a:lstStyle/>
                    <a:p>
                      <a:pPr algn="ctr"/>
                      <a:endParaRPr lang="en-US" sz="3000">
                        <a:latin typeface="+mj-lt"/>
                      </a:endParaRPr>
                    </a:p>
                  </a:txBody>
                  <a:tcPr anchor="ctr">
                    <a:solidFill>
                      <a:schemeClr val="accent6">
                        <a:lumMod val="75000"/>
                      </a:schemeClr>
                    </a:solidFill>
                  </a:tcPr>
                </a:tc>
                <a:tc>
                  <a:txBody>
                    <a:bodyPr/>
                    <a:lstStyle/>
                    <a:p>
                      <a:pPr algn="ctr"/>
                      <a:endParaRPr lang="en-US" sz="3000">
                        <a:latin typeface="+mj-lt"/>
                      </a:endParaRPr>
                    </a:p>
                  </a:txBody>
                  <a:tcPr anchor="ctr">
                    <a:solidFill>
                      <a:schemeClr val="accent6">
                        <a:lumMod val="75000"/>
                      </a:schemeClr>
                    </a:solidFill>
                  </a:tcPr>
                </a:tc>
                <a:tc>
                  <a:txBody>
                    <a:bodyPr/>
                    <a:lstStyle/>
                    <a:p>
                      <a:pPr algn="ctr"/>
                      <a:endParaRPr lang="en-US" sz="3000">
                        <a:latin typeface="+mj-lt"/>
                      </a:endParaRPr>
                    </a:p>
                  </a:txBody>
                  <a:tcPr anchor="ctr">
                    <a:solidFill>
                      <a:schemeClr val="accent6">
                        <a:lumMod val="75000"/>
                      </a:schemeClr>
                    </a:solidFill>
                  </a:tcPr>
                </a:tc>
                <a:extLst>
                  <a:ext uri="{0D108BD9-81ED-4DB2-BD59-A6C34878D82A}">
                    <a16:rowId xmlns:a16="http://schemas.microsoft.com/office/drawing/2014/main" val="10000"/>
                  </a:ext>
                </a:extLst>
              </a:tr>
            </a:tbl>
          </a:graphicData>
        </a:graphic>
      </p:graphicFrame>
      <p:graphicFrame>
        <p:nvGraphicFramePr>
          <p:cNvPr id="48" name="Table 47"/>
          <p:cNvGraphicFramePr>
            <a:graphicFrameLocks noGrp="1"/>
          </p:cNvGraphicFramePr>
          <p:nvPr/>
        </p:nvGraphicFramePr>
        <p:xfrm>
          <a:off x="4472268" y="3449820"/>
          <a:ext cx="4028990" cy="585367"/>
        </p:xfrm>
        <a:graphic>
          <a:graphicData uri="http://schemas.openxmlformats.org/drawingml/2006/table">
            <a:tbl>
              <a:tblPr firstRow="1" bandRow="1">
                <a:tableStyleId>{5C22544A-7EE6-4342-B048-85BDC9FD1C3A}</a:tableStyleId>
              </a:tblPr>
              <a:tblGrid>
                <a:gridCol w="575570">
                  <a:extLst>
                    <a:ext uri="{9D8B030D-6E8A-4147-A177-3AD203B41FA5}">
                      <a16:colId xmlns:a16="http://schemas.microsoft.com/office/drawing/2014/main" val="20000"/>
                    </a:ext>
                  </a:extLst>
                </a:gridCol>
                <a:gridCol w="575570">
                  <a:extLst>
                    <a:ext uri="{9D8B030D-6E8A-4147-A177-3AD203B41FA5}">
                      <a16:colId xmlns:a16="http://schemas.microsoft.com/office/drawing/2014/main" val="20001"/>
                    </a:ext>
                  </a:extLst>
                </a:gridCol>
                <a:gridCol w="575570">
                  <a:extLst>
                    <a:ext uri="{9D8B030D-6E8A-4147-A177-3AD203B41FA5}">
                      <a16:colId xmlns:a16="http://schemas.microsoft.com/office/drawing/2014/main" val="20002"/>
                    </a:ext>
                  </a:extLst>
                </a:gridCol>
                <a:gridCol w="575570">
                  <a:extLst>
                    <a:ext uri="{9D8B030D-6E8A-4147-A177-3AD203B41FA5}">
                      <a16:colId xmlns:a16="http://schemas.microsoft.com/office/drawing/2014/main" val="20003"/>
                    </a:ext>
                  </a:extLst>
                </a:gridCol>
                <a:gridCol w="575570">
                  <a:extLst>
                    <a:ext uri="{9D8B030D-6E8A-4147-A177-3AD203B41FA5}">
                      <a16:colId xmlns:a16="http://schemas.microsoft.com/office/drawing/2014/main" val="20004"/>
                    </a:ext>
                  </a:extLst>
                </a:gridCol>
                <a:gridCol w="575570">
                  <a:extLst>
                    <a:ext uri="{9D8B030D-6E8A-4147-A177-3AD203B41FA5}">
                      <a16:colId xmlns:a16="http://schemas.microsoft.com/office/drawing/2014/main" val="20005"/>
                    </a:ext>
                  </a:extLst>
                </a:gridCol>
                <a:gridCol w="575570">
                  <a:extLst>
                    <a:ext uri="{9D8B030D-6E8A-4147-A177-3AD203B41FA5}">
                      <a16:colId xmlns:a16="http://schemas.microsoft.com/office/drawing/2014/main" val="20006"/>
                    </a:ext>
                  </a:extLst>
                </a:gridCol>
              </a:tblGrid>
              <a:tr h="585367">
                <a:tc>
                  <a:txBody>
                    <a:bodyPr/>
                    <a:lstStyle/>
                    <a:p>
                      <a:pPr algn="ctr"/>
                      <a:endParaRPr lang="en-US" sz="3000">
                        <a:latin typeface="+mj-lt"/>
                      </a:endParaRPr>
                    </a:p>
                  </a:txBody>
                  <a:tcPr anchor="ctr">
                    <a:solidFill>
                      <a:schemeClr val="accent6">
                        <a:lumMod val="75000"/>
                      </a:schemeClr>
                    </a:solidFill>
                  </a:tcPr>
                </a:tc>
                <a:tc>
                  <a:txBody>
                    <a:bodyPr/>
                    <a:lstStyle/>
                    <a:p>
                      <a:pPr algn="ctr"/>
                      <a:endParaRPr lang="en-US" sz="3000">
                        <a:latin typeface="+mj-lt"/>
                      </a:endParaRPr>
                    </a:p>
                  </a:txBody>
                  <a:tcPr anchor="ctr">
                    <a:solidFill>
                      <a:schemeClr val="accent6">
                        <a:lumMod val="75000"/>
                      </a:schemeClr>
                    </a:solidFill>
                  </a:tcPr>
                </a:tc>
                <a:tc>
                  <a:txBody>
                    <a:bodyPr/>
                    <a:lstStyle/>
                    <a:p>
                      <a:pPr algn="ctr"/>
                      <a:endParaRPr lang="en-US" sz="3000">
                        <a:latin typeface="+mj-lt"/>
                      </a:endParaRPr>
                    </a:p>
                  </a:txBody>
                  <a:tcPr anchor="ctr">
                    <a:solidFill>
                      <a:schemeClr val="accent6">
                        <a:lumMod val="75000"/>
                      </a:schemeClr>
                    </a:solidFill>
                  </a:tcPr>
                </a:tc>
                <a:tc>
                  <a:txBody>
                    <a:bodyPr/>
                    <a:lstStyle/>
                    <a:p>
                      <a:pPr algn="ctr"/>
                      <a:endParaRPr lang="en-US" sz="3000">
                        <a:latin typeface="+mj-lt"/>
                      </a:endParaRPr>
                    </a:p>
                  </a:txBody>
                  <a:tcPr anchor="ctr">
                    <a:solidFill>
                      <a:schemeClr val="accent6">
                        <a:lumMod val="75000"/>
                      </a:schemeClr>
                    </a:solidFill>
                  </a:tcPr>
                </a:tc>
                <a:tc>
                  <a:txBody>
                    <a:bodyPr/>
                    <a:lstStyle/>
                    <a:p>
                      <a:pPr algn="ctr"/>
                      <a:endParaRPr lang="en-US" sz="3000">
                        <a:latin typeface="+mj-lt"/>
                      </a:endParaRPr>
                    </a:p>
                  </a:txBody>
                  <a:tcPr anchor="ctr">
                    <a:solidFill>
                      <a:schemeClr val="accent6">
                        <a:lumMod val="75000"/>
                      </a:schemeClr>
                    </a:solidFill>
                  </a:tcPr>
                </a:tc>
                <a:tc>
                  <a:txBody>
                    <a:bodyPr/>
                    <a:lstStyle/>
                    <a:p>
                      <a:pPr algn="ctr"/>
                      <a:endParaRPr lang="en-US" sz="3000">
                        <a:latin typeface="+mj-lt"/>
                      </a:endParaRPr>
                    </a:p>
                  </a:txBody>
                  <a:tcPr anchor="ctr">
                    <a:solidFill>
                      <a:schemeClr val="accent6">
                        <a:lumMod val="75000"/>
                      </a:schemeClr>
                    </a:solidFill>
                  </a:tcPr>
                </a:tc>
                <a:tc>
                  <a:txBody>
                    <a:bodyPr/>
                    <a:lstStyle/>
                    <a:p>
                      <a:pPr algn="ctr"/>
                      <a:endParaRPr lang="en-US" sz="3000">
                        <a:latin typeface="+mj-lt"/>
                      </a:endParaRPr>
                    </a:p>
                  </a:txBody>
                  <a:tcPr anchor="ctr">
                    <a:solidFill>
                      <a:schemeClr val="accent6">
                        <a:lumMod val="75000"/>
                      </a:schemeClr>
                    </a:solidFill>
                  </a:tcPr>
                </a:tc>
                <a:extLst>
                  <a:ext uri="{0D108BD9-81ED-4DB2-BD59-A6C34878D82A}">
                    <a16:rowId xmlns:a16="http://schemas.microsoft.com/office/drawing/2014/main" val="10000"/>
                  </a:ext>
                </a:extLst>
              </a:tr>
            </a:tbl>
          </a:graphicData>
        </a:graphic>
      </p:graphicFrame>
      <p:graphicFrame>
        <p:nvGraphicFramePr>
          <p:cNvPr id="49" name="Table 48"/>
          <p:cNvGraphicFramePr>
            <a:graphicFrameLocks noGrp="1"/>
          </p:cNvGraphicFramePr>
          <p:nvPr/>
        </p:nvGraphicFramePr>
        <p:xfrm>
          <a:off x="4472268" y="4035187"/>
          <a:ext cx="3453420" cy="585367"/>
        </p:xfrm>
        <a:graphic>
          <a:graphicData uri="http://schemas.openxmlformats.org/drawingml/2006/table">
            <a:tbl>
              <a:tblPr firstRow="1" bandRow="1">
                <a:tableStyleId>{5C22544A-7EE6-4342-B048-85BDC9FD1C3A}</a:tableStyleId>
              </a:tblPr>
              <a:tblGrid>
                <a:gridCol w="575570">
                  <a:extLst>
                    <a:ext uri="{9D8B030D-6E8A-4147-A177-3AD203B41FA5}">
                      <a16:colId xmlns:a16="http://schemas.microsoft.com/office/drawing/2014/main" val="20000"/>
                    </a:ext>
                  </a:extLst>
                </a:gridCol>
                <a:gridCol w="575570">
                  <a:extLst>
                    <a:ext uri="{9D8B030D-6E8A-4147-A177-3AD203B41FA5}">
                      <a16:colId xmlns:a16="http://schemas.microsoft.com/office/drawing/2014/main" val="20001"/>
                    </a:ext>
                  </a:extLst>
                </a:gridCol>
                <a:gridCol w="575570">
                  <a:extLst>
                    <a:ext uri="{9D8B030D-6E8A-4147-A177-3AD203B41FA5}">
                      <a16:colId xmlns:a16="http://schemas.microsoft.com/office/drawing/2014/main" val="20002"/>
                    </a:ext>
                  </a:extLst>
                </a:gridCol>
                <a:gridCol w="575570">
                  <a:extLst>
                    <a:ext uri="{9D8B030D-6E8A-4147-A177-3AD203B41FA5}">
                      <a16:colId xmlns:a16="http://schemas.microsoft.com/office/drawing/2014/main" val="20003"/>
                    </a:ext>
                  </a:extLst>
                </a:gridCol>
                <a:gridCol w="575570">
                  <a:extLst>
                    <a:ext uri="{9D8B030D-6E8A-4147-A177-3AD203B41FA5}">
                      <a16:colId xmlns:a16="http://schemas.microsoft.com/office/drawing/2014/main" val="20004"/>
                    </a:ext>
                  </a:extLst>
                </a:gridCol>
                <a:gridCol w="575570">
                  <a:extLst>
                    <a:ext uri="{9D8B030D-6E8A-4147-A177-3AD203B41FA5}">
                      <a16:colId xmlns:a16="http://schemas.microsoft.com/office/drawing/2014/main" val="20005"/>
                    </a:ext>
                  </a:extLst>
                </a:gridCol>
              </a:tblGrid>
              <a:tr h="585367">
                <a:tc>
                  <a:txBody>
                    <a:bodyPr/>
                    <a:lstStyle/>
                    <a:p>
                      <a:pPr algn="ctr"/>
                      <a:endParaRPr lang="en-US" sz="3000">
                        <a:latin typeface="+mj-lt"/>
                      </a:endParaRPr>
                    </a:p>
                  </a:txBody>
                  <a:tcPr anchor="ctr">
                    <a:solidFill>
                      <a:schemeClr val="accent6">
                        <a:lumMod val="75000"/>
                      </a:schemeClr>
                    </a:solidFill>
                  </a:tcPr>
                </a:tc>
                <a:tc>
                  <a:txBody>
                    <a:bodyPr/>
                    <a:lstStyle/>
                    <a:p>
                      <a:pPr algn="ctr"/>
                      <a:endParaRPr lang="en-US" sz="3000">
                        <a:latin typeface="+mj-lt"/>
                      </a:endParaRPr>
                    </a:p>
                  </a:txBody>
                  <a:tcPr anchor="ctr">
                    <a:solidFill>
                      <a:schemeClr val="accent6">
                        <a:lumMod val="75000"/>
                      </a:schemeClr>
                    </a:solidFill>
                  </a:tcPr>
                </a:tc>
                <a:tc>
                  <a:txBody>
                    <a:bodyPr/>
                    <a:lstStyle/>
                    <a:p>
                      <a:pPr algn="ctr"/>
                      <a:endParaRPr lang="en-US" sz="3000">
                        <a:latin typeface="+mj-lt"/>
                      </a:endParaRPr>
                    </a:p>
                  </a:txBody>
                  <a:tcPr anchor="ctr">
                    <a:solidFill>
                      <a:schemeClr val="accent6">
                        <a:lumMod val="75000"/>
                      </a:schemeClr>
                    </a:solidFill>
                  </a:tcPr>
                </a:tc>
                <a:tc>
                  <a:txBody>
                    <a:bodyPr/>
                    <a:lstStyle/>
                    <a:p>
                      <a:pPr algn="ctr"/>
                      <a:endParaRPr lang="en-US" sz="3000">
                        <a:latin typeface="+mj-lt"/>
                      </a:endParaRPr>
                    </a:p>
                  </a:txBody>
                  <a:tcPr anchor="ctr">
                    <a:solidFill>
                      <a:schemeClr val="accent6">
                        <a:lumMod val="75000"/>
                      </a:schemeClr>
                    </a:solidFill>
                  </a:tcPr>
                </a:tc>
                <a:tc>
                  <a:txBody>
                    <a:bodyPr/>
                    <a:lstStyle/>
                    <a:p>
                      <a:pPr algn="ctr"/>
                      <a:endParaRPr lang="en-US" sz="3000">
                        <a:latin typeface="+mj-lt"/>
                      </a:endParaRPr>
                    </a:p>
                  </a:txBody>
                  <a:tcPr anchor="ctr">
                    <a:solidFill>
                      <a:schemeClr val="accent6">
                        <a:lumMod val="75000"/>
                      </a:schemeClr>
                    </a:solidFill>
                  </a:tcPr>
                </a:tc>
                <a:tc>
                  <a:txBody>
                    <a:bodyPr/>
                    <a:lstStyle/>
                    <a:p>
                      <a:pPr algn="ctr"/>
                      <a:endParaRPr lang="en-US" sz="3000">
                        <a:latin typeface="+mj-lt"/>
                      </a:endParaRPr>
                    </a:p>
                  </a:txBody>
                  <a:tcPr anchor="ctr">
                    <a:solidFill>
                      <a:schemeClr val="accent6">
                        <a:lumMod val="75000"/>
                      </a:schemeClr>
                    </a:solidFill>
                  </a:tcPr>
                </a:tc>
                <a:extLst>
                  <a:ext uri="{0D108BD9-81ED-4DB2-BD59-A6C34878D82A}">
                    <a16:rowId xmlns:a16="http://schemas.microsoft.com/office/drawing/2014/main" val="10000"/>
                  </a:ext>
                </a:extLst>
              </a:tr>
            </a:tbl>
          </a:graphicData>
        </a:graphic>
      </p:graphicFrame>
      <p:graphicFrame>
        <p:nvGraphicFramePr>
          <p:cNvPr id="50" name="Table 49"/>
          <p:cNvGraphicFramePr>
            <a:graphicFrameLocks noGrp="1"/>
          </p:cNvGraphicFramePr>
          <p:nvPr/>
        </p:nvGraphicFramePr>
        <p:xfrm>
          <a:off x="4472268" y="4620554"/>
          <a:ext cx="4028990" cy="585367"/>
        </p:xfrm>
        <a:graphic>
          <a:graphicData uri="http://schemas.openxmlformats.org/drawingml/2006/table">
            <a:tbl>
              <a:tblPr firstRow="1" bandRow="1">
                <a:tableStyleId>{5C22544A-7EE6-4342-B048-85BDC9FD1C3A}</a:tableStyleId>
              </a:tblPr>
              <a:tblGrid>
                <a:gridCol w="575570">
                  <a:extLst>
                    <a:ext uri="{9D8B030D-6E8A-4147-A177-3AD203B41FA5}">
                      <a16:colId xmlns:a16="http://schemas.microsoft.com/office/drawing/2014/main" val="20000"/>
                    </a:ext>
                  </a:extLst>
                </a:gridCol>
                <a:gridCol w="575570">
                  <a:extLst>
                    <a:ext uri="{9D8B030D-6E8A-4147-A177-3AD203B41FA5}">
                      <a16:colId xmlns:a16="http://schemas.microsoft.com/office/drawing/2014/main" val="20001"/>
                    </a:ext>
                  </a:extLst>
                </a:gridCol>
                <a:gridCol w="575570">
                  <a:extLst>
                    <a:ext uri="{9D8B030D-6E8A-4147-A177-3AD203B41FA5}">
                      <a16:colId xmlns:a16="http://schemas.microsoft.com/office/drawing/2014/main" val="20002"/>
                    </a:ext>
                  </a:extLst>
                </a:gridCol>
                <a:gridCol w="575570">
                  <a:extLst>
                    <a:ext uri="{9D8B030D-6E8A-4147-A177-3AD203B41FA5}">
                      <a16:colId xmlns:a16="http://schemas.microsoft.com/office/drawing/2014/main" val="20003"/>
                    </a:ext>
                  </a:extLst>
                </a:gridCol>
                <a:gridCol w="575570">
                  <a:extLst>
                    <a:ext uri="{9D8B030D-6E8A-4147-A177-3AD203B41FA5}">
                      <a16:colId xmlns:a16="http://schemas.microsoft.com/office/drawing/2014/main" val="20004"/>
                    </a:ext>
                  </a:extLst>
                </a:gridCol>
                <a:gridCol w="575570">
                  <a:extLst>
                    <a:ext uri="{9D8B030D-6E8A-4147-A177-3AD203B41FA5}">
                      <a16:colId xmlns:a16="http://schemas.microsoft.com/office/drawing/2014/main" val="20005"/>
                    </a:ext>
                  </a:extLst>
                </a:gridCol>
                <a:gridCol w="575570">
                  <a:extLst>
                    <a:ext uri="{9D8B030D-6E8A-4147-A177-3AD203B41FA5}">
                      <a16:colId xmlns:a16="http://schemas.microsoft.com/office/drawing/2014/main" val="20006"/>
                    </a:ext>
                  </a:extLst>
                </a:gridCol>
              </a:tblGrid>
              <a:tr h="585367">
                <a:tc>
                  <a:txBody>
                    <a:bodyPr/>
                    <a:lstStyle/>
                    <a:p>
                      <a:pPr algn="ctr"/>
                      <a:endParaRPr lang="en-US" sz="3000">
                        <a:latin typeface="+mj-lt"/>
                      </a:endParaRPr>
                    </a:p>
                  </a:txBody>
                  <a:tcPr anchor="ctr">
                    <a:solidFill>
                      <a:schemeClr val="accent6">
                        <a:lumMod val="75000"/>
                      </a:schemeClr>
                    </a:solidFill>
                  </a:tcPr>
                </a:tc>
                <a:tc>
                  <a:txBody>
                    <a:bodyPr/>
                    <a:lstStyle/>
                    <a:p>
                      <a:pPr algn="ctr"/>
                      <a:endParaRPr lang="en-US" sz="3000">
                        <a:latin typeface="+mj-lt"/>
                      </a:endParaRPr>
                    </a:p>
                  </a:txBody>
                  <a:tcPr anchor="ctr">
                    <a:solidFill>
                      <a:schemeClr val="accent6">
                        <a:lumMod val="75000"/>
                      </a:schemeClr>
                    </a:solidFill>
                  </a:tcPr>
                </a:tc>
                <a:tc>
                  <a:txBody>
                    <a:bodyPr/>
                    <a:lstStyle/>
                    <a:p>
                      <a:pPr algn="ctr"/>
                      <a:endParaRPr lang="en-US" sz="3000">
                        <a:latin typeface="+mj-lt"/>
                      </a:endParaRPr>
                    </a:p>
                  </a:txBody>
                  <a:tcPr anchor="ctr">
                    <a:solidFill>
                      <a:schemeClr val="accent6">
                        <a:lumMod val="75000"/>
                      </a:schemeClr>
                    </a:solidFill>
                  </a:tcPr>
                </a:tc>
                <a:tc>
                  <a:txBody>
                    <a:bodyPr/>
                    <a:lstStyle/>
                    <a:p>
                      <a:pPr algn="ctr"/>
                      <a:endParaRPr lang="en-US" sz="3000">
                        <a:latin typeface="+mj-lt"/>
                      </a:endParaRPr>
                    </a:p>
                  </a:txBody>
                  <a:tcPr anchor="ctr">
                    <a:solidFill>
                      <a:schemeClr val="accent6">
                        <a:lumMod val="75000"/>
                      </a:schemeClr>
                    </a:solidFill>
                  </a:tcPr>
                </a:tc>
                <a:tc>
                  <a:txBody>
                    <a:bodyPr/>
                    <a:lstStyle/>
                    <a:p>
                      <a:pPr algn="ctr"/>
                      <a:endParaRPr lang="en-US" sz="3000">
                        <a:latin typeface="+mj-lt"/>
                      </a:endParaRPr>
                    </a:p>
                  </a:txBody>
                  <a:tcPr anchor="ctr">
                    <a:solidFill>
                      <a:schemeClr val="accent6">
                        <a:lumMod val="75000"/>
                      </a:schemeClr>
                    </a:solidFill>
                  </a:tcPr>
                </a:tc>
                <a:tc>
                  <a:txBody>
                    <a:bodyPr/>
                    <a:lstStyle/>
                    <a:p>
                      <a:pPr algn="ctr"/>
                      <a:endParaRPr lang="en-US" sz="3000">
                        <a:latin typeface="+mj-lt"/>
                      </a:endParaRPr>
                    </a:p>
                  </a:txBody>
                  <a:tcPr anchor="ctr">
                    <a:solidFill>
                      <a:schemeClr val="accent6">
                        <a:lumMod val="75000"/>
                      </a:schemeClr>
                    </a:solidFill>
                  </a:tcPr>
                </a:tc>
                <a:tc>
                  <a:txBody>
                    <a:bodyPr/>
                    <a:lstStyle/>
                    <a:p>
                      <a:pPr algn="ctr"/>
                      <a:endParaRPr lang="en-US" sz="3000">
                        <a:latin typeface="+mj-lt"/>
                      </a:endParaRPr>
                    </a:p>
                  </a:txBody>
                  <a:tcPr anchor="ctr">
                    <a:solidFill>
                      <a:schemeClr val="accent6">
                        <a:lumMod val="75000"/>
                      </a:schemeClr>
                    </a:solidFill>
                  </a:tcPr>
                </a:tc>
                <a:extLst>
                  <a:ext uri="{0D108BD9-81ED-4DB2-BD59-A6C34878D82A}">
                    <a16:rowId xmlns:a16="http://schemas.microsoft.com/office/drawing/2014/main" val="10000"/>
                  </a:ext>
                </a:extLst>
              </a:tr>
            </a:tbl>
          </a:graphicData>
        </a:graphic>
      </p:graphicFrame>
      <p:graphicFrame>
        <p:nvGraphicFramePr>
          <p:cNvPr id="51" name="Table 50"/>
          <p:cNvGraphicFramePr>
            <a:graphicFrameLocks noGrp="1"/>
          </p:cNvGraphicFramePr>
          <p:nvPr/>
        </p:nvGraphicFramePr>
        <p:xfrm>
          <a:off x="4472268" y="5205921"/>
          <a:ext cx="3453420" cy="585367"/>
        </p:xfrm>
        <a:graphic>
          <a:graphicData uri="http://schemas.openxmlformats.org/drawingml/2006/table">
            <a:tbl>
              <a:tblPr firstRow="1" bandRow="1">
                <a:tableStyleId>{5C22544A-7EE6-4342-B048-85BDC9FD1C3A}</a:tableStyleId>
              </a:tblPr>
              <a:tblGrid>
                <a:gridCol w="575570">
                  <a:extLst>
                    <a:ext uri="{9D8B030D-6E8A-4147-A177-3AD203B41FA5}">
                      <a16:colId xmlns:a16="http://schemas.microsoft.com/office/drawing/2014/main" val="20000"/>
                    </a:ext>
                  </a:extLst>
                </a:gridCol>
                <a:gridCol w="575570">
                  <a:extLst>
                    <a:ext uri="{9D8B030D-6E8A-4147-A177-3AD203B41FA5}">
                      <a16:colId xmlns:a16="http://schemas.microsoft.com/office/drawing/2014/main" val="20001"/>
                    </a:ext>
                  </a:extLst>
                </a:gridCol>
                <a:gridCol w="575570">
                  <a:extLst>
                    <a:ext uri="{9D8B030D-6E8A-4147-A177-3AD203B41FA5}">
                      <a16:colId xmlns:a16="http://schemas.microsoft.com/office/drawing/2014/main" val="20002"/>
                    </a:ext>
                  </a:extLst>
                </a:gridCol>
                <a:gridCol w="575570">
                  <a:extLst>
                    <a:ext uri="{9D8B030D-6E8A-4147-A177-3AD203B41FA5}">
                      <a16:colId xmlns:a16="http://schemas.microsoft.com/office/drawing/2014/main" val="20003"/>
                    </a:ext>
                  </a:extLst>
                </a:gridCol>
                <a:gridCol w="575570">
                  <a:extLst>
                    <a:ext uri="{9D8B030D-6E8A-4147-A177-3AD203B41FA5}">
                      <a16:colId xmlns:a16="http://schemas.microsoft.com/office/drawing/2014/main" val="20004"/>
                    </a:ext>
                  </a:extLst>
                </a:gridCol>
                <a:gridCol w="575570">
                  <a:extLst>
                    <a:ext uri="{9D8B030D-6E8A-4147-A177-3AD203B41FA5}">
                      <a16:colId xmlns:a16="http://schemas.microsoft.com/office/drawing/2014/main" val="20005"/>
                    </a:ext>
                  </a:extLst>
                </a:gridCol>
              </a:tblGrid>
              <a:tr h="585367">
                <a:tc>
                  <a:txBody>
                    <a:bodyPr/>
                    <a:lstStyle/>
                    <a:p>
                      <a:pPr algn="ctr"/>
                      <a:endParaRPr lang="en-US" sz="3000">
                        <a:latin typeface="+mj-lt"/>
                      </a:endParaRPr>
                    </a:p>
                  </a:txBody>
                  <a:tcPr anchor="ctr">
                    <a:solidFill>
                      <a:schemeClr val="accent6">
                        <a:lumMod val="75000"/>
                      </a:schemeClr>
                    </a:solidFill>
                  </a:tcPr>
                </a:tc>
                <a:tc>
                  <a:txBody>
                    <a:bodyPr/>
                    <a:lstStyle/>
                    <a:p>
                      <a:pPr algn="ctr"/>
                      <a:endParaRPr lang="en-US" sz="3000">
                        <a:latin typeface="+mj-lt"/>
                      </a:endParaRPr>
                    </a:p>
                  </a:txBody>
                  <a:tcPr anchor="ctr">
                    <a:solidFill>
                      <a:schemeClr val="accent6">
                        <a:lumMod val="75000"/>
                      </a:schemeClr>
                    </a:solidFill>
                  </a:tcPr>
                </a:tc>
                <a:tc>
                  <a:txBody>
                    <a:bodyPr/>
                    <a:lstStyle/>
                    <a:p>
                      <a:pPr algn="ctr"/>
                      <a:endParaRPr lang="en-US" sz="3000">
                        <a:latin typeface="+mj-lt"/>
                      </a:endParaRPr>
                    </a:p>
                  </a:txBody>
                  <a:tcPr anchor="ctr">
                    <a:solidFill>
                      <a:schemeClr val="accent6">
                        <a:lumMod val="75000"/>
                      </a:schemeClr>
                    </a:solidFill>
                  </a:tcPr>
                </a:tc>
                <a:tc>
                  <a:txBody>
                    <a:bodyPr/>
                    <a:lstStyle/>
                    <a:p>
                      <a:pPr algn="ctr"/>
                      <a:endParaRPr lang="en-US" sz="3000">
                        <a:latin typeface="+mj-lt"/>
                      </a:endParaRPr>
                    </a:p>
                  </a:txBody>
                  <a:tcPr anchor="ctr">
                    <a:solidFill>
                      <a:schemeClr val="accent6">
                        <a:lumMod val="75000"/>
                      </a:schemeClr>
                    </a:solidFill>
                  </a:tcPr>
                </a:tc>
                <a:tc>
                  <a:txBody>
                    <a:bodyPr/>
                    <a:lstStyle/>
                    <a:p>
                      <a:pPr algn="ctr"/>
                      <a:endParaRPr lang="en-US" sz="3000">
                        <a:latin typeface="+mj-lt"/>
                      </a:endParaRPr>
                    </a:p>
                  </a:txBody>
                  <a:tcPr anchor="ctr">
                    <a:solidFill>
                      <a:schemeClr val="accent6">
                        <a:lumMod val="75000"/>
                      </a:schemeClr>
                    </a:solidFill>
                  </a:tcPr>
                </a:tc>
                <a:tc>
                  <a:txBody>
                    <a:bodyPr/>
                    <a:lstStyle/>
                    <a:p>
                      <a:pPr algn="ctr"/>
                      <a:endParaRPr lang="en-US" sz="3000">
                        <a:latin typeface="+mj-lt"/>
                      </a:endParaRPr>
                    </a:p>
                  </a:txBody>
                  <a:tcPr anchor="ctr">
                    <a:solidFill>
                      <a:schemeClr val="accent6">
                        <a:lumMod val="75000"/>
                      </a:schemeClr>
                    </a:solidFill>
                  </a:tcPr>
                </a:tc>
                <a:extLst>
                  <a:ext uri="{0D108BD9-81ED-4DB2-BD59-A6C34878D82A}">
                    <a16:rowId xmlns:a16="http://schemas.microsoft.com/office/drawing/2014/main" val="10000"/>
                  </a:ext>
                </a:extLst>
              </a:tr>
            </a:tbl>
          </a:graphicData>
        </a:graphic>
      </p:graphicFrame>
      <p:graphicFrame>
        <p:nvGraphicFramePr>
          <p:cNvPr id="52" name="Table 51"/>
          <p:cNvGraphicFramePr>
            <a:graphicFrameLocks noGrp="1"/>
          </p:cNvGraphicFramePr>
          <p:nvPr/>
        </p:nvGraphicFramePr>
        <p:xfrm>
          <a:off x="4472268" y="5791288"/>
          <a:ext cx="2302280" cy="585367"/>
        </p:xfrm>
        <a:graphic>
          <a:graphicData uri="http://schemas.openxmlformats.org/drawingml/2006/table">
            <a:tbl>
              <a:tblPr firstRow="1" bandRow="1">
                <a:tableStyleId>{5C22544A-7EE6-4342-B048-85BDC9FD1C3A}</a:tableStyleId>
              </a:tblPr>
              <a:tblGrid>
                <a:gridCol w="575570">
                  <a:extLst>
                    <a:ext uri="{9D8B030D-6E8A-4147-A177-3AD203B41FA5}">
                      <a16:colId xmlns:a16="http://schemas.microsoft.com/office/drawing/2014/main" val="20000"/>
                    </a:ext>
                  </a:extLst>
                </a:gridCol>
                <a:gridCol w="575570">
                  <a:extLst>
                    <a:ext uri="{9D8B030D-6E8A-4147-A177-3AD203B41FA5}">
                      <a16:colId xmlns:a16="http://schemas.microsoft.com/office/drawing/2014/main" val="20001"/>
                    </a:ext>
                  </a:extLst>
                </a:gridCol>
                <a:gridCol w="575570">
                  <a:extLst>
                    <a:ext uri="{9D8B030D-6E8A-4147-A177-3AD203B41FA5}">
                      <a16:colId xmlns:a16="http://schemas.microsoft.com/office/drawing/2014/main" val="20002"/>
                    </a:ext>
                  </a:extLst>
                </a:gridCol>
                <a:gridCol w="575570">
                  <a:extLst>
                    <a:ext uri="{9D8B030D-6E8A-4147-A177-3AD203B41FA5}">
                      <a16:colId xmlns:a16="http://schemas.microsoft.com/office/drawing/2014/main" val="20003"/>
                    </a:ext>
                  </a:extLst>
                </a:gridCol>
              </a:tblGrid>
              <a:tr h="585367">
                <a:tc>
                  <a:txBody>
                    <a:bodyPr/>
                    <a:lstStyle/>
                    <a:p>
                      <a:pPr algn="ctr"/>
                      <a:endParaRPr lang="en-US" sz="3000">
                        <a:latin typeface="+mj-lt"/>
                      </a:endParaRPr>
                    </a:p>
                  </a:txBody>
                  <a:tcPr anchor="ctr">
                    <a:solidFill>
                      <a:schemeClr val="accent6">
                        <a:lumMod val="75000"/>
                      </a:schemeClr>
                    </a:solidFill>
                  </a:tcPr>
                </a:tc>
                <a:tc>
                  <a:txBody>
                    <a:bodyPr/>
                    <a:lstStyle/>
                    <a:p>
                      <a:pPr algn="ctr"/>
                      <a:endParaRPr lang="en-US" sz="3000">
                        <a:latin typeface="+mj-lt"/>
                      </a:endParaRPr>
                    </a:p>
                  </a:txBody>
                  <a:tcPr anchor="ctr">
                    <a:solidFill>
                      <a:schemeClr val="accent6">
                        <a:lumMod val="75000"/>
                      </a:schemeClr>
                    </a:solidFill>
                  </a:tcPr>
                </a:tc>
                <a:tc>
                  <a:txBody>
                    <a:bodyPr/>
                    <a:lstStyle/>
                    <a:p>
                      <a:pPr algn="ctr"/>
                      <a:endParaRPr lang="en-US" sz="3000">
                        <a:latin typeface="+mj-lt"/>
                      </a:endParaRPr>
                    </a:p>
                  </a:txBody>
                  <a:tcPr anchor="ctr">
                    <a:solidFill>
                      <a:schemeClr val="accent6">
                        <a:lumMod val="75000"/>
                      </a:schemeClr>
                    </a:solidFill>
                  </a:tcPr>
                </a:tc>
                <a:tc>
                  <a:txBody>
                    <a:bodyPr/>
                    <a:lstStyle/>
                    <a:p>
                      <a:pPr algn="ctr"/>
                      <a:endParaRPr lang="en-US" sz="3000">
                        <a:latin typeface="+mj-lt"/>
                      </a:endParaRPr>
                    </a:p>
                  </a:txBody>
                  <a:tcPr anchor="ctr">
                    <a:solidFill>
                      <a:schemeClr val="accent6">
                        <a:lumMod val="75000"/>
                      </a:schemeClr>
                    </a:solidFill>
                  </a:tcPr>
                </a:tc>
                <a:extLst>
                  <a:ext uri="{0D108BD9-81ED-4DB2-BD59-A6C34878D82A}">
                    <a16:rowId xmlns:a16="http://schemas.microsoft.com/office/drawing/2014/main" val="10000"/>
                  </a:ext>
                </a:extLst>
              </a:tr>
            </a:tbl>
          </a:graphicData>
        </a:graphic>
      </p:graphicFrame>
    </p:spTree>
  </p:cSld>
  <p:clrMapOvr>
    <a:masterClrMapping/>
  </p:clrMapOvr>
  <p:transition/>
  <p:timing>
    <p:tnLst>
      <p:par>
        <p:cTn id="1" dur="indefinite" restart="never" nodeType="tmRoot">
          <p:childTnLst>
            <p:seq concurrent="1" nextAc="seek">
              <p:cTn id="2" restart="whenNotActive" fill="hold" evtFilter="cancelBubble" nodeType="interactiveSeq">
                <p:stCondLst>
                  <p:cond evt="onClick" delay="0">
                    <p:tgtEl>
                      <p:spTgt spid="43"/>
                    </p:tgtEl>
                  </p:cond>
                </p:stCondLst>
                <p:endSync evt="end" delay="0">
                  <p:rtn val="all"/>
                </p:endSync>
                <p:childTnLst>
                  <p:par>
                    <p:cTn id="3" fill="hold" nodeType="clickPar">
                      <p:stCondLst>
                        <p:cond delay="0"/>
                      </p:stCondLst>
                      <p:childTnLst>
                        <p:par>
                          <p:cTn id="4" fill="hold" nodeType="afterGroup">
                            <p:stCondLst>
                              <p:cond delay="0"/>
                            </p:stCondLst>
                            <p:childTnLst>
                              <p:par>
                                <p:cTn id="5" presetID="47" presetClass="exit" presetSubtype="0" fill="hold" nodeType="clickEffect">
                                  <p:stCondLst>
                                    <p:cond delay="0"/>
                                  </p:stCondLst>
                                  <p:childTnLst>
                                    <p:animEffect transition="out" filter="fade">
                                      <p:cBhvr>
                                        <p:cTn id="6" dur="1000"/>
                                        <p:tgtEl>
                                          <p:spTgt spid="43"/>
                                        </p:tgtEl>
                                      </p:cBhvr>
                                    </p:animEffect>
                                    <p:anim calcmode="lin" valueType="num">
                                      <p:cBhvr>
                                        <p:cTn id="7" dur="1000"/>
                                        <p:tgtEl>
                                          <p:spTgt spid="43"/>
                                        </p:tgtEl>
                                        <p:attrNameLst>
                                          <p:attrName>ppt_x</p:attrName>
                                        </p:attrNameLst>
                                      </p:cBhvr>
                                      <p:tavLst>
                                        <p:tav tm="0">
                                          <p:val>
                                            <p:strVal val="ppt_x"/>
                                          </p:val>
                                        </p:tav>
                                        <p:tav tm="100000">
                                          <p:val>
                                            <p:strVal val="ppt_x"/>
                                          </p:val>
                                        </p:tav>
                                      </p:tavLst>
                                    </p:anim>
                                    <p:anim calcmode="lin" valueType="num">
                                      <p:cBhvr>
                                        <p:cTn id="8" dur="1000"/>
                                        <p:tgtEl>
                                          <p:spTgt spid="43"/>
                                        </p:tgtEl>
                                        <p:attrNameLst>
                                          <p:attrName>ppt_y</p:attrName>
                                        </p:attrNameLst>
                                      </p:cBhvr>
                                      <p:tavLst>
                                        <p:tav tm="0">
                                          <p:val>
                                            <p:strVal val="ppt_y"/>
                                          </p:val>
                                        </p:tav>
                                        <p:tav tm="100000">
                                          <p:val>
                                            <p:strVal val="ppt_y-.1"/>
                                          </p:val>
                                        </p:tav>
                                      </p:tavLst>
                                    </p:anim>
                                    <p:set>
                                      <p:cBhvr>
                                        <p:cTn id="9" dur="1" fill="hold">
                                          <p:stCondLst>
                                            <p:cond delay="999"/>
                                          </p:stCondLst>
                                        </p:cTn>
                                        <p:tgtEl>
                                          <p:spTgt spid="43"/>
                                        </p:tgtEl>
                                        <p:attrNameLst>
                                          <p:attrName>style.visibility</p:attrName>
                                        </p:attrNameLst>
                                      </p:cBhvr>
                                      <p:to>
                                        <p:strVal val="hidden"/>
                                      </p:to>
                                    </p:set>
                                  </p:childTnLst>
                                </p:cTn>
                              </p:par>
                            </p:childTnLst>
                          </p:cTn>
                        </p:par>
                      </p:childTnLst>
                    </p:cTn>
                  </p:par>
                </p:childTnLst>
              </p:cTn>
              <p:nextCondLst>
                <p:cond evt="onClick" delay="0">
                  <p:tgtEl>
                    <p:spTgt spid="43"/>
                  </p:tgtEl>
                </p:cond>
              </p:nextCondLst>
            </p:seq>
            <p:seq concurrent="1" nextAc="seek">
              <p:cTn id="10" restart="whenNotActive" fill="hold" evtFilter="cancelBubble" nodeType="interactiveSeq">
                <p:stCondLst>
                  <p:cond evt="onClick" delay="0">
                    <p:tgtEl>
                      <p:spTgt spid="44"/>
                    </p:tgtEl>
                  </p:cond>
                </p:stCondLst>
                <p:endSync evt="end" delay="0">
                  <p:rtn val="all"/>
                </p:endSync>
                <p:childTnLst>
                  <p:par>
                    <p:cTn id="11" fill="hold" nodeType="clickPar">
                      <p:stCondLst>
                        <p:cond delay="indefinite"/>
                      </p:stCondLst>
                      <p:childTnLst>
                        <p:par>
                          <p:cTn id="12" fill="hold" nodeType="afterGroup">
                            <p:stCondLst>
                              <p:cond delay="0"/>
                            </p:stCondLst>
                            <p:childTnLst>
                              <p:par>
                                <p:cTn id="13" presetID="47" presetClass="exit" presetSubtype="0" fill="hold" nodeType="clickEffect">
                                  <p:stCondLst>
                                    <p:cond delay="0"/>
                                  </p:stCondLst>
                                  <p:childTnLst>
                                    <p:animEffect transition="out" filter="fade">
                                      <p:cBhvr>
                                        <p:cTn id="14" dur="1000"/>
                                        <p:tgtEl>
                                          <p:spTgt spid="44"/>
                                        </p:tgtEl>
                                      </p:cBhvr>
                                    </p:animEffect>
                                    <p:anim calcmode="lin" valueType="num">
                                      <p:cBhvr>
                                        <p:cTn id="15" dur="1000"/>
                                        <p:tgtEl>
                                          <p:spTgt spid="44"/>
                                        </p:tgtEl>
                                        <p:attrNameLst>
                                          <p:attrName>ppt_x</p:attrName>
                                        </p:attrNameLst>
                                      </p:cBhvr>
                                      <p:tavLst>
                                        <p:tav tm="0">
                                          <p:val>
                                            <p:strVal val="ppt_x"/>
                                          </p:val>
                                        </p:tav>
                                        <p:tav tm="100000">
                                          <p:val>
                                            <p:strVal val="ppt_x"/>
                                          </p:val>
                                        </p:tav>
                                      </p:tavLst>
                                    </p:anim>
                                    <p:anim calcmode="lin" valueType="num">
                                      <p:cBhvr>
                                        <p:cTn id="16" dur="1000"/>
                                        <p:tgtEl>
                                          <p:spTgt spid="44"/>
                                        </p:tgtEl>
                                        <p:attrNameLst>
                                          <p:attrName>ppt_y</p:attrName>
                                        </p:attrNameLst>
                                      </p:cBhvr>
                                      <p:tavLst>
                                        <p:tav tm="0">
                                          <p:val>
                                            <p:strVal val="ppt_y"/>
                                          </p:val>
                                        </p:tav>
                                        <p:tav tm="100000">
                                          <p:val>
                                            <p:strVal val="ppt_y-.1"/>
                                          </p:val>
                                        </p:tav>
                                      </p:tavLst>
                                    </p:anim>
                                    <p:set>
                                      <p:cBhvr>
                                        <p:cTn id="17" dur="1" fill="hold">
                                          <p:stCondLst>
                                            <p:cond delay="999"/>
                                          </p:stCondLst>
                                        </p:cTn>
                                        <p:tgtEl>
                                          <p:spTgt spid="44"/>
                                        </p:tgtEl>
                                        <p:attrNameLst>
                                          <p:attrName>style.visibility</p:attrName>
                                        </p:attrNameLst>
                                      </p:cBhvr>
                                      <p:to>
                                        <p:strVal val="hidden"/>
                                      </p:to>
                                    </p:set>
                                  </p:childTnLst>
                                </p:cTn>
                              </p:par>
                            </p:childTnLst>
                          </p:cTn>
                        </p:par>
                      </p:childTnLst>
                    </p:cTn>
                  </p:par>
                </p:childTnLst>
              </p:cTn>
              <p:nextCondLst>
                <p:cond evt="onClick" delay="0">
                  <p:tgtEl>
                    <p:spTgt spid="44"/>
                  </p:tgtEl>
                </p:cond>
              </p:nextCondLst>
            </p:seq>
            <p:seq concurrent="1" nextAc="seek">
              <p:cTn id="18" restart="whenNotActive" fill="hold" evtFilter="cancelBubble" nodeType="interactiveSeq">
                <p:stCondLst>
                  <p:cond evt="onClick" delay="0">
                    <p:tgtEl>
                      <p:spTgt spid="45"/>
                    </p:tgtEl>
                  </p:cond>
                </p:stCondLst>
                <p:endSync evt="end" delay="0">
                  <p:rtn val="all"/>
                </p:endSync>
                <p:childTnLst>
                  <p:par>
                    <p:cTn id="19" fill="hold" nodeType="clickPar">
                      <p:stCondLst>
                        <p:cond delay="indefinite"/>
                      </p:stCondLst>
                      <p:childTnLst>
                        <p:par>
                          <p:cTn id="20" fill="hold" nodeType="afterGroup">
                            <p:stCondLst>
                              <p:cond delay="0"/>
                            </p:stCondLst>
                            <p:childTnLst>
                              <p:par>
                                <p:cTn id="21" presetID="47" presetClass="exit" presetSubtype="0" fill="hold" nodeType="clickEffect">
                                  <p:stCondLst>
                                    <p:cond delay="0"/>
                                  </p:stCondLst>
                                  <p:childTnLst>
                                    <p:animEffect transition="out" filter="fade">
                                      <p:cBhvr>
                                        <p:cTn id="22" dur="1000"/>
                                        <p:tgtEl>
                                          <p:spTgt spid="45"/>
                                        </p:tgtEl>
                                      </p:cBhvr>
                                    </p:animEffect>
                                    <p:anim calcmode="lin" valueType="num">
                                      <p:cBhvr>
                                        <p:cTn id="23" dur="1000"/>
                                        <p:tgtEl>
                                          <p:spTgt spid="45"/>
                                        </p:tgtEl>
                                        <p:attrNameLst>
                                          <p:attrName>ppt_x</p:attrName>
                                        </p:attrNameLst>
                                      </p:cBhvr>
                                      <p:tavLst>
                                        <p:tav tm="0">
                                          <p:val>
                                            <p:strVal val="ppt_x"/>
                                          </p:val>
                                        </p:tav>
                                        <p:tav tm="100000">
                                          <p:val>
                                            <p:strVal val="ppt_x"/>
                                          </p:val>
                                        </p:tav>
                                      </p:tavLst>
                                    </p:anim>
                                    <p:anim calcmode="lin" valueType="num">
                                      <p:cBhvr>
                                        <p:cTn id="24" dur="1000"/>
                                        <p:tgtEl>
                                          <p:spTgt spid="45"/>
                                        </p:tgtEl>
                                        <p:attrNameLst>
                                          <p:attrName>ppt_y</p:attrName>
                                        </p:attrNameLst>
                                      </p:cBhvr>
                                      <p:tavLst>
                                        <p:tav tm="0">
                                          <p:val>
                                            <p:strVal val="ppt_y"/>
                                          </p:val>
                                        </p:tav>
                                        <p:tav tm="100000">
                                          <p:val>
                                            <p:strVal val="ppt_y-.1"/>
                                          </p:val>
                                        </p:tav>
                                      </p:tavLst>
                                    </p:anim>
                                    <p:set>
                                      <p:cBhvr>
                                        <p:cTn id="25" dur="1" fill="hold">
                                          <p:stCondLst>
                                            <p:cond delay="999"/>
                                          </p:stCondLst>
                                        </p:cTn>
                                        <p:tgtEl>
                                          <p:spTgt spid="45"/>
                                        </p:tgtEl>
                                        <p:attrNameLst>
                                          <p:attrName>style.visibility</p:attrName>
                                        </p:attrNameLst>
                                      </p:cBhvr>
                                      <p:to>
                                        <p:strVal val="hidden"/>
                                      </p:to>
                                    </p:set>
                                  </p:childTnLst>
                                </p:cTn>
                              </p:par>
                            </p:childTnLst>
                          </p:cTn>
                        </p:par>
                      </p:childTnLst>
                    </p:cTn>
                  </p:par>
                </p:childTnLst>
              </p:cTn>
              <p:nextCondLst>
                <p:cond evt="onClick" delay="0">
                  <p:tgtEl>
                    <p:spTgt spid="45"/>
                  </p:tgtEl>
                </p:cond>
              </p:nextCondLst>
            </p:seq>
            <p:seq concurrent="1" nextAc="seek">
              <p:cTn id="26" restart="whenNotActive" fill="hold" evtFilter="cancelBubble" nodeType="interactiveSeq">
                <p:stCondLst>
                  <p:cond evt="onClick" delay="0">
                    <p:tgtEl>
                      <p:spTgt spid="46"/>
                    </p:tgtEl>
                  </p:cond>
                </p:stCondLst>
                <p:endSync evt="end" delay="0">
                  <p:rtn val="all"/>
                </p:endSync>
                <p:childTnLst>
                  <p:par>
                    <p:cTn id="27" fill="hold" nodeType="clickPar">
                      <p:stCondLst>
                        <p:cond delay="indefinite"/>
                      </p:stCondLst>
                      <p:childTnLst>
                        <p:par>
                          <p:cTn id="28" fill="hold" nodeType="afterGroup">
                            <p:stCondLst>
                              <p:cond delay="0"/>
                            </p:stCondLst>
                            <p:childTnLst>
                              <p:par>
                                <p:cTn id="29" presetID="47" presetClass="exit" presetSubtype="0" fill="hold" nodeType="clickEffect">
                                  <p:stCondLst>
                                    <p:cond delay="0"/>
                                  </p:stCondLst>
                                  <p:childTnLst>
                                    <p:animEffect transition="out" filter="fade">
                                      <p:cBhvr>
                                        <p:cTn id="30" dur="1000"/>
                                        <p:tgtEl>
                                          <p:spTgt spid="46"/>
                                        </p:tgtEl>
                                      </p:cBhvr>
                                    </p:animEffect>
                                    <p:anim calcmode="lin" valueType="num">
                                      <p:cBhvr>
                                        <p:cTn id="31" dur="1000"/>
                                        <p:tgtEl>
                                          <p:spTgt spid="46"/>
                                        </p:tgtEl>
                                        <p:attrNameLst>
                                          <p:attrName>ppt_x</p:attrName>
                                        </p:attrNameLst>
                                      </p:cBhvr>
                                      <p:tavLst>
                                        <p:tav tm="0">
                                          <p:val>
                                            <p:strVal val="ppt_x"/>
                                          </p:val>
                                        </p:tav>
                                        <p:tav tm="100000">
                                          <p:val>
                                            <p:strVal val="ppt_x"/>
                                          </p:val>
                                        </p:tav>
                                      </p:tavLst>
                                    </p:anim>
                                    <p:anim calcmode="lin" valueType="num">
                                      <p:cBhvr>
                                        <p:cTn id="32" dur="1000"/>
                                        <p:tgtEl>
                                          <p:spTgt spid="46"/>
                                        </p:tgtEl>
                                        <p:attrNameLst>
                                          <p:attrName>ppt_y</p:attrName>
                                        </p:attrNameLst>
                                      </p:cBhvr>
                                      <p:tavLst>
                                        <p:tav tm="0">
                                          <p:val>
                                            <p:strVal val="ppt_y"/>
                                          </p:val>
                                        </p:tav>
                                        <p:tav tm="100000">
                                          <p:val>
                                            <p:strVal val="ppt_y-.1"/>
                                          </p:val>
                                        </p:tav>
                                      </p:tavLst>
                                    </p:anim>
                                    <p:set>
                                      <p:cBhvr>
                                        <p:cTn id="33" dur="1" fill="hold">
                                          <p:stCondLst>
                                            <p:cond delay="999"/>
                                          </p:stCondLst>
                                        </p:cTn>
                                        <p:tgtEl>
                                          <p:spTgt spid="46"/>
                                        </p:tgtEl>
                                        <p:attrNameLst>
                                          <p:attrName>style.visibility</p:attrName>
                                        </p:attrNameLst>
                                      </p:cBhvr>
                                      <p:to>
                                        <p:strVal val="hidden"/>
                                      </p:to>
                                    </p:set>
                                  </p:childTnLst>
                                </p:cTn>
                              </p:par>
                            </p:childTnLst>
                          </p:cTn>
                        </p:par>
                      </p:childTnLst>
                    </p:cTn>
                  </p:par>
                </p:childTnLst>
              </p:cTn>
              <p:nextCondLst>
                <p:cond evt="onClick" delay="0">
                  <p:tgtEl>
                    <p:spTgt spid="46"/>
                  </p:tgtEl>
                </p:cond>
              </p:nextCondLst>
            </p:seq>
            <p:seq concurrent="1" nextAc="seek">
              <p:cTn id="34" restart="whenNotActive" fill="hold" evtFilter="cancelBubble" nodeType="interactiveSeq">
                <p:stCondLst>
                  <p:cond evt="onClick" delay="0">
                    <p:tgtEl>
                      <p:spTgt spid="47"/>
                    </p:tgtEl>
                  </p:cond>
                </p:stCondLst>
                <p:endSync evt="end" delay="0">
                  <p:rtn val="all"/>
                </p:endSync>
                <p:childTnLst>
                  <p:par>
                    <p:cTn id="35" fill="hold" nodeType="clickPar">
                      <p:stCondLst>
                        <p:cond delay="indefinite"/>
                      </p:stCondLst>
                      <p:childTnLst>
                        <p:par>
                          <p:cTn id="36" fill="hold" nodeType="afterGroup">
                            <p:stCondLst>
                              <p:cond delay="0"/>
                            </p:stCondLst>
                            <p:childTnLst>
                              <p:par>
                                <p:cTn id="37" presetID="47" presetClass="exit" presetSubtype="0" fill="hold" nodeType="clickEffect">
                                  <p:stCondLst>
                                    <p:cond delay="0"/>
                                  </p:stCondLst>
                                  <p:childTnLst>
                                    <p:animEffect transition="out" filter="fade">
                                      <p:cBhvr>
                                        <p:cTn id="38" dur="1000"/>
                                        <p:tgtEl>
                                          <p:spTgt spid="47"/>
                                        </p:tgtEl>
                                      </p:cBhvr>
                                    </p:animEffect>
                                    <p:anim calcmode="lin" valueType="num">
                                      <p:cBhvr>
                                        <p:cTn id="39" dur="1000"/>
                                        <p:tgtEl>
                                          <p:spTgt spid="47"/>
                                        </p:tgtEl>
                                        <p:attrNameLst>
                                          <p:attrName>ppt_x</p:attrName>
                                        </p:attrNameLst>
                                      </p:cBhvr>
                                      <p:tavLst>
                                        <p:tav tm="0">
                                          <p:val>
                                            <p:strVal val="ppt_x"/>
                                          </p:val>
                                        </p:tav>
                                        <p:tav tm="100000">
                                          <p:val>
                                            <p:strVal val="ppt_x"/>
                                          </p:val>
                                        </p:tav>
                                      </p:tavLst>
                                    </p:anim>
                                    <p:anim calcmode="lin" valueType="num">
                                      <p:cBhvr>
                                        <p:cTn id="40" dur="1000"/>
                                        <p:tgtEl>
                                          <p:spTgt spid="47"/>
                                        </p:tgtEl>
                                        <p:attrNameLst>
                                          <p:attrName>ppt_y</p:attrName>
                                        </p:attrNameLst>
                                      </p:cBhvr>
                                      <p:tavLst>
                                        <p:tav tm="0">
                                          <p:val>
                                            <p:strVal val="ppt_y"/>
                                          </p:val>
                                        </p:tav>
                                        <p:tav tm="100000">
                                          <p:val>
                                            <p:strVal val="ppt_y-.1"/>
                                          </p:val>
                                        </p:tav>
                                      </p:tavLst>
                                    </p:anim>
                                    <p:set>
                                      <p:cBhvr>
                                        <p:cTn id="41" dur="1" fill="hold">
                                          <p:stCondLst>
                                            <p:cond delay="999"/>
                                          </p:stCondLst>
                                        </p:cTn>
                                        <p:tgtEl>
                                          <p:spTgt spid="47"/>
                                        </p:tgtEl>
                                        <p:attrNameLst>
                                          <p:attrName>style.visibility</p:attrName>
                                        </p:attrNameLst>
                                      </p:cBhvr>
                                      <p:to>
                                        <p:strVal val="hidden"/>
                                      </p:to>
                                    </p:set>
                                  </p:childTnLst>
                                </p:cTn>
                              </p:par>
                            </p:childTnLst>
                          </p:cTn>
                        </p:par>
                      </p:childTnLst>
                    </p:cTn>
                  </p:par>
                </p:childTnLst>
              </p:cTn>
              <p:nextCondLst>
                <p:cond evt="onClick" delay="0">
                  <p:tgtEl>
                    <p:spTgt spid="47"/>
                  </p:tgtEl>
                </p:cond>
              </p:nextCondLst>
            </p:seq>
            <p:seq concurrent="1" nextAc="seek">
              <p:cTn id="42" restart="whenNotActive" fill="hold" evtFilter="cancelBubble" nodeType="interactiveSeq">
                <p:stCondLst>
                  <p:cond evt="onClick" delay="0">
                    <p:tgtEl>
                      <p:spTgt spid="48"/>
                    </p:tgtEl>
                  </p:cond>
                </p:stCondLst>
                <p:endSync evt="end" delay="0">
                  <p:rtn val="all"/>
                </p:endSync>
                <p:childTnLst>
                  <p:par>
                    <p:cTn id="43" fill="hold" nodeType="clickPar">
                      <p:stCondLst>
                        <p:cond delay="indefinite"/>
                      </p:stCondLst>
                      <p:childTnLst>
                        <p:par>
                          <p:cTn id="44" fill="hold" nodeType="afterGroup">
                            <p:stCondLst>
                              <p:cond delay="0"/>
                            </p:stCondLst>
                            <p:childTnLst>
                              <p:par>
                                <p:cTn id="45" presetID="47" presetClass="exit" presetSubtype="0" fill="hold" nodeType="clickEffect">
                                  <p:stCondLst>
                                    <p:cond delay="0"/>
                                  </p:stCondLst>
                                  <p:childTnLst>
                                    <p:animEffect transition="out" filter="fade">
                                      <p:cBhvr>
                                        <p:cTn id="46" dur="1000"/>
                                        <p:tgtEl>
                                          <p:spTgt spid="48"/>
                                        </p:tgtEl>
                                      </p:cBhvr>
                                    </p:animEffect>
                                    <p:anim calcmode="lin" valueType="num">
                                      <p:cBhvr>
                                        <p:cTn id="47" dur="1000"/>
                                        <p:tgtEl>
                                          <p:spTgt spid="48"/>
                                        </p:tgtEl>
                                        <p:attrNameLst>
                                          <p:attrName>ppt_x</p:attrName>
                                        </p:attrNameLst>
                                      </p:cBhvr>
                                      <p:tavLst>
                                        <p:tav tm="0">
                                          <p:val>
                                            <p:strVal val="ppt_x"/>
                                          </p:val>
                                        </p:tav>
                                        <p:tav tm="100000">
                                          <p:val>
                                            <p:strVal val="ppt_x"/>
                                          </p:val>
                                        </p:tav>
                                      </p:tavLst>
                                    </p:anim>
                                    <p:anim calcmode="lin" valueType="num">
                                      <p:cBhvr>
                                        <p:cTn id="48" dur="1000"/>
                                        <p:tgtEl>
                                          <p:spTgt spid="48"/>
                                        </p:tgtEl>
                                        <p:attrNameLst>
                                          <p:attrName>ppt_y</p:attrName>
                                        </p:attrNameLst>
                                      </p:cBhvr>
                                      <p:tavLst>
                                        <p:tav tm="0">
                                          <p:val>
                                            <p:strVal val="ppt_y"/>
                                          </p:val>
                                        </p:tav>
                                        <p:tav tm="100000">
                                          <p:val>
                                            <p:strVal val="ppt_y-.1"/>
                                          </p:val>
                                        </p:tav>
                                      </p:tavLst>
                                    </p:anim>
                                    <p:set>
                                      <p:cBhvr>
                                        <p:cTn id="49" dur="1" fill="hold">
                                          <p:stCondLst>
                                            <p:cond delay="999"/>
                                          </p:stCondLst>
                                        </p:cTn>
                                        <p:tgtEl>
                                          <p:spTgt spid="48"/>
                                        </p:tgtEl>
                                        <p:attrNameLst>
                                          <p:attrName>style.visibility</p:attrName>
                                        </p:attrNameLst>
                                      </p:cBhvr>
                                      <p:to>
                                        <p:strVal val="hidden"/>
                                      </p:to>
                                    </p:set>
                                  </p:childTnLst>
                                </p:cTn>
                              </p:par>
                            </p:childTnLst>
                          </p:cTn>
                        </p:par>
                      </p:childTnLst>
                    </p:cTn>
                  </p:par>
                </p:childTnLst>
              </p:cTn>
              <p:nextCondLst>
                <p:cond evt="onClick" delay="0">
                  <p:tgtEl>
                    <p:spTgt spid="48"/>
                  </p:tgtEl>
                </p:cond>
              </p:nextCondLst>
            </p:seq>
            <p:seq concurrent="1" nextAc="seek">
              <p:cTn id="50" restart="whenNotActive" fill="hold" evtFilter="cancelBubble" nodeType="interactiveSeq">
                <p:stCondLst>
                  <p:cond evt="onClick" delay="0">
                    <p:tgtEl>
                      <p:spTgt spid="49"/>
                    </p:tgtEl>
                  </p:cond>
                </p:stCondLst>
                <p:endSync evt="end" delay="0">
                  <p:rtn val="all"/>
                </p:endSync>
                <p:childTnLst>
                  <p:par>
                    <p:cTn id="51" fill="hold" nodeType="clickPar">
                      <p:stCondLst>
                        <p:cond delay="indefinite"/>
                      </p:stCondLst>
                      <p:childTnLst>
                        <p:par>
                          <p:cTn id="52" fill="hold" nodeType="afterGroup">
                            <p:stCondLst>
                              <p:cond delay="0"/>
                            </p:stCondLst>
                            <p:childTnLst>
                              <p:par>
                                <p:cTn id="53" presetID="47" presetClass="exit" presetSubtype="0" fill="hold" nodeType="clickEffect">
                                  <p:stCondLst>
                                    <p:cond delay="0"/>
                                  </p:stCondLst>
                                  <p:childTnLst>
                                    <p:animEffect transition="out" filter="fade">
                                      <p:cBhvr>
                                        <p:cTn id="54" dur="1000"/>
                                        <p:tgtEl>
                                          <p:spTgt spid="49"/>
                                        </p:tgtEl>
                                      </p:cBhvr>
                                    </p:animEffect>
                                    <p:anim calcmode="lin" valueType="num">
                                      <p:cBhvr>
                                        <p:cTn id="55" dur="1000"/>
                                        <p:tgtEl>
                                          <p:spTgt spid="49"/>
                                        </p:tgtEl>
                                        <p:attrNameLst>
                                          <p:attrName>ppt_x</p:attrName>
                                        </p:attrNameLst>
                                      </p:cBhvr>
                                      <p:tavLst>
                                        <p:tav tm="0">
                                          <p:val>
                                            <p:strVal val="ppt_x"/>
                                          </p:val>
                                        </p:tav>
                                        <p:tav tm="100000">
                                          <p:val>
                                            <p:strVal val="ppt_x"/>
                                          </p:val>
                                        </p:tav>
                                      </p:tavLst>
                                    </p:anim>
                                    <p:anim calcmode="lin" valueType="num">
                                      <p:cBhvr>
                                        <p:cTn id="56" dur="1000"/>
                                        <p:tgtEl>
                                          <p:spTgt spid="49"/>
                                        </p:tgtEl>
                                        <p:attrNameLst>
                                          <p:attrName>ppt_y</p:attrName>
                                        </p:attrNameLst>
                                      </p:cBhvr>
                                      <p:tavLst>
                                        <p:tav tm="0">
                                          <p:val>
                                            <p:strVal val="ppt_y"/>
                                          </p:val>
                                        </p:tav>
                                        <p:tav tm="100000">
                                          <p:val>
                                            <p:strVal val="ppt_y-.1"/>
                                          </p:val>
                                        </p:tav>
                                      </p:tavLst>
                                    </p:anim>
                                    <p:set>
                                      <p:cBhvr>
                                        <p:cTn id="57" dur="1" fill="hold">
                                          <p:stCondLst>
                                            <p:cond delay="999"/>
                                          </p:stCondLst>
                                        </p:cTn>
                                        <p:tgtEl>
                                          <p:spTgt spid="49"/>
                                        </p:tgtEl>
                                        <p:attrNameLst>
                                          <p:attrName>style.visibility</p:attrName>
                                        </p:attrNameLst>
                                      </p:cBhvr>
                                      <p:to>
                                        <p:strVal val="hidden"/>
                                      </p:to>
                                    </p:set>
                                  </p:childTnLst>
                                </p:cTn>
                              </p:par>
                            </p:childTnLst>
                          </p:cTn>
                        </p:par>
                      </p:childTnLst>
                    </p:cTn>
                  </p:par>
                </p:childTnLst>
              </p:cTn>
              <p:nextCondLst>
                <p:cond evt="onClick" delay="0">
                  <p:tgtEl>
                    <p:spTgt spid="49"/>
                  </p:tgtEl>
                </p:cond>
              </p:nextCondLst>
            </p:seq>
            <p:seq concurrent="1" nextAc="seek">
              <p:cTn id="58" restart="whenNotActive" fill="hold" evtFilter="cancelBubble" nodeType="interactiveSeq">
                <p:stCondLst>
                  <p:cond evt="onClick" delay="0">
                    <p:tgtEl>
                      <p:spTgt spid="50"/>
                    </p:tgtEl>
                  </p:cond>
                </p:stCondLst>
                <p:endSync evt="end" delay="0">
                  <p:rtn val="all"/>
                </p:endSync>
                <p:childTnLst>
                  <p:par>
                    <p:cTn id="59" fill="hold" nodeType="clickPar">
                      <p:stCondLst>
                        <p:cond delay="indefinite"/>
                      </p:stCondLst>
                      <p:childTnLst>
                        <p:par>
                          <p:cTn id="60" fill="hold" nodeType="afterGroup">
                            <p:stCondLst>
                              <p:cond delay="0"/>
                            </p:stCondLst>
                            <p:childTnLst>
                              <p:par>
                                <p:cTn id="61" presetID="47" presetClass="exit" presetSubtype="0" fill="hold" nodeType="clickEffect">
                                  <p:stCondLst>
                                    <p:cond delay="0"/>
                                  </p:stCondLst>
                                  <p:childTnLst>
                                    <p:animEffect transition="out" filter="fade">
                                      <p:cBhvr>
                                        <p:cTn id="62" dur="1000"/>
                                        <p:tgtEl>
                                          <p:spTgt spid="50"/>
                                        </p:tgtEl>
                                      </p:cBhvr>
                                    </p:animEffect>
                                    <p:anim calcmode="lin" valueType="num">
                                      <p:cBhvr>
                                        <p:cTn id="63" dur="1000"/>
                                        <p:tgtEl>
                                          <p:spTgt spid="50"/>
                                        </p:tgtEl>
                                        <p:attrNameLst>
                                          <p:attrName>ppt_x</p:attrName>
                                        </p:attrNameLst>
                                      </p:cBhvr>
                                      <p:tavLst>
                                        <p:tav tm="0">
                                          <p:val>
                                            <p:strVal val="ppt_x"/>
                                          </p:val>
                                        </p:tav>
                                        <p:tav tm="100000">
                                          <p:val>
                                            <p:strVal val="ppt_x"/>
                                          </p:val>
                                        </p:tav>
                                      </p:tavLst>
                                    </p:anim>
                                    <p:anim calcmode="lin" valueType="num">
                                      <p:cBhvr>
                                        <p:cTn id="64" dur="1000"/>
                                        <p:tgtEl>
                                          <p:spTgt spid="50"/>
                                        </p:tgtEl>
                                        <p:attrNameLst>
                                          <p:attrName>ppt_y</p:attrName>
                                        </p:attrNameLst>
                                      </p:cBhvr>
                                      <p:tavLst>
                                        <p:tav tm="0">
                                          <p:val>
                                            <p:strVal val="ppt_y"/>
                                          </p:val>
                                        </p:tav>
                                        <p:tav tm="100000">
                                          <p:val>
                                            <p:strVal val="ppt_y-.1"/>
                                          </p:val>
                                        </p:tav>
                                      </p:tavLst>
                                    </p:anim>
                                    <p:set>
                                      <p:cBhvr>
                                        <p:cTn id="65" dur="1" fill="hold">
                                          <p:stCondLst>
                                            <p:cond delay="999"/>
                                          </p:stCondLst>
                                        </p:cTn>
                                        <p:tgtEl>
                                          <p:spTgt spid="50"/>
                                        </p:tgtEl>
                                        <p:attrNameLst>
                                          <p:attrName>style.visibility</p:attrName>
                                        </p:attrNameLst>
                                      </p:cBhvr>
                                      <p:to>
                                        <p:strVal val="hidden"/>
                                      </p:to>
                                    </p:set>
                                  </p:childTnLst>
                                </p:cTn>
                              </p:par>
                            </p:childTnLst>
                          </p:cTn>
                        </p:par>
                      </p:childTnLst>
                    </p:cTn>
                  </p:par>
                </p:childTnLst>
              </p:cTn>
              <p:nextCondLst>
                <p:cond evt="onClick" delay="0">
                  <p:tgtEl>
                    <p:spTgt spid="50"/>
                  </p:tgtEl>
                </p:cond>
              </p:nextCondLst>
            </p:seq>
            <p:seq concurrent="1" nextAc="seek">
              <p:cTn id="66" restart="whenNotActive" fill="hold" evtFilter="cancelBubble" nodeType="interactiveSeq">
                <p:stCondLst>
                  <p:cond evt="onClick" delay="0">
                    <p:tgtEl>
                      <p:spTgt spid="51"/>
                    </p:tgtEl>
                  </p:cond>
                </p:stCondLst>
                <p:endSync evt="end" delay="0">
                  <p:rtn val="all"/>
                </p:endSync>
                <p:childTnLst>
                  <p:par>
                    <p:cTn id="67" fill="hold" nodeType="clickPar">
                      <p:stCondLst>
                        <p:cond delay="indefinite"/>
                      </p:stCondLst>
                      <p:childTnLst>
                        <p:par>
                          <p:cTn id="68" fill="hold" nodeType="afterGroup">
                            <p:stCondLst>
                              <p:cond delay="0"/>
                            </p:stCondLst>
                            <p:childTnLst>
                              <p:par>
                                <p:cTn id="69" presetID="47" presetClass="exit" presetSubtype="0" fill="hold" nodeType="clickEffect">
                                  <p:stCondLst>
                                    <p:cond delay="0"/>
                                  </p:stCondLst>
                                  <p:childTnLst>
                                    <p:animEffect transition="out" filter="fade">
                                      <p:cBhvr>
                                        <p:cTn id="70" dur="1000"/>
                                        <p:tgtEl>
                                          <p:spTgt spid="51"/>
                                        </p:tgtEl>
                                      </p:cBhvr>
                                    </p:animEffect>
                                    <p:anim calcmode="lin" valueType="num">
                                      <p:cBhvr>
                                        <p:cTn id="71" dur="1000"/>
                                        <p:tgtEl>
                                          <p:spTgt spid="51"/>
                                        </p:tgtEl>
                                        <p:attrNameLst>
                                          <p:attrName>ppt_x</p:attrName>
                                        </p:attrNameLst>
                                      </p:cBhvr>
                                      <p:tavLst>
                                        <p:tav tm="0">
                                          <p:val>
                                            <p:strVal val="ppt_x"/>
                                          </p:val>
                                        </p:tav>
                                        <p:tav tm="100000">
                                          <p:val>
                                            <p:strVal val="ppt_x"/>
                                          </p:val>
                                        </p:tav>
                                      </p:tavLst>
                                    </p:anim>
                                    <p:anim calcmode="lin" valueType="num">
                                      <p:cBhvr>
                                        <p:cTn id="72" dur="1000"/>
                                        <p:tgtEl>
                                          <p:spTgt spid="51"/>
                                        </p:tgtEl>
                                        <p:attrNameLst>
                                          <p:attrName>ppt_y</p:attrName>
                                        </p:attrNameLst>
                                      </p:cBhvr>
                                      <p:tavLst>
                                        <p:tav tm="0">
                                          <p:val>
                                            <p:strVal val="ppt_y"/>
                                          </p:val>
                                        </p:tav>
                                        <p:tav tm="100000">
                                          <p:val>
                                            <p:strVal val="ppt_y-.1"/>
                                          </p:val>
                                        </p:tav>
                                      </p:tavLst>
                                    </p:anim>
                                    <p:set>
                                      <p:cBhvr>
                                        <p:cTn id="73" dur="1" fill="hold">
                                          <p:stCondLst>
                                            <p:cond delay="999"/>
                                          </p:stCondLst>
                                        </p:cTn>
                                        <p:tgtEl>
                                          <p:spTgt spid="51"/>
                                        </p:tgtEl>
                                        <p:attrNameLst>
                                          <p:attrName>style.visibility</p:attrName>
                                        </p:attrNameLst>
                                      </p:cBhvr>
                                      <p:to>
                                        <p:strVal val="hidden"/>
                                      </p:to>
                                    </p:set>
                                  </p:childTnLst>
                                </p:cTn>
                              </p:par>
                            </p:childTnLst>
                          </p:cTn>
                        </p:par>
                      </p:childTnLst>
                    </p:cTn>
                  </p:par>
                </p:childTnLst>
              </p:cTn>
              <p:nextCondLst>
                <p:cond evt="onClick" delay="0">
                  <p:tgtEl>
                    <p:spTgt spid="51"/>
                  </p:tgtEl>
                </p:cond>
              </p:nextCondLst>
            </p:seq>
            <p:seq concurrent="1" nextAc="seek">
              <p:cTn id="74" restart="whenNotActive" fill="hold" evtFilter="cancelBubble" nodeType="interactiveSeq">
                <p:stCondLst>
                  <p:cond evt="onClick" delay="0">
                    <p:tgtEl>
                      <p:spTgt spid="52"/>
                    </p:tgtEl>
                  </p:cond>
                </p:stCondLst>
                <p:endSync evt="end" delay="0">
                  <p:rtn val="all"/>
                </p:endSync>
                <p:childTnLst>
                  <p:par>
                    <p:cTn id="75" fill="hold" nodeType="clickPar">
                      <p:stCondLst>
                        <p:cond delay="indefinite"/>
                      </p:stCondLst>
                      <p:childTnLst>
                        <p:par>
                          <p:cTn id="76" fill="hold" nodeType="afterGroup">
                            <p:stCondLst>
                              <p:cond delay="0"/>
                            </p:stCondLst>
                            <p:childTnLst>
                              <p:par>
                                <p:cTn id="77" presetID="47" presetClass="exit" presetSubtype="0" fill="hold" nodeType="clickEffect">
                                  <p:stCondLst>
                                    <p:cond delay="0"/>
                                  </p:stCondLst>
                                  <p:childTnLst>
                                    <p:animEffect transition="out" filter="fade">
                                      <p:cBhvr>
                                        <p:cTn id="78" dur="1000"/>
                                        <p:tgtEl>
                                          <p:spTgt spid="52"/>
                                        </p:tgtEl>
                                      </p:cBhvr>
                                    </p:animEffect>
                                    <p:anim calcmode="lin" valueType="num">
                                      <p:cBhvr>
                                        <p:cTn id="79" dur="1000"/>
                                        <p:tgtEl>
                                          <p:spTgt spid="52"/>
                                        </p:tgtEl>
                                        <p:attrNameLst>
                                          <p:attrName>ppt_x</p:attrName>
                                        </p:attrNameLst>
                                      </p:cBhvr>
                                      <p:tavLst>
                                        <p:tav tm="0">
                                          <p:val>
                                            <p:strVal val="ppt_x"/>
                                          </p:val>
                                        </p:tav>
                                        <p:tav tm="100000">
                                          <p:val>
                                            <p:strVal val="ppt_x"/>
                                          </p:val>
                                        </p:tav>
                                      </p:tavLst>
                                    </p:anim>
                                    <p:anim calcmode="lin" valueType="num">
                                      <p:cBhvr>
                                        <p:cTn id="80" dur="1000"/>
                                        <p:tgtEl>
                                          <p:spTgt spid="52"/>
                                        </p:tgtEl>
                                        <p:attrNameLst>
                                          <p:attrName>ppt_y</p:attrName>
                                        </p:attrNameLst>
                                      </p:cBhvr>
                                      <p:tavLst>
                                        <p:tav tm="0">
                                          <p:val>
                                            <p:strVal val="ppt_y"/>
                                          </p:val>
                                        </p:tav>
                                        <p:tav tm="100000">
                                          <p:val>
                                            <p:strVal val="ppt_y-.1"/>
                                          </p:val>
                                        </p:tav>
                                      </p:tavLst>
                                    </p:anim>
                                    <p:set>
                                      <p:cBhvr>
                                        <p:cTn id="81" dur="1" fill="hold">
                                          <p:stCondLst>
                                            <p:cond delay="999"/>
                                          </p:stCondLst>
                                        </p:cTn>
                                        <p:tgtEl>
                                          <p:spTgt spid="52"/>
                                        </p:tgtEl>
                                        <p:attrNameLst>
                                          <p:attrName>style.visibility</p:attrName>
                                        </p:attrNameLst>
                                      </p:cBhvr>
                                      <p:to>
                                        <p:strVal val="hidden"/>
                                      </p:to>
                                    </p:set>
                                  </p:childTnLst>
                                </p:cTn>
                              </p:par>
                            </p:childTnLst>
                          </p:cTn>
                        </p:par>
                      </p:childTnLst>
                    </p:cTn>
                  </p:par>
                </p:childTnLst>
              </p:cTn>
              <p:nextCondLst>
                <p:cond evt="onClick" delay="0">
                  <p:tgtEl>
                    <p:spTgt spid="52"/>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Freeform 7"/>
          <p:cNvSpPr/>
          <p:nvPr/>
        </p:nvSpPr>
        <p:spPr>
          <a:xfrm rot="-5400000">
            <a:off x="1669545" y="5151827"/>
            <a:ext cx="463430" cy="855323"/>
          </a:xfrm>
          <a:custGeom>
            <a:avLst/>
            <a:gdLst/>
            <a:ahLst/>
            <a:cxnLst/>
            <a:rect l="l" t="t" r="r" b="b"/>
            <a:pathLst>
              <a:path w="695145" h="1282985">
                <a:moveTo>
                  <a:pt x="0" y="0"/>
                </a:moveTo>
                <a:lnTo>
                  <a:pt x="695144" y="0"/>
                </a:lnTo>
                <a:lnTo>
                  <a:pt x="695144" y="1282984"/>
                </a:lnTo>
                <a:lnTo>
                  <a:pt x="0" y="1282984"/>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txBody>
          <a:bodyPr/>
          <a:lstStyle/>
          <a:p>
            <a:endParaRPr/>
          </a:p>
        </p:txBody>
      </p:sp>
      <p:sp>
        <p:nvSpPr>
          <p:cNvPr id="11" name="Freeform 8"/>
          <p:cNvSpPr/>
          <p:nvPr/>
        </p:nvSpPr>
        <p:spPr>
          <a:xfrm rot="-5400000">
            <a:off x="1879898" y="400898"/>
            <a:ext cx="1224590" cy="2641273"/>
          </a:xfrm>
          <a:custGeom>
            <a:avLst/>
            <a:gdLst/>
            <a:ahLst/>
            <a:cxnLst/>
            <a:rect l="l" t="t" r="r" b="b"/>
            <a:pathLst>
              <a:path w="1836885" h="3961909">
                <a:moveTo>
                  <a:pt x="0" y="0"/>
                </a:moveTo>
                <a:lnTo>
                  <a:pt x="1836885" y="0"/>
                </a:lnTo>
                <a:lnTo>
                  <a:pt x="1836885" y="3961909"/>
                </a:lnTo>
                <a:lnTo>
                  <a:pt x="0" y="3961909"/>
                </a:lnTo>
                <a:lnTo>
                  <a:pt x="0" y="0"/>
                </a:lnTo>
                <a:close/>
              </a:path>
            </a:pathLst>
          </a:custGeom>
          <a:blipFill>
            <a:blip r:embed="rId4">
              <a:extLst>
                <a:ext uri="{96DAC541-7B7A-43D3-8B79-37D633B846F1}">
                  <asvg:svgBlip xmlns:asvg="http://schemas.microsoft.com/office/drawing/2016/SVG/main" r:embed="rId5"/>
                </a:ext>
              </a:extLst>
            </a:blip>
            <a:stretch>
              <a:fillRect/>
            </a:stretch>
          </a:blipFill>
        </p:spPr>
        <p:txBody>
          <a:bodyPr/>
          <a:lstStyle/>
          <a:p>
            <a:endParaRPr/>
          </a:p>
        </p:txBody>
      </p:sp>
      <p:sp>
        <p:nvSpPr>
          <p:cNvPr id="12" name="TextBox 11"/>
          <p:cNvSpPr txBox="1"/>
          <p:nvPr/>
        </p:nvSpPr>
        <p:spPr>
          <a:xfrm>
            <a:off x="1526993" y="1336813"/>
            <a:ext cx="1930400" cy="769441"/>
          </a:xfrm>
          <a:prstGeom prst="rect">
            <a:avLst/>
          </a:prstGeom>
          <a:noFill/>
        </p:spPr>
        <p:txBody>
          <a:bodyPr wrap="square" rtlCol="0">
            <a:spAutoFit/>
          </a:bodyPr>
          <a:lstStyle/>
          <a:p>
            <a:r>
              <a:rPr lang="vi-VN" sz="4400" b="1">
                <a:latin typeface="+mj-lt"/>
              </a:rPr>
              <a:t>Câu 1:</a:t>
            </a:r>
            <a:endParaRPr lang="en-US" sz="4400" b="1">
              <a:latin typeface="+mj-lt"/>
            </a:endParaRPr>
          </a:p>
        </p:txBody>
      </p:sp>
      <p:sp>
        <p:nvSpPr>
          <p:cNvPr id="13" name="TextBox 12"/>
          <p:cNvSpPr txBox="1"/>
          <p:nvPr/>
        </p:nvSpPr>
        <p:spPr>
          <a:xfrm>
            <a:off x="2328917" y="2450384"/>
            <a:ext cx="7463117" cy="2553335"/>
          </a:xfrm>
          <a:prstGeom prst="rect">
            <a:avLst/>
          </a:prstGeom>
          <a:noFill/>
        </p:spPr>
        <p:txBody>
          <a:bodyPr wrap="square" rtlCol="0">
            <a:spAutoFit/>
          </a:bodyPr>
          <a:lstStyle/>
          <a:p>
            <a:pPr algn="ctr"/>
            <a:r>
              <a:rPr lang="vi-VN" sz="8000" b="1">
                <a:solidFill>
                  <a:srgbClr val="FF0000"/>
                </a:solidFill>
                <a:latin typeface="Times New Roman" panose="02020603050405020304" pitchFamily="18" charset="0"/>
                <a:cs typeface="Times New Roman" panose="02020603050405020304" pitchFamily="18" charset="0"/>
              </a:rPr>
              <a:t>Chúa Giêsu xưng tụng ai?</a:t>
            </a:r>
          </a:p>
        </p:txBody>
      </p:sp>
      <p:sp>
        <p:nvSpPr>
          <p:cNvPr id="14" name="Freeform 5">
            <a:hlinkClick r:id="rId6" action="ppaction://hlinksldjump"/>
          </p:cNvPr>
          <p:cNvSpPr/>
          <p:nvPr/>
        </p:nvSpPr>
        <p:spPr>
          <a:xfrm rot="3965121" flipH="1" flipV="1">
            <a:off x="9018538" y="4575872"/>
            <a:ext cx="1276428" cy="1543799"/>
          </a:xfrm>
          <a:custGeom>
            <a:avLst/>
            <a:gdLst/>
            <a:ahLst/>
            <a:cxnLst/>
            <a:rect l="l" t="t" r="r" b="b"/>
            <a:pathLst>
              <a:path w="1477715" h="1356811">
                <a:moveTo>
                  <a:pt x="1477715" y="1356811"/>
                </a:moveTo>
                <a:lnTo>
                  <a:pt x="0" y="1356811"/>
                </a:lnTo>
                <a:lnTo>
                  <a:pt x="0" y="0"/>
                </a:lnTo>
                <a:lnTo>
                  <a:pt x="1477715" y="0"/>
                </a:lnTo>
                <a:lnTo>
                  <a:pt x="1477715" y="1356811"/>
                </a:lnTo>
                <a:close/>
              </a:path>
            </a:pathLst>
          </a:custGeom>
          <a:blipFill>
            <a:blip r:embed="rId7">
              <a:extLst>
                <a:ext uri="{96DAC541-7B7A-43D3-8B79-37D633B846F1}">
                  <asvg:svgBlip xmlns:asvg="http://schemas.microsoft.com/office/drawing/2016/SVG/main" r:embed="rId8"/>
                </a:ext>
              </a:extLst>
            </a:blip>
            <a:stretch>
              <a:fillRect/>
            </a:stretch>
          </a:blipFill>
        </p:spPr>
        <p:txBody>
          <a:bodyPr/>
          <a:lstStyle/>
          <a:p>
            <a:endParaRPr/>
          </a:p>
        </p:txBody>
      </p:sp>
    </p:spTree>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Freeform 7"/>
          <p:cNvSpPr/>
          <p:nvPr/>
        </p:nvSpPr>
        <p:spPr>
          <a:xfrm>
            <a:off x="1036368" y="4509708"/>
            <a:ext cx="1416934" cy="1192801"/>
          </a:xfrm>
          <a:custGeom>
            <a:avLst/>
            <a:gdLst/>
            <a:ahLst/>
            <a:cxnLst/>
            <a:rect l="l" t="t" r="r" b="b"/>
            <a:pathLst>
              <a:path w="2125401" h="1789201">
                <a:moveTo>
                  <a:pt x="0" y="0"/>
                </a:moveTo>
                <a:lnTo>
                  <a:pt x="2125401" y="0"/>
                </a:lnTo>
                <a:lnTo>
                  <a:pt x="2125401" y="1789201"/>
                </a:lnTo>
                <a:lnTo>
                  <a:pt x="0" y="1789201"/>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txBody>
          <a:bodyPr/>
          <a:lstStyle/>
          <a:p>
            <a:endParaRPr/>
          </a:p>
        </p:txBody>
      </p:sp>
      <p:sp>
        <p:nvSpPr>
          <p:cNvPr id="8" name="Freeform 8"/>
          <p:cNvSpPr/>
          <p:nvPr/>
        </p:nvSpPr>
        <p:spPr>
          <a:xfrm rot="-5400000">
            <a:off x="1563046" y="221542"/>
            <a:ext cx="1224590" cy="2641273"/>
          </a:xfrm>
          <a:custGeom>
            <a:avLst/>
            <a:gdLst/>
            <a:ahLst/>
            <a:cxnLst/>
            <a:rect l="l" t="t" r="r" b="b"/>
            <a:pathLst>
              <a:path w="1836885" h="3961909">
                <a:moveTo>
                  <a:pt x="0" y="0"/>
                </a:moveTo>
                <a:lnTo>
                  <a:pt x="1836885" y="0"/>
                </a:lnTo>
                <a:lnTo>
                  <a:pt x="1836885" y="3961909"/>
                </a:lnTo>
                <a:lnTo>
                  <a:pt x="0" y="3961909"/>
                </a:lnTo>
                <a:lnTo>
                  <a:pt x="0" y="0"/>
                </a:lnTo>
                <a:close/>
              </a:path>
            </a:pathLst>
          </a:custGeom>
          <a:blipFill>
            <a:blip r:embed="rId4">
              <a:extLst>
                <a:ext uri="{96DAC541-7B7A-43D3-8B79-37D633B846F1}">
                  <asvg:svgBlip xmlns:asvg="http://schemas.microsoft.com/office/drawing/2016/SVG/main" r:embed="rId5"/>
                </a:ext>
              </a:extLst>
            </a:blip>
            <a:stretch>
              <a:fillRect/>
            </a:stretch>
          </a:blipFill>
        </p:spPr>
        <p:txBody>
          <a:bodyPr/>
          <a:lstStyle/>
          <a:p>
            <a:endParaRPr/>
          </a:p>
        </p:txBody>
      </p:sp>
      <p:sp>
        <p:nvSpPr>
          <p:cNvPr id="9" name="TextBox 8"/>
          <p:cNvSpPr txBox="1"/>
          <p:nvPr/>
        </p:nvSpPr>
        <p:spPr>
          <a:xfrm>
            <a:off x="1210141" y="1157457"/>
            <a:ext cx="1930400" cy="769441"/>
          </a:xfrm>
          <a:prstGeom prst="rect">
            <a:avLst/>
          </a:prstGeom>
          <a:noFill/>
        </p:spPr>
        <p:txBody>
          <a:bodyPr wrap="square" rtlCol="0">
            <a:spAutoFit/>
          </a:bodyPr>
          <a:lstStyle/>
          <a:p>
            <a:r>
              <a:rPr lang="vi-VN" sz="4400" b="1">
                <a:latin typeface="+mj-lt"/>
              </a:rPr>
              <a:t>Câu 2:</a:t>
            </a:r>
            <a:endParaRPr lang="en-US" sz="4400" b="1">
              <a:latin typeface="+mj-lt"/>
            </a:endParaRPr>
          </a:p>
        </p:txBody>
      </p:sp>
      <p:sp>
        <p:nvSpPr>
          <p:cNvPr id="10" name="TextBox 9"/>
          <p:cNvSpPr txBox="1"/>
          <p:nvPr/>
        </p:nvSpPr>
        <p:spPr>
          <a:xfrm>
            <a:off x="2086800" y="1981476"/>
            <a:ext cx="8668285" cy="3785652"/>
          </a:xfrm>
          <a:prstGeom prst="rect">
            <a:avLst/>
          </a:prstGeom>
          <a:noFill/>
        </p:spPr>
        <p:txBody>
          <a:bodyPr wrap="square" rtlCol="0">
            <a:spAutoFit/>
          </a:bodyPr>
          <a:lstStyle/>
          <a:p>
            <a:pPr algn="ctr"/>
            <a:r>
              <a:rPr lang="en-US" sz="8000" b="1">
                <a:solidFill>
                  <a:srgbClr val="FF0000"/>
                </a:solidFill>
                <a:latin typeface="Times New Roman" panose="02020603050405020304" pitchFamily="18" charset="0"/>
                <a:cs typeface="Times New Roman" panose="02020603050405020304" pitchFamily="18" charset="0"/>
              </a:rPr>
              <a:t>Những điều mầu nhiệm bị giấu </a:t>
            </a:r>
            <a:r>
              <a:rPr lang="vi-VN" sz="8000" b="1">
                <a:solidFill>
                  <a:srgbClr val="FF0000"/>
                </a:solidFill>
                <a:latin typeface="Times New Roman" panose="02020603050405020304" pitchFamily="18" charset="0"/>
                <a:cs typeface="Times New Roman" panose="02020603050405020304" pitchFamily="18" charset="0"/>
              </a:rPr>
              <a:t>với người nào?</a:t>
            </a:r>
            <a:endParaRPr lang="en-US" sz="8000" b="1">
              <a:solidFill>
                <a:srgbClr val="FF0000"/>
              </a:solidFill>
              <a:latin typeface="Times New Roman" panose="02020603050405020304" pitchFamily="18" charset="0"/>
              <a:cs typeface="Times New Roman" panose="02020603050405020304" pitchFamily="18" charset="0"/>
            </a:endParaRPr>
          </a:p>
        </p:txBody>
      </p:sp>
      <p:sp>
        <p:nvSpPr>
          <p:cNvPr id="11" name="Freeform 5">
            <a:hlinkClick r:id="rId6" action="ppaction://hlinksldjump"/>
          </p:cNvPr>
          <p:cNvSpPr/>
          <p:nvPr/>
        </p:nvSpPr>
        <p:spPr>
          <a:xfrm rot="3965121" flipH="1" flipV="1">
            <a:off x="9527146" y="4930609"/>
            <a:ext cx="1276428" cy="1543799"/>
          </a:xfrm>
          <a:custGeom>
            <a:avLst/>
            <a:gdLst/>
            <a:ahLst/>
            <a:cxnLst/>
            <a:rect l="l" t="t" r="r" b="b"/>
            <a:pathLst>
              <a:path w="1477715" h="1356811">
                <a:moveTo>
                  <a:pt x="1477715" y="1356811"/>
                </a:moveTo>
                <a:lnTo>
                  <a:pt x="0" y="1356811"/>
                </a:lnTo>
                <a:lnTo>
                  <a:pt x="0" y="0"/>
                </a:lnTo>
                <a:lnTo>
                  <a:pt x="1477715" y="0"/>
                </a:lnTo>
                <a:lnTo>
                  <a:pt x="1477715" y="1356811"/>
                </a:lnTo>
                <a:close/>
              </a:path>
            </a:pathLst>
          </a:custGeom>
          <a:blipFill>
            <a:blip r:embed="rId7">
              <a:extLst>
                <a:ext uri="{96DAC541-7B7A-43D3-8B79-37D633B846F1}">
                  <asvg:svgBlip xmlns:asvg="http://schemas.microsoft.com/office/drawing/2016/SVG/main" r:embed="rId8"/>
                </a:ext>
              </a:extLst>
            </a:blip>
            <a:stretch>
              <a:fillRect/>
            </a:stretch>
          </a:blipFill>
        </p:spPr>
        <p:txBody>
          <a:bodyPr/>
          <a:lstStyle/>
          <a:p>
            <a:endParaRPr/>
          </a:p>
        </p:txBody>
      </p:sp>
    </p:spTree>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Freeform 8"/>
          <p:cNvSpPr/>
          <p:nvPr/>
        </p:nvSpPr>
        <p:spPr>
          <a:xfrm rot="-5400000">
            <a:off x="1879898" y="400898"/>
            <a:ext cx="1224590" cy="2641273"/>
          </a:xfrm>
          <a:custGeom>
            <a:avLst/>
            <a:gdLst/>
            <a:ahLst/>
            <a:cxnLst/>
            <a:rect l="l" t="t" r="r" b="b"/>
            <a:pathLst>
              <a:path w="1836885" h="3961909">
                <a:moveTo>
                  <a:pt x="0" y="0"/>
                </a:moveTo>
                <a:lnTo>
                  <a:pt x="1836885" y="0"/>
                </a:lnTo>
                <a:lnTo>
                  <a:pt x="1836885" y="3961909"/>
                </a:lnTo>
                <a:lnTo>
                  <a:pt x="0" y="3961909"/>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txBody>
          <a:bodyPr/>
          <a:lstStyle/>
          <a:p>
            <a:endParaRPr/>
          </a:p>
        </p:txBody>
      </p:sp>
      <p:sp>
        <p:nvSpPr>
          <p:cNvPr id="7" name="TextBox 6"/>
          <p:cNvSpPr txBox="1"/>
          <p:nvPr/>
        </p:nvSpPr>
        <p:spPr>
          <a:xfrm>
            <a:off x="1526993" y="1336813"/>
            <a:ext cx="1930400" cy="769441"/>
          </a:xfrm>
          <a:prstGeom prst="rect">
            <a:avLst/>
          </a:prstGeom>
          <a:noFill/>
        </p:spPr>
        <p:txBody>
          <a:bodyPr wrap="square" rtlCol="0">
            <a:spAutoFit/>
          </a:bodyPr>
          <a:lstStyle/>
          <a:p>
            <a:r>
              <a:rPr lang="vi-VN" sz="4400" b="1">
                <a:latin typeface="+mj-lt"/>
              </a:rPr>
              <a:t>Câu 3:</a:t>
            </a:r>
            <a:endParaRPr lang="en-US" sz="4400" b="1">
              <a:latin typeface="+mj-lt"/>
            </a:endParaRPr>
          </a:p>
        </p:txBody>
      </p:sp>
      <p:sp>
        <p:nvSpPr>
          <p:cNvPr id="8" name="TextBox 7"/>
          <p:cNvSpPr txBox="1"/>
          <p:nvPr/>
        </p:nvSpPr>
        <p:spPr>
          <a:xfrm>
            <a:off x="1349829" y="2473284"/>
            <a:ext cx="9855200" cy="2553335"/>
          </a:xfrm>
          <a:prstGeom prst="rect">
            <a:avLst/>
          </a:prstGeom>
          <a:noFill/>
        </p:spPr>
        <p:txBody>
          <a:bodyPr wrap="square" rtlCol="0">
            <a:spAutoFit/>
          </a:bodyPr>
          <a:lstStyle/>
          <a:p>
            <a:pPr algn="ctr"/>
            <a:r>
              <a:rPr lang="vi-VN" sz="8000" b="1">
                <a:solidFill>
                  <a:srgbClr val="FF0000"/>
                </a:solidFill>
                <a:latin typeface="Times New Roman" panose="02020603050405020304" pitchFamily="18" charset="0"/>
                <a:cs typeface="Times New Roman" panose="02020603050405020304" pitchFamily="18" charset="0"/>
              </a:rPr>
              <a:t>Những điều ấy được mạc khải cho ai?</a:t>
            </a:r>
          </a:p>
        </p:txBody>
      </p:sp>
      <p:sp>
        <p:nvSpPr>
          <p:cNvPr id="9" name="Freeform 5">
            <a:hlinkClick r:id="rId4" action="ppaction://hlinksldjump"/>
          </p:cNvPr>
          <p:cNvSpPr/>
          <p:nvPr/>
        </p:nvSpPr>
        <p:spPr>
          <a:xfrm rot="3965121" flipH="1" flipV="1">
            <a:off x="9414143" y="4837671"/>
            <a:ext cx="1276428" cy="1543799"/>
          </a:xfrm>
          <a:custGeom>
            <a:avLst/>
            <a:gdLst/>
            <a:ahLst/>
            <a:cxnLst/>
            <a:rect l="l" t="t" r="r" b="b"/>
            <a:pathLst>
              <a:path w="1477715" h="1356811">
                <a:moveTo>
                  <a:pt x="1477715" y="1356811"/>
                </a:moveTo>
                <a:lnTo>
                  <a:pt x="0" y="1356811"/>
                </a:lnTo>
                <a:lnTo>
                  <a:pt x="0" y="0"/>
                </a:lnTo>
                <a:lnTo>
                  <a:pt x="1477715" y="0"/>
                </a:lnTo>
                <a:lnTo>
                  <a:pt x="1477715" y="1356811"/>
                </a:lnTo>
                <a:close/>
              </a:path>
            </a:pathLst>
          </a:custGeom>
          <a:blipFill>
            <a:blip r:embed="rId5">
              <a:extLst>
                <a:ext uri="{96DAC541-7B7A-43D3-8B79-37D633B846F1}">
                  <asvg:svgBlip xmlns:asvg="http://schemas.microsoft.com/office/drawing/2016/SVG/main" r:embed="rId6"/>
                </a:ext>
              </a:extLst>
            </a:blip>
            <a:stretch>
              <a:fillRect/>
            </a:stretch>
          </a:blipFill>
        </p:spPr>
        <p:txBody>
          <a:bodyPr/>
          <a:lstStyle/>
          <a:p>
            <a:endParaRPr/>
          </a:p>
        </p:txBody>
      </p:sp>
    </p:spTree>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Freeform 7"/>
          <p:cNvSpPr/>
          <p:nvPr/>
        </p:nvSpPr>
        <p:spPr>
          <a:xfrm rot="-5400000">
            <a:off x="10085095" y="1211490"/>
            <a:ext cx="511723" cy="944456"/>
          </a:xfrm>
          <a:custGeom>
            <a:avLst/>
            <a:gdLst/>
            <a:ahLst/>
            <a:cxnLst/>
            <a:rect l="l" t="t" r="r" b="b"/>
            <a:pathLst>
              <a:path w="767585" h="1416684">
                <a:moveTo>
                  <a:pt x="0" y="0"/>
                </a:moveTo>
                <a:lnTo>
                  <a:pt x="767585" y="0"/>
                </a:lnTo>
                <a:lnTo>
                  <a:pt x="767585" y="1416684"/>
                </a:lnTo>
                <a:lnTo>
                  <a:pt x="0" y="1416684"/>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txBody>
          <a:bodyPr/>
          <a:lstStyle/>
          <a:p>
            <a:endParaRPr/>
          </a:p>
        </p:txBody>
      </p:sp>
      <p:sp>
        <p:nvSpPr>
          <p:cNvPr id="8" name="Freeform 8"/>
          <p:cNvSpPr/>
          <p:nvPr/>
        </p:nvSpPr>
        <p:spPr>
          <a:xfrm rot="-5400000">
            <a:off x="1879898" y="400898"/>
            <a:ext cx="1224590" cy="2641273"/>
          </a:xfrm>
          <a:custGeom>
            <a:avLst/>
            <a:gdLst/>
            <a:ahLst/>
            <a:cxnLst/>
            <a:rect l="l" t="t" r="r" b="b"/>
            <a:pathLst>
              <a:path w="1836885" h="3961909">
                <a:moveTo>
                  <a:pt x="0" y="0"/>
                </a:moveTo>
                <a:lnTo>
                  <a:pt x="1836885" y="0"/>
                </a:lnTo>
                <a:lnTo>
                  <a:pt x="1836885" y="3961909"/>
                </a:lnTo>
                <a:lnTo>
                  <a:pt x="0" y="3961909"/>
                </a:lnTo>
                <a:lnTo>
                  <a:pt x="0" y="0"/>
                </a:lnTo>
                <a:close/>
              </a:path>
            </a:pathLst>
          </a:custGeom>
          <a:blipFill>
            <a:blip r:embed="rId4">
              <a:extLst>
                <a:ext uri="{96DAC541-7B7A-43D3-8B79-37D633B846F1}">
                  <asvg:svgBlip xmlns:asvg="http://schemas.microsoft.com/office/drawing/2016/SVG/main" r:embed="rId5"/>
                </a:ext>
              </a:extLst>
            </a:blip>
            <a:stretch>
              <a:fillRect/>
            </a:stretch>
          </a:blipFill>
        </p:spPr>
        <p:txBody>
          <a:bodyPr/>
          <a:lstStyle/>
          <a:p>
            <a:endParaRPr/>
          </a:p>
        </p:txBody>
      </p:sp>
      <p:sp>
        <p:nvSpPr>
          <p:cNvPr id="9" name="TextBox 8"/>
          <p:cNvSpPr txBox="1"/>
          <p:nvPr/>
        </p:nvSpPr>
        <p:spPr>
          <a:xfrm>
            <a:off x="1526993" y="1336813"/>
            <a:ext cx="1930400" cy="769441"/>
          </a:xfrm>
          <a:prstGeom prst="rect">
            <a:avLst/>
          </a:prstGeom>
          <a:noFill/>
        </p:spPr>
        <p:txBody>
          <a:bodyPr wrap="square" rtlCol="0">
            <a:spAutoFit/>
          </a:bodyPr>
          <a:lstStyle/>
          <a:p>
            <a:r>
              <a:rPr lang="vi-VN" sz="4400" b="1">
                <a:latin typeface="+mj-lt"/>
              </a:rPr>
              <a:t>Câu 4:</a:t>
            </a:r>
            <a:endParaRPr lang="en-US" sz="4400" b="1">
              <a:latin typeface="+mj-lt"/>
            </a:endParaRPr>
          </a:p>
        </p:txBody>
      </p:sp>
      <p:sp>
        <p:nvSpPr>
          <p:cNvPr id="10" name="TextBox 9"/>
          <p:cNvSpPr txBox="1"/>
          <p:nvPr/>
        </p:nvSpPr>
        <p:spPr>
          <a:xfrm>
            <a:off x="2492193" y="2291968"/>
            <a:ext cx="7463117" cy="2553335"/>
          </a:xfrm>
          <a:prstGeom prst="rect">
            <a:avLst/>
          </a:prstGeom>
          <a:noFill/>
        </p:spPr>
        <p:txBody>
          <a:bodyPr wrap="square" rtlCol="0">
            <a:spAutoFit/>
          </a:bodyPr>
          <a:lstStyle/>
          <a:p>
            <a:pPr algn="ctr"/>
            <a:r>
              <a:rPr lang="vi-VN" sz="8000" b="1">
                <a:solidFill>
                  <a:srgbClr val="FF0000"/>
                </a:solidFill>
                <a:latin typeface="Times New Roman" panose="02020603050405020304" pitchFamily="18" charset="0"/>
                <a:cs typeface="Times New Roman" panose="02020603050405020304" pitchFamily="18" charset="0"/>
              </a:rPr>
              <a:t>Chúa Cha </a:t>
            </a:r>
          </a:p>
          <a:p>
            <a:pPr algn="ctr"/>
            <a:r>
              <a:rPr lang="vi-VN" sz="8000" b="1">
                <a:solidFill>
                  <a:srgbClr val="FF0000"/>
                </a:solidFill>
                <a:latin typeface="Times New Roman" panose="02020603050405020304" pitchFamily="18" charset="0"/>
                <a:cs typeface="Times New Roman" panose="02020603050405020304" pitchFamily="18" charset="0"/>
              </a:rPr>
              <a:t>biết rõ về ai?</a:t>
            </a:r>
            <a:endParaRPr lang="en-US" sz="8000" b="1">
              <a:solidFill>
                <a:srgbClr val="FF0000"/>
              </a:solidFill>
              <a:latin typeface="Times New Roman" panose="02020603050405020304" pitchFamily="18" charset="0"/>
              <a:cs typeface="Times New Roman" panose="02020603050405020304" pitchFamily="18" charset="0"/>
            </a:endParaRPr>
          </a:p>
        </p:txBody>
      </p:sp>
      <p:sp>
        <p:nvSpPr>
          <p:cNvPr id="11" name="Freeform 5">
            <a:hlinkClick r:id="rId6" action="ppaction://hlinksldjump"/>
          </p:cNvPr>
          <p:cNvSpPr/>
          <p:nvPr/>
        </p:nvSpPr>
        <p:spPr>
          <a:xfrm rot="3965121" flipH="1" flipV="1">
            <a:off x="9414143" y="4575872"/>
            <a:ext cx="1276428" cy="1543799"/>
          </a:xfrm>
          <a:custGeom>
            <a:avLst/>
            <a:gdLst/>
            <a:ahLst/>
            <a:cxnLst/>
            <a:rect l="l" t="t" r="r" b="b"/>
            <a:pathLst>
              <a:path w="1477715" h="1356811">
                <a:moveTo>
                  <a:pt x="1477715" y="1356811"/>
                </a:moveTo>
                <a:lnTo>
                  <a:pt x="0" y="1356811"/>
                </a:lnTo>
                <a:lnTo>
                  <a:pt x="0" y="0"/>
                </a:lnTo>
                <a:lnTo>
                  <a:pt x="1477715" y="0"/>
                </a:lnTo>
                <a:lnTo>
                  <a:pt x="1477715" y="1356811"/>
                </a:lnTo>
                <a:close/>
              </a:path>
            </a:pathLst>
          </a:custGeom>
          <a:blipFill>
            <a:blip r:embed="rId7">
              <a:extLst>
                <a:ext uri="{96DAC541-7B7A-43D3-8B79-37D633B846F1}">
                  <asvg:svgBlip xmlns:asvg="http://schemas.microsoft.com/office/drawing/2016/SVG/main" r:embed="rId8"/>
                </a:ext>
              </a:extLst>
            </a:blip>
            <a:stretch>
              <a:fillRect/>
            </a:stretch>
          </a:blipFill>
        </p:spPr>
        <p:txBody>
          <a:bodyPr/>
          <a:lstStyle/>
          <a:p>
            <a:endParaRPr/>
          </a:p>
        </p:txBody>
      </p:sp>
    </p:spTree>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reeform 5"/>
          <p:cNvSpPr/>
          <p:nvPr/>
        </p:nvSpPr>
        <p:spPr>
          <a:xfrm rot="3403761">
            <a:off x="1664039" y="4907473"/>
            <a:ext cx="466789" cy="861523"/>
          </a:xfrm>
          <a:custGeom>
            <a:avLst/>
            <a:gdLst/>
            <a:ahLst/>
            <a:cxnLst/>
            <a:rect l="l" t="t" r="r" b="b"/>
            <a:pathLst>
              <a:path w="700183" h="1292284">
                <a:moveTo>
                  <a:pt x="0" y="0"/>
                </a:moveTo>
                <a:lnTo>
                  <a:pt x="700184" y="0"/>
                </a:lnTo>
                <a:lnTo>
                  <a:pt x="700184" y="1292285"/>
                </a:lnTo>
                <a:lnTo>
                  <a:pt x="0" y="1292285"/>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txBody>
          <a:bodyPr/>
          <a:lstStyle/>
          <a:p>
            <a:endParaRPr/>
          </a:p>
        </p:txBody>
      </p:sp>
      <p:sp>
        <p:nvSpPr>
          <p:cNvPr id="6" name="Freeform 8"/>
          <p:cNvSpPr/>
          <p:nvPr/>
        </p:nvSpPr>
        <p:spPr>
          <a:xfrm rot="-5400000">
            <a:off x="1879898" y="400898"/>
            <a:ext cx="1224590" cy="2641273"/>
          </a:xfrm>
          <a:custGeom>
            <a:avLst/>
            <a:gdLst/>
            <a:ahLst/>
            <a:cxnLst/>
            <a:rect l="l" t="t" r="r" b="b"/>
            <a:pathLst>
              <a:path w="1836885" h="3961909">
                <a:moveTo>
                  <a:pt x="0" y="0"/>
                </a:moveTo>
                <a:lnTo>
                  <a:pt x="1836885" y="0"/>
                </a:lnTo>
                <a:lnTo>
                  <a:pt x="1836885" y="3961909"/>
                </a:lnTo>
                <a:lnTo>
                  <a:pt x="0" y="3961909"/>
                </a:lnTo>
                <a:lnTo>
                  <a:pt x="0" y="0"/>
                </a:lnTo>
                <a:close/>
              </a:path>
            </a:pathLst>
          </a:custGeom>
          <a:blipFill>
            <a:blip r:embed="rId4">
              <a:extLst>
                <a:ext uri="{96DAC541-7B7A-43D3-8B79-37D633B846F1}">
                  <asvg:svgBlip xmlns:asvg="http://schemas.microsoft.com/office/drawing/2016/SVG/main" r:embed="rId5"/>
                </a:ext>
              </a:extLst>
            </a:blip>
            <a:stretch>
              <a:fillRect/>
            </a:stretch>
          </a:blipFill>
        </p:spPr>
        <p:txBody>
          <a:bodyPr/>
          <a:lstStyle/>
          <a:p>
            <a:endParaRPr/>
          </a:p>
        </p:txBody>
      </p:sp>
      <p:sp>
        <p:nvSpPr>
          <p:cNvPr id="7" name="TextBox 6"/>
          <p:cNvSpPr txBox="1"/>
          <p:nvPr/>
        </p:nvSpPr>
        <p:spPr>
          <a:xfrm>
            <a:off x="1526993" y="1336813"/>
            <a:ext cx="1930400" cy="769441"/>
          </a:xfrm>
          <a:prstGeom prst="rect">
            <a:avLst/>
          </a:prstGeom>
          <a:noFill/>
        </p:spPr>
        <p:txBody>
          <a:bodyPr wrap="square" rtlCol="0">
            <a:spAutoFit/>
          </a:bodyPr>
          <a:lstStyle/>
          <a:p>
            <a:r>
              <a:rPr lang="vi-VN" sz="4400" b="1">
                <a:latin typeface="+mj-lt"/>
              </a:rPr>
              <a:t>Câu 5:</a:t>
            </a:r>
            <a:endParaRPr lang="en-US" sz="4400" b="1">
              <a:latin typeface="+mj-lt"/>
            </a:endParaRPr>
          </a:p>
        </p:txBody>
      </p:sp>
      <p:sp>
        <p:nvSpPr>
          <p:cNvPr id="8" name="TextBox 7"/>
          <p:cNvSpPr txBox="1"/>
          <p:nvPr/>
        </p:nvSpPr>
        <p:spPr>
          <a:xfrm>
            <a:off x="2364441" y="2352237"/>
            <a:ext cx="7463117" cy="2553335"/>
          </a:xfrm>
          <a:prstGeom prst="rect">
            <a:avLst/>
          </a:prstGeom>
          <a:noFill/>
        </p:spPr>
        <p:txBody>
          <a:bodyPr wrap="square" rtlCol="0">
            <a:spAutoFit/>
          </a:bodyPr>
          <a:lstStyle/>
          <a:p>
            <a:pPr algn="ctr"/>
            <a:r>
              <a:rPr lang="vi-VN" sz="8000" b="1">
                <a:solidFill>
                  <a:srgbClr val="FF0000"/>
                </a:solidFill>
                <a:latin typeface="Times New Roman" panose="02020603050405020304" pitchFamily="18" charset="0"/>
                <a:cs typeface="Times New Roman" panose="02020603050405020304" pitchFamily="18" charset="0"/>
              </a:rPr>
              <a:t>Ai biết rõ </a:t>
            </a:r>
          </a:p>
          <a:p>
            <a:pPr algn="ctr"/>
            <a:r>
              <a:rPr lang="vi-VN" sz="8000" b="1">
                <a:solidFill>
                  <a:srgbClr val="FF0000"/>
                </a:solidFill>
                <a:latin typeface="Times New Roman" panose="02020603050405020304" pitchFamily="18" charset="0"/>
                <a:cs typeface="Times New Roman" panose="02020603050405020304" pitchFamily="18" charset="0"/>
              </a:rPr>
              <a:t>Chúa Cha?</a:t>
            </a:r>
            <a:endParaRPr lang="en-US" sz="8000" b="1">
              <a:solidFill>
                <a:srgbClr val="FF0000"/>
              </a:solidFill>
              <a:latin typeface="Times New Roman" panose="02020603050405020304" pitchFamily="18" charset="0"/>
              <a:cs typeface="Times New Roman" panose="02020603050405020304" pitchFamily="18" charset="0"/>
            </a:endParaRPr>
          </a:p>
        </p:txBody>
      </p:sp>
      <p:sp>
        <p:nvSpPr>
          <p:cNvPr id="9" name="Freeform 5">
            <a:hlinkClick r:id="rId6" action="ppaction://hlinksldjump"/>
          </p:cNvPr>
          <p:cNvSpPr/>
          <p:nvPr/>
        </p:nvSpPr>
        <p:spPr>
          <a:xfrm rot="3965121" flipH="1" flipV="1">
            <a:off x="9414143" y="4575872"/>
            <a:ext cx="1276428" cy="1543799"/>
          </a:xfrm>
          <a:custGeom>
            <a:avLst/>
            <a:gdLst/>
            <a:ahLst/>
            <a:cxnLst/>
            <a:rect l="l" t="t" r="r" b="b"/>
            <a:pathLst>
              <a:path w="1477715" h="1356811">
                <a:moveTo>
                  <a:pt x="1477715" y="1356811"/>
                </a:moveTo>
                <a:lnTo>
                  <a:pt x="0" y="1356811"/>
                </a:lnTo>
                <a:lnTo>
                  <a:pt x="0" y="0"/>
                </a:lnTo>
                <a:lnTo>
                  <a:pt x="1477715" y="0"/>
                </a:lnTo>
                <a:lnTo>
                  <a:pt x="1477715" y="1356811"/>
                </a:lnTo>
                <a:close/>
              </a:path>
            </a:pathLst>
          </a:custGeom>
          <a:blipFill>
            <a:blip r:embed="rId7">
              <a:extLst>
                <a:ext uri="{96DAC541-7B7A-43D3-8B79-37D633B846F1}">
                  <asvg:svgBlip xmlns:asvg="http://schemas.microsoft.com/office/drawing/2016/SVG/main" r:embed="rId8"/>
                </a:ext>
              </a:extLst>
            </a:blip>
            <a:stretch>
              <a:fillRect/>
            </a:stretch>
          </a:blipFill>
        </p:spPr>
        <p:txBody>
          <a:bodyPr/>
          <a:lstStyle/>
          <a:p>
            <a:endParaRPr/>
          </a:p>
        </p:txBody>
      </p:sp>
    </p:spTree>
  </p:cSld>
  <p:clrMapOvr>
    <a:masterClrMapping/>
  </p:clrMapOvr>
  <p:transition/>
</p:sld>
</file>

<file path=ppt/tags/tag1.xml><?xml version="1.0" encoding="utf-8"?>
<p:tagLst xmlns:a="http://schemas.openxmlformats.org/drawingml/2006/main" xmlns:r="http://schemas.openxmlformats.org/officeDocument/2006/relationships" xmlns:p="http://schemas.openxmlformats.org/presentationml/2006/main">
  <p:tag name="AS_NET" val="4.0.30319.42000"/>
  <p:tag name="AS_OS" val="Microsoft Windows NT 10.0.14393.0"/>
  <p:tag name="AS_RELEASE_DATE" val="2019.12.14"/>
  <p:tag name="AS_TITLE" val="Aspose.Slides for .NET 4.0 Client Profile"/>
  <p:tag name="AS_VERSION" val="19.12"/>
</p:tagLst>
</file>

<file path=ppt/theme/theme1.xml><?xml version="1.0" encoding="utf-8"?>
<a:theme xmlns:a="http://schemas.openxmlformats.org/drawingml/2006/main" name="Data Pie Charts">
  <a:themeElements>
    <a:clrScheme name="Data Pie Charts 13">
      <a:dk1>
        <a:srgbClr val="000000"/>
      </a:dk1>
      <a:lt1>
        <a:srgbClr val="FFFFFF"/>
      </a:lt1>
      <a:dk2>
        <a:srgbClr val="000000"/>
      </a:dk2>
      <a:lt2>
        <a:srgbClr val="969696"/>
      </a:lt2>
      <a:accent1>
        <a:srgbClr val="009900"/>
      </a:accent1>
      <a:accent2>
        <a:srgbClr val="99CC00"/>
      </a:accent2>
      <a:accent3>
        <a:srgbClr val="FFFFFF"/>
      </a:accent3>
      <a:accent4>
        <a:srgbClr val="000000"/>
      </a:accent4>
      <a:accent5>
        <a:srgbClr val="AACAAA"/>
      </a:accent5>
      <a:accent6>
        <a:srgbClr val="8AB900"/>
      </a:accent6>
      <a:hlink>
        <a:srgbClr val="CC3300"/>
      </a:hlink>
      <a:folHlink>
        <a:srgbClr val="996600"/>
      </a:folHlink>
    </a:clrScheme>
    <a:fontScheme name="Data Pie Charts">
      <a:majorFont>
        <a:latin typeface="Arial"/>
        <a:ea typeface="SimSun"/>
        <a:cs typeface="Arial"/>
      </a:majorFont>
      <a:minorFont>
        <a:latin typeface="Arial"/>
        <a:ea typeface="SimSun"/>
        <a:cs typeface="Arial"/>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gradFill rotWithShape="0">
          <a:gsLst>
            <a:gs pos="0">
              <a:schemeClr val="accent1"/>
            </a:gs>
            <a:gs pos="100000">
              <a:schemeClr val="accent2"/>
            </a:gs>
          </a:gsLst>
          <a:lin ang="5400000" scaled="1"/>
        </a:gradFill>
        <a:ln w="9525" cap="flat" cmpd="sng" algn="ctr">
          <a:solidFill>
            <a:schemeClr val="accent1"/>
          </a:solidFill>
          <a:prstDash val="solid"/>
          <a:round/>
          <a:headEnd type="none" w="med" len="med"/>
          <a:tailEnd type="none" w="med" len="med"/>
        </a:ln>
      </a:spPr>
      <a:bodyPr vert="horz" wrap="none" lIns="91440" tIns="45720" rIns="91440" bIns="45720" numCol="1" anchor="ctr" anchorCtr="0" compatLnSpc="1"/>
      <a:lstStyle>
        <a:defPPr marL="0" marR="0" indent="0" algn="l" defTabSz="914400" rtl="0" eaLnBrk="1" fontAlgn="base" latinLnBrk="0" hangingPunct="1">
          <a:lnSpc>
            <a:spcPct val="100000"/>
          </a:lnSpc>
          <a:spcBef>
            <a:spcPct val="0"/>
          </a:spcBef>
          <a:spcAft>
            <a:spcPct val="0"/>
          </a:spcAft>
          <a:buClrTx/>
          <a:buSzTx/>
          <a:buFontTx/>
          <a:buNone/>
          <a:defRPr kumimoji="0" lang="zh-CN" altLang="en-US" sz="1800" b="0" i="0" u="none" strike="noStrike" cap="none" normalizeH="0" baseline="0" smtClean="0">
            <a:ln>
              <a:noFill/>
            </a:ln>
            <a:solidFill>
              <a:schemeClr val="tx1"/>
            </a:solidFill>
            <a:effectLst/>
            <a:latin typeface="Arial" panose="020B0604020202020204" pitchFamily="34" charset="0"/>
            <a:ea typeface="SimSun" panose="02010600030101010101" pitchFamily="2" charset="-122"/>
          </a:defRPr>
        </a:defPPr>
      </a:lstStyle>
    </a:spDef>
    <a:lnDef>
      <a:spPr bwMode="auto">
        <a:xfrm>
          <a:off x="0" y="0"/>
          <a:ext cx="1" cy="1"/>
        </a:xfrm>
        <a:custGeom>
          <a:avLst/>
          <a:gdLst/>
          <a:ahLst/>
          <a:cxnLst/>
          <a:rect l="0" t="0" r="0" b="0"/>
          <a:pathLst/>
        </a:custGeom>
        <a:gradFill rotWithShape="0">
          <a:gsLst>
            <a:gs pos="0">
              <a:schemeClr val="accent1"/>
            </a:gs>
            <a:gs pos="100000">
              <a:schemeClr val="accent2"/>
            </a:gs>
          </a:gsLst>
          <a:lin ang="5400000" scaled="1"/>
        </a:gradFill>
        <a:ln w="9525" cap="flat" cmpd="sng" algn="ctr">
          <a:solidFill>
            <a:schemeClr val="accent1"/>
          </a:solidFill>
          <a:prstDash val="solid"/>
          <a:round/>
          <a:headEnd type="none" w="med" len="med"/>
          <a:tailEnd type="none" w="med" len="med"/>
        </a:ln>
      </a:spPr>
      <a:bodyPr vert="horz" wrap="none" lIns="91440" tIns="45720" rIns="91440" bIns="45720" numCol="1" anchor="ctr" anchorCtr="0" compatLnSpc="1"/>
      <a:lstStyle>
        <a:defPPr marL="0" marR="0" indent="0" algn="l" defTabSz="914400" rtl="0" eaLnBrk="1" fontAlgn="base" latinLnBrk="0" hangingPunct="1">
          <a:lnSpc>
            <a:spcPct val="100000"/>
          </a:lnSpc>
          <a:spcBef>
            <a:spcPct val="0"/>
          </a:spcBef>
          <a:spcAft>
            <a:spcPct val="0"/>
          </a:spcAft>
          <a:buClrTx/>
          <a:buSzTx/>
          <a:buFontTx/>
          <a:buNone/>
          <a:defRPr kumimoji="0" lang="zh-CN" altLang="en-US" sz="1800" b="0" i="0" u="none" strike="noStrike" cap="none" normalizeH="0" baseline="0" smtClean="0">
            <a:ln>
              <a:noFill/>
            </a:ln>
            <a:solidFill>
              <a:schemeClr val="tx1"/>
            </a:solidFill>
            <a:effectLst/>
            <a:latin typeface="Arial" panose="020B0604020202020204" pitchFamily="34" charset="0"/>
            <a:ea typeface="SimSun" panose="02010600030101010101" pitchFamily="2" charset="-122"/>
          </a:defRPr>
        </a:defPPr>
      </a:lstStyle>
    </a:lnDef>
  </a:objectDefaults>
  <a:extraClrSchemeLst>
    <a:extraClrScheme>
      <a:clrScheme name="Data Pie Charts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ata Pie Charts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ata Pie Charts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ata Pie Charts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ata Pie Charts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ata Pie Charts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ata Pie Charts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ata Pie Charts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ata Pie Charts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ata Pie Charts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ata Pie Charts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ata Pie Charts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Data Pie Charts 13">
        <a:dk1>
          <a:srgbClr val="000000"/>
        </a:dk1>
        <a:lt1>
          <a:srgbClr val="FFFFFF"/>
        </a:lt1>
        <a:dk2>
          <a:srgbClr val="000000"/>
        </a:dk2>
        <a:lt2>
          <a:srgbClr val="969696"/>
        </a:lt2>
        <a:accent1>
          <a:srgbClr val="009900"/>
        </a:accent1>
        <a:accent2>
          <a:srgbClr val="99CC00"/>
        </a:accent2>
        <a:accent3>
          <a:srgbClr val="FFFFFF"/>
        </a:accent3>
        <a:accent4>
          <a:srgbClr val="000000"/>
        </a:accent4>
        <a:accent5>
          <a:srgbClr val="AACAAA"/>
        </a:accent5>
        <a:accent6>
          <a:srgbClr val="8AB900"/>
        </a:accent6>
        <a:hlink>
          <a:srgbClr val="CC3300"/>
        </a:hlink>
        <a:folHlink>
          <a:srgbClr val="996600"/>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TotalTime>
  <Words>421</Words>
  <Application>Microsoft Office PowerPoint</Application>
  <PresentationFormat>Màn hình rộng</PresentationFormat>
  <Paragraphs>114</Paragraphs>
  <Slides>14</Slides>
  <Notes>0</Notes>
  <HiddenSlides>0</HiddenSlides>
  <MMClips>0</MMClips>
  <ScaleCrop>false</ScaleCrop>
  <HeadingPairs>
    <vt:vector size="6" baseType="variant">
      <vt:variant>
        <vt:lpstr>Phông được Dùng</vt:lpstr>
      </vt:variant>
      <vt:variant>
        <vt:i4>3</vt:i4>
      </vt:variant>
      <vt:variant>
        <vt:lpstr>Chủ đề</vt:lpstr>
      </vt:variant>
      <vt:variant>
        <vt:i4>1</vt:i4>
      </vt:variant>
      <vt:variant>
        <vt:lpstr>Tiêu đề Bản chiếu</vt:lpstr>
      </vt:variant>
      <vt:variant>
        <vt:i4>14</vt:i4>
      </vt:variant>
    </vt:vector>
  </HeadingPairs>
  <TitlesOfParts>
    <vt:vector size="18" baseType="lpstr">
      <vt:lpstr>Arial</vt:lpstr>
      <vt:lpstr>DT Phudu Black</vt:lpstr>
      <vt:lpstr>Times New Roman</vt:lpstr>
      <vt:lpstr>Data Pie Charts</vt:lpstr>
      <vt:lpstr>Bản trình bày PowerPoint</vt:lpstr>
      <vt:lpstr>Bản trình bày PowerPoint</vt:lpstr>
      <vt:lpstr>Bản trình bày PowerPoint</vt:lpstr>
      <vt:lpstr>Bản trình bày PowerPoint</vt:lpstr>
      <vt:lpstr>Bản trình bày PowerPoint</vt:lpstr>
      <vt:lpstr>Bản trình bày PowerPoint</vt:lpstr>
      <vt:lpstr>Bản trình bày PowerPoint</vt:lpstr>
      <vt:lpstr>Bản trình bày PowerPoint</vt:lpstr>
      <vt:lpstr>Bản trình bày PowerPoint</vt:lpstr>
      <vt:lpstr>Bản trình bày PowerPoint</vt:lpstr>
      <vt:lpstr>Bản trình bày PowerPoint</vt:lpstr>
      <vt:lpstr>Bản trình bày PowerPoint</vt:lpstr>
      <vt:lpstr>Bản trình bày PowerPoint</vt:lpstr>
      <vt:lpstr>Bản trình bày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Administrator</dc:creator>
  <cp:lastModifiedBy>bongbongcute12@gmail.com</cp:lastModifiedBy>
  <cp:revision>11</cp:revision>
  <dcterms:created xsi:type="dcterms:W3CDTF">2026-06-03T14:28:00Z</dcterms:created>
  <dcterms:modified xsi:type="dcterms:W3CDTF">2026-07-05T02:33:53Z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FB1C80D815E640608E75E233BA6F4243_12</vt:lpwstr>
  </property>
  <property fmtid="{D5CDD505-2E9C-101B-9397-08002B2CF9AE}" pid="3" name="KSOProductBuildVer">
    <vt:lpwstr>1033-12.2.0.22549</vt:lpwstr>
  </property>
</Properties>
</file>