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Default Extension="svg" ContentType="image/sv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NET 19.12-->
<p:presentation xmlns:r="http://schemas.openxmlformats.org/officeDocument/2006/relationships" xmlns:a="http://schemas.openxmlformats.org/drawingml/2006/main" xmlns:p="http://schemas.openxmlformats.org/presentationml/2006/main">
  <p:sldMasterIdLst>
    <p:sldMasterId id="2147483648" r:id="rId1"/>
  </p:sldMasterIdLst>
  <p:sldIdLst>
    <p:sldId id="257" r:id="rId2"/>
    <p:sldId id="258" r:id="rId3"/>
    <p:sldId id="261" r:id="rId4"/>
    <p:sldId id="263" r:id="rId5"/>
    <p:sldId id="264" r:id="rId6"/>
    <p:sldId id="262" r:id="rId7"/>
    <p:sldId id="265" r:id="rId8"/>
    <p:sldId id="266" r:id="rId9"/>
    <p:sldId id="267" r:id="rId10"/>
    <p:sldId id="270" r:id="rId11"/>
    <p:sldId id="272" r:id="rId12"/>
    <p:sldId id="273" r:id="rId13"/>
    <p:sldId id="274" r:id="rId14"/>
    <p:sldId id="275" r:id="rId15"/>
  </p:sldIdLst>
  <p:sldSz cx="12192000" cy="6858000"/>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33" d="100"/>
          <a:sy n="33" d="100"/>
        </p:scale>
        <p:origin x="24" y="24"/>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tags" Target="tags/tag1.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heme" Target="theme/theme1.xml" /><Relationship Id="rId2" Type="http://schemas.openxmlformats.org/officeDocument/2006/relationships/slide" Target="slides/slide1.xml" /><Relationship Id="rId20"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obj" preserve="1">
  <p:cSld name="Title and Content">
    <p:spTree>
      <p:nvGrpSpPr>
        <p:cNvPr id="1" name=""/>
        <p:cNvGrpSpPr/>
        <p:nvPr/>
      </p:nvGrpSpPr>
      <p:grpSpPr>
        <a:xfrm>
          <a:off x="0" y="0"/>
          <a: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C675B7D5-F072-4511-BA21-1D989A54E131}" type="datetimeFigureOut">
              <a:rPr lang="en-US" smtClean="0"/>
              <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88618-4E85-4F63-AC82-E51E9C0CE6C0}" type="slidenum">
              <a:rPr lang="en-US" smtClean="0"/>
              <a:t/>
            </a:fld>
            <a:endParaRPr 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blank" preserve="1">
  <p:cSld name="Blank">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C675B7D5-F072-4511-BA21-1D989A54E131}" type="datetimeFigureOut">
              <a:rPr lang="en-US" smtClean="0"/>
              <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E88618-4E85-4F63-AC82-E51E9C0CE6C0}" type="slidenum">
              <a:rPr lang="en-US" smtClean="0"/>
              <a:t/>
            </a:fld>
            <a:endParaRPr 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image" Target="../media/image1.jpeg" /><Relationship Id="rId4"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p:pic>
        <p:nvPicPr>
          <p:cNvPr id="1026" name="Picture 6"/>
          <p:cNvPicPr>
            <a:picLocks noChangeAspect="1"/>
          </p:cNvPicPr>
          <p:nvPr/>
        </p:nvPicPr>
        <p:blipFill>
          <a:blip r:embed="rId3"/>
          <a:stretch>
            <a:fillRect/>
          </a:stretch>
        </p:blipFill>
        <p:spPr>
          <a:xfrm>
            <a:off x="0" y="0"/>
            <a:ext cx="12198351" cy="6861175"/>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lstStyle/>
          <a:p>
            <a:pPr lvl="0"/>
            <a:r>
              <a:rPr lang="en-US" altLang="zh-CN"/>
              <a:t>Click to edit Master title style</a:t>
            </a:r>
            <a:endParaRPr lang="en-US" altLang="zh-CN"/>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en-US" altLang="zh-CN"/>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C675B7D5-F072-4511-BA21-1D989A54E131}" type="datetimeFigureOut">
              <a:rPr lang="en-US" smtClean="0"/>
              <a:t/>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49E88618-4E85-4F63-AC82-E51E9C0CE6C0}" type="slidenum">
              <a:rPr lang="en-US" smtClean="0"/>
              <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5" r:id="rId2"/>
  </p:sldLayoutIdLst>
  <p:transition/>
  <p:timing/>
  <p:txStyles>
    <p:titleStyle>
      <a:lvl1pPr algn="l" rtl="0" fontAlgn="base">
        <a:spcBef>
          <a:spcPct val="0"/>
        </a:spcBef>
        <a:spcAft>
          <a:spcPct val="0"/>
        </a:spcAft>
        <a:defRPr sz="3600" kern="1200">
          <a:solidFill>
            <a:schemeClr val="bg1"/>
          </a:solidFill>
          <a:latin typeface="+mj-lt"/>
          <a:ea typeface="+mj-ea"/>
          <a:cs typeface="+mj-cs"/>
        </a:defRPr>
      </a:lvl1pPr>
      <a:lvl2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jpe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8.png" /><Relationship Id="rId3" Type="http://schemas.openxmlformats.org/officeDocument/2006/relationships/image" Target="../media/image26.svg" /><Relationship Id="rId4" Type="http://schemas.openxmlformats.org/officeDocument/2006/relationships/slide" Target="slide4.xml" TargetMode="Internal" /><Relationship Id="rId5" Type="http://schemas.openxmlformats.org/officeDocument/2006/relationships/image" Target="../media/image10.png" /><Relationship Id="rId6" Type="http://schemas.openxmlformats.org/officeDocument/2006/relationships/image" Target="../media/image27.sv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8.png" /><Relationship Id="rId3" Type="http://schemas.openxmlformats.org/officeDocument/2006/relationships/image" Target="../media/image28.svg" /><Relationship Id="rId4" Type="http://schemas.openxmlformats.org/officeDocument/2006/relationships/slide" Target="slide4.xml" TargetMode="Internal" /><Relationship Id="rId5" Type="http://schemas.openxmlformats.org/officeDocument/2006/relationships/image" Target="../media/image10.png" /><Relationship Id="rId6" Type="http://schemas.openxmlformats.org/officeDocument/2006/relationships/image" Target="../media/image29.sv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0.png" /><Relationship Id="rId3" Type="http://schemas.openxmlformats.org/officeDocument/2006/relationships/image" Target="../media/image31.svg" /><Relationship Id="rId4" Type="http://schemas.openxmlformats.org/officeDocument/2006/relationships/image" Target="../media/image8.png" /><Relationship Id="rId5" Type="http://schemas.openxmlformats.org/officeDocument/2006/relationships/image" Target="../media/image32.svg" /><Relationship Id="rId6" Type="http://schemas.openxmlformats.org/officeDocument/2006/relationships/slide" Target="slide4.xml" TargetMode="Internal" /><Relationship Id="rId7" Type="http://schemas.openxmlformats.org/officeDocument/2006/relationships/image" Target="../media/image10.png" /><Relationship Id="rId8" Type="http://schemas.openxmlformats.org/officeDocument/2006/relationships/image" Target="../media/image33.sv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4.png" /><Relationship Id="rId3" Type="http://schemas.openxmlformats.org/officeDocument/2006/relationships/image" Target="../media/image35.svg" /><Relationship Id="rId4" Type="http://schemas.openxmlformats.org/officeDocument/2006/relationships/image" Target="../media/image8.png" /><Relationship Id="rId5" Type="http://schemas.openxmlformats.org/officeDocument/2006/relationships/image" Target="../media/image36.svg" /><Relationship Id="rId6" Type="http://schemas.openxmlformats.org/officeDocument/2006/relationships/slide" Target="slide4.xml" TargetMode="Internal" /><Relationship Id="rId7" Type="http://schemas.openxmlformats.org/officeDocument/2006/relationships/image" Target="../media/image10.png" /><Relationship Id="rId8" Type="http://schemas.openxmlformats.org/officeDocument/2006/relationships/image" Target="../media/image37.sv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8.png" /><Relationship Id="rId3" Type="http://schemas.openxmlformats.org/officeDocument/2006/relationships/image" Target="../media/image38.svg" /><Relationship Id="rId4" Type="http://schemas.openxmlformats.org/officeDocument/2006/relationships/slide" Target="slide4.xml" TargetMode="Internal" /><Relationship Id="rId5" Type="http://schemas.openxmlformats.org/officeDocument/2006/relationships/image" Target="../media/image10.png" /><Relationship Id="rId6" Type="http://schemas.openxmlformats.org/officeDocument/2006/relationships/image" Target="../media/image39.sv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10" Type="http://schemas.openxmlformats.org/officeDocument/2006/relationships/slide" Target="slide11.xml" TargetMode="Internal" /><Relationship Id="rId11" Type="http://schemas.openxmlformats.org/officeDocument/2006/relationships/slide" Target="slide12.xml" TargetMode="Internal" /><Relationship Id="rId12" Type="http://schemas.openxmlformats.org/officeDocument/2006/relationships/slide" Target="slide13.xml" TargetMode="Internal" /><Relationship Id="rId13" Type="http://schemas.openxmlformats.org/officeDocument/2006/relationships/slide" Target="slide14.xml" TargetMode="Internal" /><Relationship Id="rId2" Type="http://schemas.openxmlformats.org/officeDocument/2006/relationships/image" Target="../media/image4.png" /><Relationship Id="rId3" Type="http://schemas.openxmlformats.org/officeDocument/2006/relationships/image" Target="../media/image5.svg" /><Relationship Id="rId4" Type="http://schemas.openxmlformats.org/officeDocument/2006/relationships/slide" Target="slide5.xml" TargetMode="Internal" /><Relationship Id="rId5" Type="http://schemas.openxmlformats.org/officeDocument/2006/relationships/slide" Target="slide6.xml" TargetMode="Internal" /><Relationship Id="rId6" Type="http://schemas.openxmlformats.org/officeDocument/2006/relationships/slide" Target="slide7.xml" TargetMode="Internal" /><Relationship Id="rId7" Type="http://schemas.openxmlformats.org/officeDocument/2006/relationships/slide" Target="slide8.xml" TargetMode="Internal" /><Relationship Id="rId8" Type="http://schemas.openxmlformats.org/officeDocument/2006/relationships/slide" Target="slide9.xml" TargetMode="Internal" /><Relationship Id="rId9" Type="http://schemas.openxmlformats.org/officeDocument/2006/relationships/slide" Target="slide10.xml" TargetMode="Interna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6.png" /><Relationship Id="rId3" Type="http://schemas.openxmlformats.org/officeDocument/2006/relationships/image" Target="../media/image7.svg" /><Relationship Id="rId4" Type="http://schemas.openxmlformats.org/officeDocument/2006/relationships/image" Target="../media/image8.png" /><Relationship Id="rId5" Type="http://schemas.openxmlformats.org/officeDocument/2006/relationships/image" Target="../media/image9.svg" /><Relationship Id="rId6" Type="http://schemas.openxmlformats.org/officeDocument/2006/relationships/slide" Target="slide4.xml" TargetMode="Internal" /><Relationship Id="rId7" Type="http://schemas.openxmlformats.org/officeDocument/2006/relationships/image" Target="../media/image10.png" /><Relationship Id="rId8" Type="http://schemas.openxmlformats.org/officeDocument/2006/relationships/image" Target="../media/image11.sv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2.png" /><Relationship Id="rId3" Type="http://schemas.openxmlformats.org/officeDocument/2006/relationships/image" Target="../media/image13.svg" /><Relationship Id="rId4" Type="http://schemas.openxmlformats.org/officeDocument/2006/relationships/image" Target="../media/image8.png" /><Relationship Id="rId5" Type="http://schemas.openxmlformats.org/officeDocument/2006/relationships/image" Target="../media/image14.svg" /><Relationship Id="rId6" Type="http://schemas.openxmlformats.org/officeDocument/2006/relationships/slide" Target="slide4.xml" TargetMode="Internal" /><Relationship Id="rId7" Type="http://schemas.openxmlformats.org/officeDocument/2006/relationships/image" Target="../media/image10.png" /><Relationship Id="rId8" Type="http://schemas.openxmlformats.org/officeDocument/2006/relationships/image" Target="../media/image15.sv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8.png" /><Relationship Id="rId3" Type="http://schemas.openxmlformats.org/officeDocument/2006/relationships/image" Target="../media/image16.svg" /><Relationship Id="rId4" Type="http://schemas.openxmlformats.org/officeDocument/2006/relationships/slide" Target="slide4.xml" TargetMode="Internal" /><Relationship Id="rId5" Type="http://schemas.openxmlformats.org/officeDocument/2006/relationships/image" Target="../media/image10.png" /><Relationship Id="rId6" Type="http://schemas.openxmlformats.org/officeDocument/2006/relationships/image" Target="../media/image17.sv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8.png" /><Relationship Id="rId3" Type="http://schemas.openxmlformats.org/officeDocument/2006/relationships/image" Target="../media/image19.svg" /><Relationship Id="rId4" Type="http://schemas.openxmlformats.org/officeDocument/2006/relationships/image" Target="../media/image8.png" /><Relationship Id="rId5" Type="http://schemas.openxmlformats.org/officeDocument/2006/relationships/image" Target="../media/image20.svg" /><Relationship Id="rId6" Type="http://schemas.openxmlformats.org/officeDocument/2006/relationships/slide" Target="slide4.xml" TargetMode="Internal" /><Relationship Id="rId7" Type="http://schemas.openxmlformats.org/officeDocument/2006/relationships/image" Target="../media/image10.png" /><Relationship Id="rId8" Type="http://schemas.openxmlformats.org/officeDocument/2006/relationships/image" Target="../media/image21.sv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2.png" /><Relationship Id="rId3" Type="http://schemas.openxmlformats.org/officeDocument/2006/relationships/image" Target="../media/image23.svg" /><Relationship Id="rId4" Type="http://schemas.openxmlformats.org/officeDocument/2006/relationships/image" Target="../media/image8.png" /><Relationship Id="rId5" Type="http://schemas.openxmlformats.org/officeDocument/2006/relationships/image" Target="../media/image24.svg" /><Relationship Id="rId6" Type="http://schemas.openxmlformats.org/officeDocument/2006/relationships/slide" Target="slide4.xml" TargetMode="Internal" /><Relationship Id="rId7" Type="http://schemas.openxmlformats.org/officeDocument/2006/relationships/image" Target="../media/image10.png" /><Relationship Id="rId8" Type="http://schemas.openxmlformats.org/officeDocument/2006/relationships/image" Target="../media/image25.svg" /></Relationships>
</file>

<file path=ppt/slides/slide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10" name="Picture 9"/>
          <p:cNvPicPr/>
          <p:nvPr/>
        </p:nvPicPr>
        <p:blipFill>
          <a:blip r:embed="rId2"/>
          <a:stretch>
            <a:fillRect/>
          </a:stretch>
        </p:blipFill>
        <p:spPr>
          <a:xfrm>
            <a:off x="-304800" y="-177800"/>
            <a:ext cx="12572153" cy="7071783"/>
          </a:xfrm>
          <a:prstGeom prst="rect">
            <a:avLst/>
          </a:prstGeom>
        </p:spPr>
      </p:pic>
      <p:sp>
        <p:nvSpPr>
          <p:cNvPr id="6" name="Hộp Văn bản 3"/>
          <p:cNvSpPr txBox="1"/>
          <p:nvPr/>
        </p:nvSpPr>
        <p:spPr>
          <a:xfrm>
            <a:off x="-1422400" y="1143000"/>
            <a:ext cx="11776710" cy="1625177"/>
          </a:xfrm>
          <a:prstGeom prst="rect">
            <a:avLst/>
          </a:prstGeom>
          <a:noFill/>
        </p:spPr>
        <p:txBody>
          <a:bodyPr wrap="square" rtlCol="0">
            <a:noAutofit/>
          </a:bodyPr>
          <a:lstStyle/>
          <a:p>
            <a:pPr algn="ctr">
              <a:lnSpc>
                <a:spcPct val="100000"/>
              </a:lnSpc>
            </a:pPr>
            <a:r>
              <a:rPr lang="en-US" sz="9200">
                <a:solidFill>
                  <a:srgbClr val="FF0000"/>
                </a:solidFill>
                <a:latin typeface="DT Phudu Black" charset="0"/>
                <a:cs typeface="DT Phudu Black" charset="0"/>
              </a:rPr>
              <a:t>CHÚA NHẬT </a:t>
            </a:r>
            <a:r>
              <a:rPr lang="en-US" sz="9200" smtClean="0">
                <a:solidFill>
                  <a:srgbClr val="FF0000"/>
                </a:solidFill>
                <a:latin typeface="DT Phudu Black" charset="0"/>
                <a:cs typeface="DT Phudu Black" charset="0"/>
              </a:rPr>
              <a:t>XXII </a:t>
            </a:r>
            <a:endParaRPr lang="en-US" sz="9200">
              <a:solidFill>
                <a:srgbClr val="FF0000"/>
              </a:solidFill>
              <a:latin typeface="DT Phudu Black" charset="0"/>
              <a:cs typeface="DT Phudu Black" charset="0"/>
            </a:endParaRPr>
          </a:p>
          <a:p>
            <a:pPr algn="ctr">
              <a:lnSpc>
                <a:spcPct val="100000"/>
              </a:lnSpc>
            </a:pPr>
            <a:r>
              <a:rPr lang="en-US" sz="9200">
                <a:solidFill>
                  <a:srgbClr val="FF0000"/>
                </a:solidFill>
                <a:latin typeface="DT Phudu Black" charset="0"/>
                <a:cs typeface="DT Phudu Black" charset="0"/>
              </a:rPr>
              <a:t>THƯỜNG NIÊN</a:t>
            </a:r>
            <a:endParaRPr lang="en-US" sz="9200">
              <a:solidFill>
                <a:srgbClr val="FF0000"/>
              </a:solidFill>
              <a:latin typeface="DT Phudu Black" charset="0"/>
              <a:cs typeface="DT Phudu Black" charset="0"/>
            </a:endParaRPr>
          </a:p>
          <a:p>
            <a:pPr algn="ctr">
              <a:lnSpc>
                <a:spcPct val="100000"/>
              </a:lnSpc>
            </a:pPr>
            <a:r>
              <a:rPr lang="en-US" sz="9200">
                <a:solidFill>
                  <a:srgbClr val="FF0000"/>
                </a:solidFill>
                <a:latin typeface="DT Phudu Black" charset="0"/>
                <a:cs typeface="DT Phudu Black" charset="0"/>
              </a:rPr>
              <a:t>NĂM C</a:t>
            </a:r>
            <a:endParaRPr lang="en-US" sz="9200">
              <a:solidFill>
                <a:srgbClr val="FF0000"/>
              </a:solidFill>
              <a:latin typeface="DT Phudu Black" charset="0"/>
              <a:cs typeface="DT Phudu Black" charset="0"/>
            </a:endParaRPr>
          </a:p>
          <a:p>
            <a:pPr algn="ctr"/>
            <a:endParaRPr lang="en-US" sz="9200">
              <a:solidFill>
                <a:srgbClr val="FF0000"/>
              </a:solidFill>
              <a:latin typeface="DT Phudu Black" charset="0"/>
              <a:cs typeface="DT Phudu Black" charset="0"/>
            </a:endParaRPr>
          </a:p>
        </p:txBody>
      </p:sp>
      <p:sp>
        <p:nvSpPr>
          <p:cNvPr id="7" name="Hộp Văn bản 3"/>
          <p:cNvSpPr txBox="1"/>
          <p:nvPr/>
        </p:nvSpPr>
        <p:spPr>
          <a:xfrm>
            <a:off x="101600" y="2159000"/>
            <a:ext cx="9253220" cy="1898084"/>
          </a:xfrm>
          <a:prstGeom prst="rect">
            <a:avLst/>
          </a:prstGeom>
          <a:noFill/>
        </p:spPr>
        <p:txBody>
          <a:bodyPr wrap="square" rtlCol="0">
            <a:spAutoFit/>
          </a:bodyPr>
          <a:lstStyle/>
          <a:p>
            <a:pPr algn="ctr"/>
            <a:endParaRPr lang="en-US" sz="5865">
              <a:solidFill>
                <a:srgbClr val="FF0000"/>
              </a:solidFill>
              <a:latin typeface="DT Phudu Black" charset="0"/>
              <a:cs typeface="DT Phudu Black" charset="0"/>
            </a:endParaRPr>
          </a:p>
          <a:p>
            <a:pPr algn="ctr"/>
            <a:endParaRPr lang="en-US" sz="5865">
              <a:solidFill>
                <a:srgbClr val="FF0000"/>
              </a:solidFill>
              <a:latin typeface="DT Phudu Black" charset="0"/>
              <a:cs typeface="DT Phudu Black" charset="0"/>
            </a:endParaRPr>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2"/>
      <p:bldP spid="7" grpId="3"/>
    </p:bldLst>
  </p:timing>
</p:sld>
</file>

<file path=ppt/slides/slide1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Freeform 8"/>
          <p:cNvSpPr/>
          <p:nvPr/>
        </p:nvSpPr>
        <p:spPr>
          <a:xfrm rot="-5400000">
            <a:off x="1732414" y="276475"/>
            <a:ext cx="1224590" cy="2641273"/>
          </a:xfrm>
          <a:custGeom>
            <a:rect l="l" t="t" r="r" b="b"/>
            <a:pathLst>
              <a:path w="1836885" h="3961909">
                <a:moveTo>
                  <a:pt x="0" y="0"/>
                </a:moveTo>
                <a:lnTo>
                  <a:pt x="1836885" y="0"/>
                </a:lnTo>
                <a:lnTo>
                  <a:pt x="1836885" y="3961909"/>
                </a:lnTo>
                <a:lnTo>
                  <a:pt x="0" y="396190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p:txBody>
      </p:sp>
      <p:sp>
        <p:nvSpPr>
          <p:cNvPr id="6" name="TextBox 5"/>
          <p:cNvSpPr txBox="1"/>
          <p:nvPr/>
        </p:nvSpPr>
        <p:spPr>
          <a:xfrm>
            <a:off x="1379509" y="1212390"/>
            <a:ext cx="1930400" cy="769441"/>
          </a:xfrm>
          <a:prstGeom prst="rect">
            <a:avLst/>
          </a:prstGeom>
          <a:noFill/>
        </p:spPr>
        <p:txBody>
          <a:bodyPr wrap="square" rtlCol="0">
            <a:spAutoFit/>
          </a:bodyPr>
          <a:lstStyle/>
          <a:p>
            <a:r>
              <a:rPr lang="vi-VN" sz="4400" b="1" smtClean="0">
                <a:latin typeface="+mj-lt"/>
              </a:rPr>
              <a:t>Câu 6:</a:t>
            </a:r>
            <a:endParaRPr lang="en-US" sz="4400" b="1">
              <a:latin typeface="+mj-lt"/>
            </a:endParaRPr>
          </a:p>
        </p:txBody>
      </p:sp>
      <p:sp>
        <p:nvSpPr>
          <p:cNvPr id="7" name="TextBox 6"/>
          <p:cNvSpPr txBox="1"/>
          <p:nvPr/>
        </p:nvSpPr>
        <p:spPr>
          <a:xfrm>
            <a:off x="1326908" y="2083184"/>
            <a:ext cx="9594766" cy="3784600"/>
          </a:xfrm>
          <a:prstGeom prst="rect">
            <a:avLst/>
          </a:prstGeom>
          <a:noFill/>
        </p:spPr>
        <p:txBody>
          <a:bodyPr wrap="square" rtlCol="0">
            <a:spAutoFit/>
          </a:bodyPr>
          <a:lstStyle/>
          <a:p>
            <a:pPr algn="ctr"/>
            <a:r>
              <a:rPr lang="en-US" sz="8000" b="1" smtClean="0">
                <a:solidFill>
                  <a:srgbClr val="FF0000"/>
                </a:solidFill>
                <a:latin typeface="Times New Roman" panose="02020603050405020304" pitchFamily="18" charset="0"/>
                <a:cs typeface="Times New Roman" panose="02020603050405020304" pitchFamily="18" charset="0"/>
              </a:rPr>
              <a:t>Chúa mời </a:t>
            </a:r>
            <a:r>
              <a:rPr lang="vi-VN" sz="8000" b="1" smtClean="0">
                <a:solidFill>
                  <a:srgbClr val="FF0000"/>
                </a:solidFill>
                <a:latin typeface="Times New Roman" panose="02020603050405020304" pitchFamily="18" charset="0"/>
                <a:cs typeface="Times New Roman" panose="02020603050405020304" pitchFamily="18" charset="0"/>
              </a:rPr>
              <a:t>những người như thế nào</a:t>
            </a:r>
            <a:r>
              <a:rPr lang="en-US" sz="8000" b="1" smtClean="0">
                <a:solidFill>
                  <a:srgbClr val="FF0000"/>
                </a:solidFill>
                <a:latin typeface="Times New Roman" panose="02020603050405020304" pitchFamily="18" charset="0"/>
                <a:cs typeface="Times New Roman" panose="02020603050405020304" pitchFamily="18" charset="0"/>
              </a:rPr>
              <a:t> đến với Ngài?</a:t>
            </a:r>
            <a:endParaRPr lang="en-US" sz="8000" b="1">
              <a:solidFill>
                <a:srgbClr val="FF0000"/>
              </a:solidFill>
              <a:latin typeface="Times New Roman" panose="02020603050405020304" pitchFamily="18" charset="0"/>
              <a:cs typeface="Times New Roman" panose="02020603050405020304" pitchFamily="18" charset="0"/>
            </a:endParaRPr>
          </a:p>
        </p:txBody>
      </p:sp>
      <p:sp>
        <p:nvSpPr>
          <p:cNvPr id="8" name="Freeform 5">
            <a:hlinkClick r:id="rId4" action="ppaction://hlinksldjump"/>
          </p:cNvPr>
          <p:cNvSpPr/>
          <p:nvPr/>
        </p:nvSpPr>
        <p:spPr>
          <a:xfrm rot="3965121" flipH="1" flipV="1">
            <a:off x="9319439" y="5189647"/>
            <a:ext cx="1276428" cy="1543799"/>
          </a:xfrm>
          <a:custGeom>
            <a:rect l="l" t="t" r="r" b="b"/>
            <a:pathLst>
              <a:path w="1477715" h="1356811">
                <a:moveTo>
                  <a:pt x="1477715" y="1356811"/>
                </a:moveTo>
                <a:lnTo>
                  <a:pt x="0" y="1356811"/>
                </a:lnTo>
                <a:lnTo>
                  <a:pt x="0" y="0"/>
                </a:lnTo>
                <a:lnTo>
                  <a:pt x="1477715" y="0"/>
                </a:lnTo>
                <a:lnTo>
                  <a:pt x="1477715" y="1356811"/>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p:txBody>
      </p:sp>
    </p:spTree>
  </p:cSld>
  <p:clrMapOvr>
    <a:masterClrMapping/>
  </p:clrMapOvr>
  <p:transition/>
  <p:timing/>
</p:sld>
</file>

<file path=ppt/slides/slide1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Freeform 8"/>
          <p:cNvSpPr/>
          <p:nvPr/>
        </p:nvSpPr>
        <p:spPr>
          <a:xfrm rot="-5400000">
            <a:off x="1676698" y="-7777"/>
            <a:ext cx="1224590" cy="2641273"/>
          </a:xfrm>
          <a:custGeom>
            <a:rect l="l" t="t" r="r" b="b"/>
            <a:pathLst>
              <a:path w="1836885" h="3961909">
                <a:moveTo>
                  <a:pt x="0" y="0"/>
                </a:moveTo>
                <a:lnTo>
                  <a:pt x="1836885" y="0"/>
                </a:lnTo>
                <a:lnTo>
                  <a:pt x="1836885" y="3961909"/>
                </a:lnTo>
                <a:lnTo>
                  <a:pt x="0" y="396190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p:txBody>
      </p:sp>
      <p:sp>
        <p:nvSpPr>
          <p:cNvPr id="6" name="TextBox 5"/>
          <p:cNvSpPr txBox="1"/>
          <p:nvPr/>
        </p:nvSpPr>
        <p:spPr>
          <a:xfrm>
            <a:off x="1323793" y="928138"/>
            <a:ext cx="1930400" cy="769441"/>
          </a:xfrm>
          <a:prstGeom prst="rect">
            <a:avLst/>
          </a:prstGeom>
          <a:noFill/>
        </p:spPr>
        <p:txBody>
          <a:bodyPr wrap="square" rtlCol="0">
            <a:spAutoFit/>
          </a:bodyPr>
          <a:lstStyle/>
          <a:p>
            <a:r>
              <a:rPr lang="vi-VN" sz="4400" b="1" smtClean="0">
                <a:latin typeface="+mj-lt"/>
              </a:rPr>
              <a:t>Câu 7:</a:t>
            </a:r>
            <a:endParaRPr lang="en-US" sz="4400" b="1">
              <a:latin typeface="+mj-lt"/>
            </a:endParaRPr>
          </a:p>
        </p:txBody>
      </p:sp>
      <p:sp>
        <p:nvSpPr>
          <p:cNvPr id="7" name="TextBox 6"/>
          <p:cNvSpPr txBox="1"/>
          <p:nvPr/>
        </p:nvSpPr>
        <p:spPr>
          <a:xfrm>
            <a:off x="251460" y="2052320"/>
            <a:ext cx="11820525" cy="3784600"/>
          </a:xfrm>
          <a:prstGeom prst="rect">
            <a:avLst/>
          </a:prstGeom>
          <a:noFill/>
        </p:spPr>
        <p:txBody>
          <a:bodyPr wrap="square" rtlCol="0">
            <a:spAutoFit/>
          </a:bodyPr>
          <a:lstStyle/>
          <a:p>
            <a:pPr algn="ctr"/>
            <a:r>
              <a:rPr lang="vi-VN" sz="8000" b="1" smtClean="0">
                <a:solidFill>
                  <a:srgbClr val="FF0000"/>
                </a:solidFill>
                <a:latin typeface="Times New Roman" panose="02020603050405020304" pitchFamily="18" charset="0"/>
                <a:cs typeface="Times New Roman" panose="02020603050405020304" pitchFamily="18" charset="0"/>
              </a:rPr>
              <a:t>Chúa sẽ làm gì cho những người khó nhọc và mang gánh nặng?</a:t>
            </a:r>
            <a:endParaRPr lang="vi-VN" sz="8000" b="1" smtClean="0">
              <a:solidFill>
                <a:srgbClr val="FF0000"/>
              </a:solidFill>
              <a:latin typeface="Times New Roman" panose="02020603050405020304" pitchFamily="18" charset="0"/>
              <a:cs typeface="Times New Roman" panose="02020603050405020304" pitchFamily="18" charset="0"/>
            </a:endParaRPr>
          </a:p>
        </p:txBody>
      </p:sp>
      <p:sp>
        <p:nvSpPr>
          <p:cNvPr id="8" name="Freeform 5">
            <a:hlinkClick r:id="rId4" action="ppaction://hlinksldjump"/>
          </p:cNvPr>
          <p:cNvSpPr/>
          <p:nvPr/>
        </p:nvSpPr>
        <p:spPr>
          <a:xfrm rot="3965121" flipH="1" flipV="1">
            <a:off x="9660887" y="5247832"/>
            <a:ext cx="1276428" cy="1543799"/>
          </a:xfrm>
          <a:custGeom>
            <a:rect l="l" t="t" r="r" b="b"/>
            <a:pathLst>
              <a:path w="1477715" h="1356811">
                <a:moveTo>
                  <a:pt x="1477715" y="1356811"/>
                </a:moveTo>
                <a:lnTo>
                  <a:pt x="0" y="1356811"/>
                </a:lnTo>
                <a:lnTo>
                  <a:pt x="0" y="0"/>
                </a:lnTo>
                <a:lnTo>
                  <a:pt x="1477715" y="0"/>
                </a:lnTo>
                <a:lnTo>
                  <a:pt x="1477715" y="1356811"/>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p:txBody>
      </p:sp>
    </p:spTree>
  </p:cSld>
  <p:clrMapOvr>
    <a:masterClrMapping/>
  </p:clrMapOvr>
  <p:transition/>
  <p:timing/>
</p:sld>
</file>

<file path=ppt/slides/slide1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reeform 6"/>
          <p:cNvSpPr/>
          <p:nvPr/>
        </p:nvSpPr>
        <p:spPr>
          <a:xfrm>
            <a:off x="9755053" y="850575"/>
            <a:ext cx="1087117" cy="972475"/>
          </a:xfrm>
          <a:custGeom>
            <a:rect l="l" t="t" r="r" b="b"/>
            <a:pathLst>
              <a:path w="1630675" h="1458713">
                <a:moveTo>
                  <a:pt x="0" y="0"/>
                </a:moveTo>
                <a:lnTo>
                  <a:pt x="1630675" y="0"/>
                </a:lnTo>
                <a:lnTo>
                  <a:pt x="1630675" y="1458712"/>
                </a:lnTo>
                <a:lnTo>
                  <a:pt x="0" y="1458712"/>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p:txBody>
      </p:sp>
      <p:sp>
        <p:nvSpPr>
          <p:cNvPr id="7" name="Freeform 8"/>
          <p:cNvSpPr/>
          <p:nvPr/>
        </p:nvSpPr>
        <p:spPr>
          <a:xfrm rot="-5400000">
            <a:off x="1879898" y="400898"/>
            <a:ext cx="1224590" cy="2641273"/>
          </a:xfrm>
          <a:custGeom>
            <a:rect l="l" t="t" r="r" b="b"/>
            <a:pathLst>
              <a:path w="1836885" h="3961909">
                <a:moveTo>
                  <a:pt x="0" y="0"/>
                </a:moveTo>
                <a:lnTo>
                  <a:pt x="1836885" y="0"/>
                </a:lnTo>
                <a:lnTo>
                  <a:pt x="1836885" y="3961909"/>
                </a:lnTo>
                <a:lnTo>
                  <a:pt x="0" y="39619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p:txBody>
      </p:sp>
      <p:sp>
        <p:nvSpPr>
          <p:cNvPr id="8" name="TextBox 7"/>
          <p:cNvSpPr txBox="1"/>
          <p:nvPr/>
        </p:nvSpPr>
        <p:spPr>
          <a:xfrm>
            <a:off x="1526993" y="1336813"/>
            <a:ext cx="1930400" cy="769441"/>
          </a:xfrm>
          <a:prstGeom prst="rect">
            <a:avLst/>
          </a:prstGeom>
          <a:noFill/>
        </p:spPr>
        <p:txBody>
          <a:bodyPr wrap="square" rtlCol="0">
            <a:spAutoFit/>
          </a:bodyPr>
          <a:lstStyle/>
          <a:p>
            <a:r>
              <a:rPr lang="vi-VN" sz="4400" b="1" smtClean="0">
                <a:latin typeface="+mj-lt"/>
              </a:rPr>
              <a:t>Câu 8:</a:t>
            </a:r>
            <a:endParaRPr lang="en-US" sz="4400" b="1">
              <a:latin typeface="+mj-lt"/>
            </a:endParaRPr>
          </a:p>
        </p:txBody>
      </p:sp>
      <p:sp>
        <p:nvSpPr>
          <p:cNvPr id="9" name="TextBox 8"/>
          <p:cNvSpPr txBox="1"/>
          <p:nvPr/>
        </p:nvSpPr>
        <p:spPr>
          <a:xfrm>
            <a:off x="1378857" y="2229925"/>
            <a:ext cx="9855199" cy="2553335"/>
          </a:xfrm>
          <a:prstGeom prst="rect">
            <a:avLst/>
          </a:prstGeom>
          <a:noFill/>
        </p:spPr>
        <p:txBody>
          <a:bodyPr wrap="square" rtlCol="0">
            <a:spAutoFit/>
          </a:bodyPr>
          <a:lstStyle/>
          <a:p>
            <a:pPr algn="ctr"/>
            <a:r>
              <a:rPr lang="vi-VN" sz="8000" b="1" smtClean="0">
                <a:solidFill>
                  <a:srgbClr val="FF0000"/>
                </a:solidFill>
                <a:latin typeface="Times New Roman" panose="02020603050405020304" pitchFamily="18" charset="0"/>
                <a:cs typeface="Times New Roman" panose="02020603050405020304" pitchFamily="18" charset="0"/>
              </a:rPr>
              <a:t>Hãy học với Chúa vì Người như thế nào?</a:t>
            </a:r>
            <a:endParaRPr lang="vi-VN" sz="8000" b="1" smtClean="0">
              <a:solidFill>
                <a:srgbClr val="FF0000"/>
              </a:solidFill>
              <a:latin typeface="Times New Roman" panose="02020603050405020304" pitchFamily="18" charset="0"/>
              <a:cs typeface="Times New Roman" panose="02020603050405020304" pitchFamily="18" charset="0"/>
            </a:endParaRPr>
          </a:p>
        </p:txBody>
      </p:sp>
      <p:sp>
        <p:nvSpPr>
          <p:cNvPr id="10" name="Freeform 5">
            <a:hlinkClick r:id="rId6" action="ppaction://hlinksldjump"/>
          </p:cNvPr>
          <p:cNvSpPr/>
          <p:nvPr/>
        </p:nvSpPr>
        <p:spPr>
          <a:xfrm rot="3965121" flipH="1" flipV="1">
            <a:off x="9414143" y="4575872"/>
            <a:ext cx="1276428" cy="1543799"/>
          </a:xfrm>
          <a:custGeom>
            <a:rect l="l" t="t" r="r" b="b"/>
            <a:pathLst>
              <a:path w="1477715" h="1356811">
                <a:moveTo>
                  <a:pt x="1477715" y="1356811"/>
                </a:moveTo>
                <a:lnTo>
                  <a:pt x="0" y="1356811"/>
                </a:lnTo>
                <a:lnTo>
                  <a:pt x="0" y="0"/>
                </a:lnTo>
                <a:lnTo>
                  <a:pt x="1477715" y="0"/>
                </a:lnTo>
                <a:lnTo>
                  <a:pt x="1477715" y="1356811"/>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p:txBody>
      </p:sp>
    </p:spTree>
  </p:cSld>
  <p:clrMapOvr>
    <a:masterClrMapping/>
  </p:clrMapOvr>
  <p:transition/>
  <p:timing/>
</p:sld>
</file>

<file path=ppt/slides/slide1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4" name="Group 4"/>
          <p:cNvGrpSpPr/>
          <p:nvPr/>
        </p:nvGrpSpPr>
        <p:grpSpPr>
          <a:xfrm>
            <a:off x="685800" y="685800"/>
            <a:ext cx="10820400" cy="5435849"/>
            <a:chExt cx="4274726" cy="2147496"/>
          </a:xfrm>
        </p:grpSpPr>
        <p:sp>
          <p:nvSpPr>
            <p:cNvPr id="5" name="Freeform 5"/>
            <p:cNvSpPr/>
            <p:nvPr/>
          </p:nvSpPr>
          <p:spPr>
            <a:xfrm>
              <a:off x="0" y="0"/>
              <a:ext cx="4274726" cy="2147496"/>
            </a:xfrm>
            <a:custGeom>
              <a:rect l="l" t="t" r="r" b="b"/>
              <a:pathLst>
                <a:path w="4274726" h="2147496">
                  <a:moveTo>
                    <a:pt x="24327" y="0"/>
                  </a:moveTo>
                  <a:lnTo>
                    <a:pt x="4250399" y="0"/>
                  </a:lnTo>
                  <a:cubicBezTo>
                    <a:pt x="4263834" y="0"/>
                    <a:pt x="4274726" y="10891"/>
                    <a:pt x="4274726" y="24327"/>
                  </a:cubicBezTo>
                  <a:lnTo>
                    <a:pt x="4274726" y="2123169"/>
                  </a:lnTo>
                  <a:cubicBezTo>
                    <a:pt x="4274726" y="2129621"/>
                    <a:pt x="4272163" y="2135809"/>
                    <a:pt x="4267601" y="2140371"/>
                  </a:cubicBezTo>
                  <a:cubicBezTo>
                    <a:pt x="4263039" y="2144933"/>
                    <a:pt x="4256851" y="2147496"/>
                    <a:pt x="4250399" y="2147496"/>
                  </a:cubicBezTo>
                  <a:lnTo>
                    <a:pt x="24327" y="2147496"/>
                  </a:lnTo>
                  <a:cubicBezTo>
                    <a:pt x="10891" y="2147496"/>
                    <a:pt x="0" y="2136605"/>
                    <a:pt x="0" y="2123169"/>
                  </a:cubicBezTo>
                  <a:lnTo>
                    <a:pt x="0" y="24327"/>
                  </a:lnTo>
                  <a:cubicBezTo>
                    <a:pt x="0" y="10891"/>
                    <a:pt x="10891" y="0"/>
                    <a:pt x="24327" y="0"/>
                  </a:cubicBezTo>
                  <a:close/>
                </a:path>
              </a:pathLst>
            </a:custGeom>
            <a:solidFill>
              <a:srgbClr val="FFFFFF"/>
            </a:solidFill>
            <a:ln w="19050" cap="rnd">
              <a:solidFill>
                <a:srgbClr val="000000"/>
              </a:solidFill>
              <a:prstDash val="solid"/>
              <a:round/>
            </a:ln>
          </p:spPr>
          <p:txBody>
            <a:bodyPr/>
            <a:lstStyle/>
            <a:p/>
          </p:txBody>
        </p:sp>
        <p:sp>
          <p:nvSpPr>
            <p:cNvPr id="6" name="TextBox 6"/>
            <p:cNvSpPr txBox="1"/>
            <p:nvPr/>
          </p:nvSpPr>
          <p:spPr>
            <a:xfrm>
              <a:off x="0" y="-19050"/>
              <a:ext cx="4274726" cy="2166546"/>
            </a:xfrm>
            <a:prstGeom prst="rect">
              <a:avLst/>
            </a:prstGeom>
          </p:spPr>
          <p:txBody>
            <a:bodyPr lIns="33867" tIns="33867" rIns="33867" bIns="33867" rtlCol="0" anchor="ctr"/>
            <a:lstStyle/>
            <a:p>
              <a:pPr algn="ctr">
                <a:lnSpc>
                  <a:spcPts val="1600"/>
                </a:lnSpc>
              </a:pPr>
              <a:endParaRPr sz="1200"/>
            </a:p>
          </p:txBody>
        </p:sp>
      </p:grpSp>
      <p:sp>
        <p:nvSpPr>
          <p:cNvPr id="7" name="Freeform 7"/>
          <p:cNvSpPr/>
          <p:nvPr/>
        </p:nvSpPr>
        <p:spPr>
          <a:xfrm>
            <a:off x="1496190" y="4758095"/>
            <a:ext cx="573176" cy="932683"/>
          </a:xfrm>
          <a:custGeom>
            <a:rect l="l" t="t" r="r" b="b"/>
            <a:pathLst>
              <a:path w="859764" h="1399024">
                <a:moveTo>
                  <a:pt x="0" y="0"/>
                </a:moveTo>
                <a:lnTo>
                  <a:pt x="859764" y="0"/>
                </a:lnTo>
                <a:lnTo>
                  <a:pt x="859764" y="1399024"/>
                </a:lnTo>
                <a:lnTo>
                  <a:pt x="0" y="139902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p:txBody>
      </p:sp>
      <p:sp>
        <p:nvSpPr>
          <p:cNvPr id="8" name="Freeform 8"/>
          <p:cNvSpPr/>
          <p:nvPr/>
        </p:nvSpPr>
        <p:spPr>
          <a:xfrm rot="-5400000">
            <a:off x="1604125" y="174710"/>
            <a:ext cx="1224590" cy="2641273"/>
          </a:xfrm>
          <a:custGeom>
            <a:rect l="l" t="t" r="r" b="b"/>
            <a:pathLst>
              <a:path w="1836885" h="3961909">
                <a:moveTo>
                  <a:pt x="0" y="0"/>
                </a:moveTo>
                <a:lnTo>
                  <a:pt x="1836885" y="0"/>
                </a:lnTo>
                <a:lnTo>
                  <a:pt x="1836885" y="3961909"/>
                </a:lnTo>
                <a:lnTo>
                  <a:pt x="0" y="39619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p:txBody>
      </p:sp>
      <p:sp>
        <p:nvSpPr>
          <p:cNvPr id="9" name="TextBox 8"/>
          <p:cNvSpPr txBox="1"/>
          <p:nvPr/>
        </p:nvSpPr>
        <p:spPr>
          <a:xfrm>
            <a:off x="1251220" y="1110625"/>
            <a:ext cx="1930400" cy="769441"/>
          </a:xfrm>
          <a:prstGeom prst="rect">
            <a:avLst/>
          </a:prstGeom>
          <a:noFill/>
        </p:spPr>
        <p:txBody>
          <a:bodyPr wrap="square" rtlCol="0">
            <a:spAutoFit/>
          </a:bodyPr>
          <a:lstStyle/>
          <a:p>
            <a:r>
              <a:rPr lang="vi-VN" sz="4400" b="1" smtClean="0">
                <a:latin typeface="+mj-lt"/>
              </a:rPr>
              <a:t>Câu 9:</a:t>
            </a:r>
            <a:endParaRPr lang="en-US" sz="4400" b="1">
              <a:latin typeface="+mj-lt"/>
            </a:endParaRPr>
          </a:p>
        </p:txBody>
      </p:sp>
      <p:sp>
        <p:nvSpPr>
          <p:cNvPr id="10" name="TextBox 9"/>
          <p:cNvSpPr txBox="1"/>
          <p:nvPr/>
        </p:nvSpPr>
        <p:spPr>
          <a:xfrm>
            <a:off x="1496190" y="2106254"/>
            <a:ext cx="10010010" cy="3784600"/>
          </a:xfrm>
          <a:prstGeom prst="rect">
            <a:avLst/>
          </a:prstGeom>
          <a:noFill/>
        </p:spPr>
        <p:txBody>
          <a:bodyPr wrap="square" rtlCol="0">
            <a:spAutoFit/>
          </a:bodyPr>
          <a:lstStyle/>
          <a:p>
            <a:pPr algn="ctr"/>
            <a:r>
              <a:rPr lang="vi-VN" sz="8000" b="1" smtClean="0">
                <a:solidFill>
                  <a:srgbClr val="FF0000"/>
                </a:solidFill>
                <a:latin typeface="Times New Roman" panose="02020603050405020304" pitchFamily="18" charset="0"/>
                <a:cs typeface="Times New Roman" panose="02020603050405020304" pitchFamily="18" charset="0"/>
              </a:rPr>
              <a:t>Người học với Chúa tâm hồn sẽ gặp được điều gì?</a:t>
            </a:r>
            <a:endParaRPr lang="vi-VN" sz="8000" b="1" smtClean="0">
              <a:solidFill>
                <a:srgbClr val="FF0000"/>
              </a:solidFill>
              <a:latin typeface="Times New Roman" panose="02020603050405020304" pitchFamily="18" charset="0"/>
              <a:cs typeface="Times New Roman" panose="02020603050405020304" pitchFamily="18" charset="0"/>
            </a:endParaRPr>
          </a:p>
        </p:txBody>
      </p:sp>
      <p:sp>
        <p:nvSpPr>
          <p:cNvPr id="11" name="Freeform 5">
            <a:hlinkClick r:id="rId6" action="ppaction://hlinksldjump"/>
          </p:cNvPr>
          <p:cNvSpPr/>
          <p:nvPr/>
        </p:nvSpPr>
        <p:spPr>
          <a:xfrm rot="3965121" flipH="1" flipV="1">
            <a:off x="8761001" y="5234878"/>
            <a:ext cx="1276428" cy="1543799"/>
          </a:xfrm>
          <a:custGeom>
            <a:rect l="l" t="t" r="r" b="b"/>
            <a:pathLst>
              <a:path w="1477715" h="1356811">
                <a:moveTo>
                  <a:pt x="1477715" y="1356811"/>
                </a:moveTo>
                <a:lnTo>
                  <a:pt x="0" y="1356811"/>
                </a:lnTo>
                <a:lnTo>
                  <a:pt x="0" y="0"/>
                </a:lnTo>
                <a:lnTo>
                  <a:pt x="1477715" y="0"/>
                </a:lnTo>
                <a:lnTo>
                  <a:pt x="1477715" y="1356811"/>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p:txBody>
      </p:sp>
    </p:spTree>
  </p:cSld>
  <p:clrMapOvr>
    <a:masterClrMapping/>
  </p:clrMapOvr>
  <p:transition/>
  <p:timing/>
</p:sld>
</file>

<file path=ppt/slides/slide1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Freeform 8"/>
          <p:cNvSpPr/>
          <p:nvPr/>
        </p:nvSpPr>
        <p:spPr>
          <a:xfrm rot="-5400000">
            <a:off x="1676698" y="-7777"/>
            <a:ext cx="1224590" cy="2641273"/>
          </a:xfrm>
          <a:custGeom>
            <a:rect l="l" t="t" r="r" b="b"/>
            <a:pathLst>
              <a:path w="1836885" h="3961909">
                <a:moveTo>
                  <a:pt x="0" y="0"/>
                </a:moveTo>
                <a:lnTo>
                  <a:pt x="1836885" y="0"/>
                </a:lnTo>
                <a:lnTo>
                  <a:pt x="1836885" y="3961909"/>
                </a:lnTo>
                <a:lnTo>
                  <a:pt x="0" y="396190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p:txBody>
      </p:sp>
      <p:sp>
        <p:nvSpPr>
          <p:cNvPr id="6" name="TextBox 5"/>
          <p:cNvSpPr txBox="1"/>
          <p:nvPr/>
        </p:nvSpPr>
        <p:spPr>
          <a:xfrm>
            <a:off x="1238204" y="928138"/>
            <a:ext cx="2101578" cy="768350"/>
          </a:xfrm>
          <a:prstGeom prst="rect">
            <a:avLst/>
          </a:prstGeom>
          <a:noFill/>
        </p:spPr>
        <p:txBody>
          <a:bodyPr wrap="square" rtlCol="0">
            <a:spAutoFit/>
          </a:bodyPr>
          <a:lstStyle/>
          <a:p>
            <a:r>
              <a:rPr lang="vi-VN" sz="4400" b="1" smtClean="0">
                <a:latin typeface="Times New Roman" panose="02020603050405020304" pitchFamily="18" charset="0"/>
                <a:cs typeface="Times New Roman" panose="02020603050405020304" pitchFamily="18" charset="0"/>
              </a:rPr>
              <a:t>Câu 10:</a:t>
            </a:r>
            <a:endParaRPr lang="vi-VN" sz="4400" b="1" smtClean="0">
              <a:latin typeface="Times New Roman" panose="02020603050405020304" pitchFamily="18" charset="0"/>
              <a:cs typeface="Times New Roman" panose="02020603050405020304" pitchFamily="18" charset="0"/>
            </a:endParaRPr>
          </a:p>
        </p:txBody>
      </p:sp>
      <p:sp>
        <p:nvSpPr>
          <p:cNvPr id="7" name="TextBox 6"/>
          <p:cNvSpPr txBox="1"/>
          <p:nvPr/>
        </p:nvSpPr>
        <p:spPr>
          <a:xfrm>
            <a:off x="772565" y="2237285"/>
            <a:ext cx="10820400" cy="2553335"/>
          </a:xfrm>
          <a:prstGeom prst="rect">
            <a:avLst/>
          </a:prstGeom>
          <a:noFill/>
        </p:spPr>
        <p:txBody>
          <a:bodyPr wrap="square" rtlCol="0">
            <a:spAutoFit/>
          </a:bodyPr>
          <a:lstStyle/>
          <a:p>
            <a:pPr algn="ctr"/>
            <a:r>
              <a:rPr lang="vi-VN" sz="8000" b="1" smtClean="0">
                <a:solidFill>
                  <a:srgbClr val="FF0000"/>
                </a:solidFill>
                <a:latin typeface="Times New Roman" panose="02020603050405020304" pitchFamily="18" charset="0"/>
                <a:cs typeface="Times New Roman" panose="02020603050405020304" pitchFamily="18" charset="0"/>
              </a:rPr>
              <a:t>Ách của Chúa </a:t>
            </a:r>
            <a:endParaRPr lang="vi-VN" sz="8000" b="1" smtClean="0">
              <a:solidFill>
                <a:srgbClr val="FF0000"/>
              </a:solidFill>
              <a:latin typeface="Times New Roman" panose="02020603050405020304" pitchFamily="18" charset="0"/>
              <a:cs typeface="Times New Roman" panose="02020603050405020304" pitchFamily="18" charset="0"/>
            </a:endParaRPr>
          </a:p>
          <a:p>
            <a:pPr algn="ctr"/>
            <a:r>
              <a:rPr lang="vi-VN" sz="8000" b="1" smtClean="0">
                <a:solidFill>
                  <a:srgbClr val="FF0000"/>
                </a:solidFill>
                <a:latin typeface="Times New Roman" panose="02020603050405020304" pitchFamily="18" charset="0"/>
                <a:cs typeface="Times New Roman" panose="02020603050405020304" pitchFamily="18" charset="0"/>
              </a:rPr>
              <a:t>như thế nào?</a:t>
            </a:r>
            <a:endParaRPr lang="en-US" sz="8000" b="1">
              <a:solidFill>
                <a:srgbClr val="FF0000"/>
              </a:solidFill>
              <a:latin typeface="Times New Roman" panose="02020603050405020304" pitchFamily="18" charset="0"/>
              <a:cs typeface="Times New Roman" panose="02020603050405020304" pitchFamily="18" charset="0"/>
            </a:endParaRPr>
          </a:p>
        </p:txBody>
      </p:sp>
      <p:sp>
        <p:nvSpPr>
          <p:cNvPr id="8" name="Freeform 5">
            <a:hlinkClick r:id="rId4" action="ppaction://hlinksldjump"/>
          </p:cNvPr>
          <p:cNvSpPr/>
          <p:nvPr/>
        </p:nvSpPr>
        <p:spPr>
          <a:xfrm rot="3965121" flipH="1" flipV="1">
            <a:off x="9239969" y="4335303"/>
            <a:ext cx="1276428" cy="1543799"/>
          </a:xfrm>
          <a:custGeom>
            <a:rect l="l" t="t" r="r" b="b"/>
            <a:pathLst>
              <a:path w="1477715" h="1356811">
                <a:moveTo>
                  <a:pt x="1477715" y="1356811"/>
                </a:moveTo>
                <a:lnTo>
                  <a:pt x="0" y="1356811"/>
                </a:lnTo>
                <a:lnTo>
                  <a:pt x="0" y="0"/>
                </a:lnTo>
                <a:lnTo>
                  <a:pt x="1477715" y="0"/>
                </a:lnTo>
                <a:lnTo>
                  <a:pt x="1477715" y="1356811"/>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p:txBody>
      </p:sp>
    </p:spTree>
  </p:cSld>
  <p:clrMapOvr>
    <a:masterClrMapping/>
  </p:clrMapOvr>
  <p:transition/>
  <p:timing/>
</p:sld>
</file>

<file path=ppt/slides/slide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 name="Hộp Văn bản 3"/>
          <p:cNvSpPr txBox="1"/>
          <p:nvPr/>
        </p:nvSpPr>
        <p:spPr>
          <a:xfrm>
            <a:off x="1270184" y="2830553"/>
            <a:ext cx="10764951" cy="1106805"/>
          </a:xfrm>
          <a:prstGeom prst="rect">
            <a:avLst/>
          </a:prstGeom>
          <a:noFill/>
        </p:spPr>
        <p:txBody>
          <a:bodyPr wrap="square" rtlCol="0">
            <a:spAutoFit/>
          </a:bodyPr>
          <a:lstStyle/>
          <a:p>
            <a:r>
              <a:rPr lang="en-US" sz="6600" b="1">
                <a:solidFill>
                  <a:srgbClr val="FFC000"/>
                </a:solidFill>
                <a:latin typeface="Times New Roman" panose="02020603050405020304" pitchFamily="18" charset="0"/>
                <a:cs typeface="Times New Roman" panose="02020603050405020304" pitchFamily="18" charset="0"/>
              </a:rPr>
              <a:t>     Vui học Kinh Thánh</a:t>
            </a:r>
            <a:endParaRPr lang="vi-VN" sz="6600" b="1">
              <a:solidFill>
                <a:srgbClr val="FFC000"/>
              </a:solidFill>
              <a:latin typeface="Times New Roman" panose="02020603050405020304" pitchFamily="18" charset="0"/>
              <a:cs typeface="Times New Roman" panose="02020603050405020304" pitchFamily="18" charset="0"/>
            </a:endParaRPr>
          </a:p>
        </p:txBody>
      </p:sp>
      <p:sp>
        <p:nvSpPr>
          <p:cNvPr id="3" name="Hình chữ nhật 2"/>
          <p:cNvSpPr/>
          <p:nvPr/>
        </p:nvSpPr>
        <p:spPr>
          <a:xfrm rot="2700000">
            <a:off x="5476677" y="3091038"/>
            <a:ext cx="675924" cy="675926"/>
          </a:xfrm>
          <a:prstGeom prst="rect">
            <a:avLst/>
          </a:prstGeom>
          <a:solidFill>
            <a:srgbClr val="FFC000"/>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Hộp Văn bản 4"/>
          <p:cNvSpPr txBox="1"/>
          <p:nvPr/>
        </p:nvSpPr>
        <p:spPr>
          <a:xfrm>
            <a:off x="4419600" y="3987800"/>
            <a:ext cx="3414584" cy="768350"/>
          </a:xfrm>
          <a:prstGeom prst="rect">
            <a:avLst/>
          </a:prstGeom>
          <a:noFill/>
        </p:spPr>
        <p:txBody>
          <a:bodyPr wrap="square" rtlCol="0">
            <a:spAutoFit/>
          </a:bodyPr>
          <a:lstStyle/>
          <a:p>
            <a:r>
              <a:rPr lang="vi-VN" altLang="en-US" sz="4400" b="1">
                <a:solidFill>
                  <a:srgbClr val="00B050"/>
                </a:solidFill>
                <a:latin typeface="Times New Roman" panose="02020603050405020304" pitchFamily="18" charset="0"/>
                <a:cs typeface="Times New Roman" panose="02020603050405020304" pitchFamily="18" charset="0"/>
              </a:rPr>
              <a:t>Mt 11, 25-30</a:t>
            </a:r>
            <a:endParaRPr lang="vi-VN" altLang="en-US" sz="4400" b="1">
              <a:solidFill>
                <a:srgbClr val="00B05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advClick="0" p14:dur="800">
        <p14:flythrough/>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2" presetClass="path" presetSubtype="0" accel="50000" decel="50000" fill="hold" grpId="0" nodeType="withEffect">
                                  <p:stCondLst>
                                    <p:cond delay="0"/>
                                  </p:stCondLst>
                                  <p:childTnLst>
                                    <p:animMotion origin="layout" path="M -3.125E-06 0 L -0.39284 0" pathEditMode="relative" rAng="0" ptsTypes="AA">
                                      <p:cBhvr>
                                        <p:cTn id="6" dur="1250" fill="hold"/>
                                        <p:tgtEl>
                                          <p:spTgt spid="3"/>
                                        </p:tgtEl>
                                        <p:attrNameLst>
                                          <p:attrName>ppt_x</p:attrName>
                                          <p:attrName>ppt_y</p:attrName>
                                        </p:attrNameLst>
                                      </p:cBhvr>
                                      <p:rCtr x="-19648" y="0"/>
                                    </p:animMotion>
                                  </p:childTnLst>
                                </p:cTn>
                              </p:par>
                              <p:par>
                                <p:cTn id="7" presetID="42" presetClass="path" presetSubtype="0" accel="50000" decel="50000" fill="hold" grpId="1" nodeType="withEffect">
                                  <p:stCondLst>
                                    <p:cond delay="1250"/>
                                  </p:stCondLst>
                                  <p:childTnLst>
                                    <p:animMotion origin="layout" path="M -0.39284 0 L 0.48763 0" pathEditMode="relative" rAng="0" ptsTypes="AA">
                                      <p:cBhvr>
                                        <p:cTn id="8" dur="750" fill="hold"/>
                                        <p:tgtEl>
                                          <p:spTgt spid="3"/>
                                        </p:tgtEl>
                                        <p:attrNameLst>
                                          <p:attrName>ppt_x</p:attrName>
                                          <p:attrName>ppt_y</p:attrName>
                                        </p:attrNameLst>
                                      </p:cBhvr>
                                      <p:rCtr x="44023" y="0"/>
                                    </p:animMotion>
                                  </p:childTnLst>
                                </p:cTn>
                              </p:par>
                              <p:par>
                                <p:cTn id="9" presetID="22" presetClass="entr" presetSubtype="8" fill="hold" grpId="0" nodeType="withEffect">
                                  <p:stCondLst>
                                    <p:cond delay="150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par>
                                <p:cTn id="12" presetID="22" presetClass="entr" presetSubtype="8" fill="hold" grpId="0"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wipe(left)">
                                      <p:cBhvr>
                                        <p:cTn id="14" dur="7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1" uiExpand="1"/>
      <p:bldP spid="3" grpId="2"/>
      <p:bldP spid="5" grpId="3"/>
    </p:bldLst>
  </p:timing>
</p:sld>
</file>

<file path=ppt/slides/slide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Freeform 2"/>
          <p:cNvSpPr/>
          <p:nvPr/>
        </p:nvSpPr>
        <p:spPr>
          <a:xfrm>
            <a:off x="530941" y="111337"/>
            <a:ext cx="11031793" cy="7105650"/>
          </a:xfrm>
          <a:custGeom>
            <a:rect l="l" t="t" r="r" b="b"/>
            <a:pathLst>
              <a:path w="12695895" h="9236264">
                <a:moveTo>
                  <a:pt x="0" y="0"/>
                </a:moveTo>
                <a:lnTo>
                  <a:pt x="12695895" y="0"/>
                </a:lnTo>
                <a:lnTo>
                  <a:pt x="12695895" y="9236264"/>
                </a:lnTo>
                <a:lnTo>
                  <a:pt x="0" y="9236264"/>
                </a:lnTo>
                <a:lnTo>
                  <a:pt x="0" y="0"/>
                </a:lnTo>
                <a:close/>
              </a:path>
            </a:pathLst>
          </a:custGeom>
          <a:blipFill>
            <a:blip r:embed="rId2"/>
            <a:stretch>
              <a:fillRect/>
            </a:stretch>
          </a:blipFill>
        </p:spPr>
        <p:txBody>
          <a:bodyPr/>
          <a:lstStyle/>
          <a:p/>
        </p:txBody>
      </p:sp>
      <p:sp>
        <p:nvSpPr>
          <p:cNvPr id="6" name="T 1"/>
          <p:cNvSpPr txBox="1"/>
          <p:nvPr/>
        </p:nvSpPr>
        <p:spPr>
          <a:xfrm>
            <a:off x="1957734" y="1580723"/>
            <a:ext cx="8276747" cy="3697393"/>
          </a:xfrm>
          <a:prstGeom prst="rect">
            <a:avLst/>
          </a:prstGeom>
        </p:spPr>
        <p:txBody>
          <a:bodyPr wrap="square" lIns="0" tIns="0" rIns="0" bIns="0" rtlCol="0" anchor="t">
            <a:noAutofit/>
          </a:bodyPr>
          <a:lstStyle/>
          <a:p>
            <a:pPr algn="ctr" fontAlgn="base"/>
            <a:r>
              <a:rPr lang="vi-VN" sz="2800" b="1">
                <a:latin typeface="Times New Roman" panose="02020603050405020304" pitchFamily="18" charset="0"/>
                <a:cs typeface="Times New Roman" panose="02020603050405020304" pitchFamily="18" charset="0"/>
              </a:rPr>
              <a:t>Tin Mừng Chúa Giêsu Kitô theo Thánh Matthêu</a:t>
            </a:r>
            <a:r>
              <a:rPr lang="vi-VN" sz="2800" b="1" smtClean="0">
                <a:latin typeface="Times New Roman" panose="02020603050405020304" pitchFamily="18" charset="0"/>
                <a:cs typeface="Times New Roman" panose="02020603050405020304" pitchFamily="18" charset="0"/>
              </a:rPr>
              <a:t>.</a:t>
            </a:r>
            <a:endParaRPr lang="vi-VN" sz="2800" b="1" smtClean="0">
              <a:latin typeface="Times New Roman" panose="02020603050405020304" pitchFamily="18" charset="0"/>
              <a:cs typeface="Times New Roman" panose="02020603050405020304" pitchFamily="18" charset="0"/>
            </a:endParaRPr>
          </a:p>
          <a:p>
            <a:pPr algn="ctr" fontAlgn="base"/>
            <a:endParaRPr lang="vi-VN" sz="2800" b="1">
              <a:latin typeface="Times New Roman" panose="02020603050405020304" pitchFamily="18" charset="0"/>
              <a:cs typeface="Times New Roman" panose="02020603050405020304" pitchFamily="18" charset="0"/>
            </a:endParaRPr>
          </a:p>
          <a:p>
            <a:pPr algn="ctr" fontAlgn="base"/>
            <a:r>
              <a:rPr lang="vi-VN" sz="2800" b="1">
                <a:latin typeface="Times New Roman" panose="02020603050405020304" pitchFamily="18" charset="0"/>
                <a:cs typeface="Times New Roman" panose="02020603050405020304" pitchFamily="18" charset="0"/>
              </a:rPr>
              <a:t>Khi ấy, Chúa Giêsu lên tiếng nói rằng: “Lạy Cha là Chúa trời đất, Con xưng tụng Cha, vì Cha đã giấu không cho những người hiền triết và khôn ngoan biết những điều ấy, mà lại mạc khải cho những kẻ bé mọn. Vâng, lạy Cha, vì ý Cha muốn như vậy. – Mọi sự đã được Cha Ta trao phó cho Ta. Và không ai biết Con, trừ ra Cha. Và cũng không ai biết Cha, trừ ra Con và kẻ Con muốn mạc khải cho.</a:t>
            </a:r>
            <a:endParaRPr lang="vi-VN" sz="2800" b="1">
              <a:latin typeface="Times New Roman" panose="02020603050405020304" pitchFamily="18" charset="0"/>
              <a:cs typeface="Times New Roman" panose="02020603050405020304" pitchFamily="18" charset="0"/>
            </a:endParaRPr>
          </a:p>
        </p:txBody>
      </p:sp>
      <p:sp>
        <p:nvSpPr>
          <p:cNvPr id="7" name="T2"/>
          <p:cNvSpPr txBox="1"/>
          <p:nvPr/>
        </p:nvSpPr>
        <p:spPr>
          <a:xfrm>
            <a:off x="2363425" y="1454590"/>
            <a:ext cx="7811770" cy="4431665"/>
          </a:xfrm>
          <a:prstGeom prst="rect">
            <a:avLst/>
          </a:prstGeom>
        </p:spPr>
        <p:txBody>
          <a:bodyPr wrap="square" lIns="0" tIns="0" rIns="0" bIns="0" rtlCol="0" anchor="t">
            <a:spAutoFit/>
          </a:bodyPr>
          <a:lstStyle/>
          <a:p>
            <a:pPr algn="ctr" fontAlgn="base"/>
            <a:r>
              <a:rPr lang="vi-VN" sz="3200" b="1">
                <a:latin typeface="Times New Roman" panose="02020603050405020304" pitchFamily="18" charset="0"/>
                <a:cs typeface="Times New Roman" panose="02020603050405020304" pitchFamily="18" charset="0"/>
              </a:rPr>
              <a:t>“Tất cả hãy đến với Ta, hỡi những ai khó nhọc và gánh nặng, Ta sẽ nâng đỡ bổ sức cho các ngươi. Hãy mang lấy ách của Ta và hãy học cùng Ta, vì Ta dịu hiền và khiêm nhượng trong lòng, và tâm hồn các ngươi sẽ gặp được bình an. Vì ách của Ta thì êm ái, và gánh của Ta thì nhẹ nhàng”.</a:t>
            </a:r>
            <a:endParaRPr lang="vi-VN" sz="3200" b="1">
              <a:latin typeface="Times New Roman" panose="02020603050405020304" pitchFamily="18" charset="0"/>
              <a:cs typeface="Times New Roman" panose="02020603050405020304" pitchFamily="18" charset="0"/>
            </a:endParaRPr>
          </a:p>
          <a:p>
            <a:pPr algn="ctr" fontAlgn="base"/>
            <a:endParaRPr lang="vi-VN" sz="3200" b="1" smtClean="0">
              <a:latin typeface="Times New Roman" panose="02020603050405020304" pitchFamily="18" charset="0"/>
              <a:cs typeface="Times New Roman" panose="02020603050405020304" pitchFamily="18" charset="0"/>
            </a:endParaRPr>
          </a:p>
          <a:p>
            <a:pPr algn="ctr" fontAlgn="base"/>
            <a:r>
              <a:rPr lang="vi-VN" sz="3200" b="1" smtClean="0">
                <a:latin typeface="Times New Roman" panose="02020603050405020304" pitchFamily="18" charset="0"/>
                <a:cs typeface="Times New Roman" panose="02020603050405020304" pitchFamily="18" charset="0"/>
              </a:rPr>
              <a:t>Ðó </a:t>
            </a:r>
            <a:r>
              <a:rPr lang="vi-VN" sz="3200" b="1">
                <a:latin typeface="Times New Roman" panose="02020603050405020304" pitchFamily="18" charset="0"/>
                <a:cs typeface="Times New Roman" panose="02020603050405020304" pitchFamily="18" charset="0"/>
              </a:rPr>
              <a:t>là lời Chúa.</a:t>
            </a:r>
            <a:endParaRPr lang="vi-VN" sz="3200" b="1">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 presetClass="entr" presetSubtype="0" fill="hold" grpId="0" nodeType="afterEffect">
                                  <p:stCondLst>
                                    <p:cond delay="0"/>
                                  </p:stCondLst>
                                  <p:iterate type="wd">
                                    <p:tmAbs val="100"/>
                                  </p:iterate>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cond evt="onBegin" delay="0">
                          <p:tn val="6"/>
                        </p:cond>
                      </p:stCondLst>
                      <p:childTnLst>
                        <p:par>
                          <p:cTn id="8" fill="hold" nodeType="afterGroup">
                            <p:stCondLst>
                              <p:cond delay="0"/>
                            </p:stCondLst>
                            <p:childTnLst>
                              <p:par>
                                <p:cTn id="9" presetID="1" presetClass="exit" presetSubtype="0" fill="hold" grpId="1" nodeType="clickEffect">
                                  <p:stCondLst>
                                    <p:cond delay="0"/>
                                  </p:stCondLst>
                                  <p:iterate type="wd">
                                    <p:tmPct val="0"/>
                                  </p:iterate>
                                  <p:childTnLst>
                                    <p:set>
                                      <p:cBhvr>
                                        <p:cTn id="10" dur="1" fill="hold">
                                          <p:stCondLst>
                                            <p:cond delay="0"/>
                                          </p:stCondLst>
                                        </p:cTn>
                                        <p:tgtEl>
                                          <p:spTgt spid="6"/>
                                        </p:tgtEl>
                                        <p:attrNameLst>
                                          <p:attrName>style.visibility</p:attrName>
                                        </p:attrNameLst>
                                      </p:cBhvr>
                                      <p:to>
                                        <p:strVal val="hidden"/>
                                      </p:to>
                                    </p:set>
                                  </p:childTnLst>
                                </p:cTn>
                              </p:par>
                            </p:childTnLst>
                          </p:cTn>
                        </p:par>
                        <p:par>
                          <p:cTn id="11" fill="hold" nodeType="afterGroup">
                            <p:stCondLst>
                              <p:cond delay="1"/>
                            </p:stCondLst>
                            <p:childTnLst>
                              <p:par>
                                <p:cTn id="12" presetID="1" presetClass="entr" presetSubtype="0" fill="hold" grpId="0" nodeType="afterEffect">
                                  <p:stCondLst>
                                    <p:cond delay="0"/>
                                  </p:stCondLst>
                                  <p:iterate type="wd">
                                    <p:tmAbs val="100"/>
                                  </p:iterate>
                                  <p:childTnLst>
                                    <p:set>
                                      <p:cBhvr>
                                        <p:cTn id="13" dur="1" fill="hold">
                                          <p:stCondLst>
                                            <p:cond delay="0"/>
                                          </p:stCondLst>
                                        </p:cTn>
                                        <p:tgtEl>
                                          <p:spTgt spid="7"/>
                                        </p:tgtEl>
                                        <p:attrNameLst>
                                          <p:attrName>style.visibility</p:attrName>
                                        </p:attrNameLst>
                                      </p:cBhvr>
                                      <p:to>
                                        <p:strVal val="visible"/>
                                      </p:to>
                                    </p:set>
                                  </p:childTnLst>
                                </p:cTn>
                              </p:par>
                            </p:childTnLst>
                          </p:cTn>
                        </p:par>
                      </p:childTnLst>
                    </p:cTn>
                  </p:par>
                  <p:par>
                    <p:cTn id="14" fill="hold" nodeType="clickPar">
                      <p:stCondLst>
                        <p:cond delay="indefinite"/>
                        <p:cond evt="onBegin" delay="0">
                          <p:tn val="13"/>
                        </p:cond>
                      </p:stCondLst>
                      <p:childTnLst>
                        <p:par>
                          <p:cTn id="15" fill="hold" nodeType="afterGroup">
                            <p:stCondLst>
                              <p:cond delay="0"/>
                            </p:stCondLst>
                            <p:childTnLst>
                              <p:par>
                                <p:cTn id="16" presetID="1" presetClass="exit" presetSubtype="0" fill="hold" grpId="1" nodeType="clickEffect">
                                  <p:stCondLst>
                                    <p:cond delay="0"/>
                                  </p:stCondLst>
                                  <p:iterate type="wd">
                                    <p:tmPct val="0"/>
                                  </p:iterate>
                                  <p:childTnLst>
                                    <p:set>
                                      <p:cBhvr>
                                        <p:cTn id="17"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p:bldP spid="6" grpId="1"/>
      <p:bldP spid="7" grpId="2" uiExpand="1"/>
      <p:bldP spid="7" grpId="3"/>
    </p:bldLst>
  </p:timing>
</p:sld>
</file>

<file path=ppt/slides/slide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reeform 6"/>
          <p:cNvSpPr/>
          <p:nvPr/>
        </p:nvSpPr>
        <p:spPr>
          <a:xfrm>
            <a:off x="10416735" y="5395550"/>
            <a:ext cx="945850" cy="920054"/>
          </a:xfrm>
          <a:custGeom>
            <a:rect l="l" t="t" r="r" b="b"/>
            <a:pathLst>
              <a:path w="1418775" h="1380081">
                <a:moveTo>
                  <a:pt x="0" y="0"/>
                </a:moveTo>
                <a:lnTo>
                  <a:pt x="1418775" y="0"/>
                </a:lnTo>
                <a:lnTo>
                  <a:pt x="1418775" y="1380081"/>
                </a:lnTo>
                <a:lnTo>
                  <a:pt x="0" y="13800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p:txBody>
      </p:sp>
      <p:graphicFrame>
        <p:nvGraphicFramePr>
          <p:cNvPr id="7" name="Table 6"/>
          <p:cNvGraphicFramePr>
            <a:graphicFrameLocks noGrp="1"/>
          </p:cNvGraphicFramePr>
          <p:nvPr/>
        </p:nvGraphicFramePr>
        <p:xfrm>
          <a:off x="4472268" y="522985"/>
          <a:ext cx="345342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tblGrid>
              <a:tr h="585367">
                <a:tc>
                  <a:txBody>
                    <a:bodyPr vert="horz" wrap="square"/>
                    <a:lstStyle/>
                    <a:p>
                      <a:pPr algn="ctr"/>
                      <a:r>
                        <a:rPr lang="vi-VN" sz="3000" smtClean="0">
                          <a:latin typeface="+mj-lt"/>
                        </a:rPr>
                        <a:t>C</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H</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Ú</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A</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C</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H</a:t>
                      </a:r>
                      <a:endParaRPr lang="en-US" sz="3000">
                        <a:latin typeface="+mj-lt"/>
                      </a:endParaRPr>
                    </a:p>
                  </a:txBody>
                  <a:tcPr anchor="ctr">
                    <a:solidFill>
                      <a:schemeClr val="accent6">
                        <a:lumMod val="75000"/>
                      </a:schemeClr>
                    </a:solidFill>
                  </a:tcPr>
                </a:tc>
              </a:tr>
            </a:tbl>
          </a:graphicData>
        </a:graphic>
      </p:graphicFrame>
      <p:graphicFrame>
        <p:nvGraphicFramePr>
          <p:cNvPr id="24" name="Table 23"/>
          <p:cNvGraphicFramePr>
            <a:graphicFrameLocks noGrp="1"/>
          </p:cNvGraphicFramePr>
          <p:nvPr/>
        </p:nvGraphicFramePr>
        <p:xfrm>
          <a:off x="4472268" y="1108352"/>
          <a:ext cx="518013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gridCol w="575570"/>
                <a:gridCol w="575570"/>
                <a:gridCol w="575570"/>
              </a:tblGrid>
              <a:tr h="585367">
                <a:tc>
                  <a:txBody>
                    <a:bodyPr vert="horz" wrap="square"/>
                    <a:lstStyle/>
                    <a:p>
                      <a:pPr algn="ctr"/>
                      <a:r>
                        <a:rPr lang="vi-VN" sz="3000" smtClean="0">
                          <a:latin typeface="+mj-lt"/>
                        </a:rPr>
                        <a:t>H</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I</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Ề</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N</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T</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R</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I</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Ế</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T</a:t>
                      </a:r>
                      <a:endParaRPr lang="en-US" sz="3000">
                        <a:latin typeface="+mj-lt"/>
                      </a:endParaRPr>
                    </a:p>
                  </a:txBody>
                  <a:tcPr anchor="ctr">
                    <a:solidFill>
                      <a:schemeClr val="accent6">
                        <a:lumMod val="75000"/>
                      </a:schemeClr>
                    </a:solidFill>
                  </a:tcPr>
                </a:tc>
              </a:tr>
            </a:tbl>
          </a:graphicData>
        </a:graphic>
      </p:graphicFrame>
      <p:graphicFrame>
        <p:nvGraphicFramePr>
          <p:cNvPr id="25" name="Table 24"/>
          <p:cNvGraphicFramePr>
            <a:graphicFrameLocks noGrp="1"/>
          </p:cNvGraphicFramePr>
          <p:nvPr/>
        </p:nvGraphicFramePr>
        <p:xfrm>
          <a:off x="4472268" y="1693719"/>
          <a:ext cx="402899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gridCol w="575570"/>
              </a:tblGrid>
              <a:tr h="585367">
                <a:tc>
                  <a:txBody>
                    <a:bodyPr vert="horz" wrap="square"/>
                    <a:lstStyle/>
                    <a:p>
                      <a:pPr algn="ctr"/>
                      <a:r>
                        <a:rPr lang="vi-VN" sz="3000" smtClean="0">
                          <a:latin typeface="+mj-lt"/>
                        </a:rPr>
                        <a:t>K</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Ẻ</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B</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É</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M</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Ọ</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N</a:t>
                      </a:r>
                      <a:endParaRPr lang="en-US" sz="3000">
                        <a:latin typeface="+mj-lt"/>
                      </a:endParaRPr>
                    </a:p>
                  </a:txBody>
                  <a:tcPr anchor="ctr">
                    <a:solidFill>
                      <a:schemeClr val="accent6">
                        <a:lumMod val="75000"/>
                      </a:schemeClr>
                    </a:solidFill>
                  </a:tcPr>
                </a:tc>
              </a:tr>
            </a:tbl>
          </a:graphicData>
        </a:graphic>
      </p:graphicFrame>
      <p:graphicFrame>
        <p:nvGraphicFramePr>
          <p:cNvPr id="26" name="Table 25"/>
          <p:cNvGraphicFramePr>
            <a:graphicFrameLocks noGrp="1"/>
          </p:cNvGraphicFramePr>
          <p:nvPr/>
        </p:nvGraphicFramePr>
        <p:xfrm>
          <a:off x="4472268" y="2279086"/>
          <a:ext cx="460456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gridCol w="575570"/>
                <a:gridCol w="575570"/>
              </a:tblGrid>
              <a:tr h="585367">
                <a:tc>
                  <a:txBody>
                    <a:bodyPr vert="horz" wrap="square"/>
                    <a:lstStyle/>
                    <a:p>
                      <a:pPr algn="ctr"/>
                      <a:r>
                        <a:rPr lang="vi-VN" sz="3000" smtClean="0">
                          <a:latin typeface="+mj-lt"/>
                        </a:rPr>
                        <a:t>N</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G</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Ư</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Ờ</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I</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C</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O</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N</a:t>
                      </a:r>
                      <a:endParaRPr lang="en-US" sz="3000">
                        <a:latin typeface="+mj-lt"/>
                      </a:endParaRPr>
                    </a:p>
                  </a:txBody>
                  <a:tcPr anchor="ctr">
                    <a:solidFill>
                      <a:schemeClr val="accent6">
                        <a:lumMod val="75000"/>
                      </a:schemeClr>
                    </a:solidFill>
                  </a:tcPr>
                </a:tc>
              </a:tr>
            </a:tbl>
          </a:graphicData>
        </a:graphic>
      </p:graphicFrame>
      <p:graphicFrame>
        <p:nvGraphicFramePr>
          <p:cNvPr id="27" name="Table 26"/>
          <p:cNvGraphicFramePr>
            <a:graphicFrameLocks noGrp="1"/>
          </p:cNvGraphicFramePr>
          <p:nvPr/>
        </p:nvGraphicFramePr>
        <p:xfrm>
          <a:off x="4472268" y="2864453"/>
          <a:ext cx="518013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gridCol w="575570"/>
                <a:gridCol w="575570"/>
                <a:gridCol w="575570"/>
              </a:tblGrid>
              <a:tr h="585367">
                <a:tc>
                  <a:txBody>
                    <a:bodyPr vert="horz" wrap="square"/>
                    <a:lstStyle/>
                    <a:p>
                      <a:pPr algn="ctr"/>
                      <a:r>
                        <a:rPr lang="vi-VN" sz="3000" smtClean="0">
                          <a:latin typeface="+mj-lt"/>
                        </a:rPr>
                        <a:t>C</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H</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Ú</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A</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G</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I</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Ê</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S</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U</a:t>
                      </a:r>
                      <a:endParaRPr lang="en-US" sz="3000">
                        <a:latin typeface="+mj-lt"/>
                      </a:endParaRPr>
                    </a:p>
                  </a:txBody>
                  <a:tcPr anchor="ctr">
                    <a:solidFill>
                      <a:schemeClr val="accent6">
                        <a:lumMod val="75000"/>
                      </a:schemeClr>
                    </a:solidFill>
                  </a:tcPr>
                </a:tc>
              </a:tr>
            </a:tbl>
          </a:graphicData>
        </a:graphic>
      </p:graphicFrame>
      <p:graphicFrame>
        <p:nvGraphicFramePr>
          <p:cNvPr id="28" name="Table 27"/>
          <p:cNvGraphicFramePr>
            <a:graphicFrameLocks noGrp="1"/>
          </p:cNvGraphicFramePr>
          <p:nvPr/>
        </p:nvGraphicFramePr>
        <p:xfrm>
          <a:off x="4472268" y="3449820"/>
          <a:ext cx="402899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gridCol w="575570"/>
              </a:tblGrid>
              <a:tr h="585367">
                <a:tc>
                  <a:txBody>
                    <a:bodyPr vert="horz" wrap="square"/>
                    <a:lstStyle/>
                    <a:p>
                      <a:pPr algn="ctr"/>
                      <a:r>
                        <a:rPr lang="vi-VN" sz="3000" smtClean="0">
                          <a:latin typeface="+mj-lt"/>
                        </a:rPr>
                        <a:t>K</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H</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Ó</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N</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H</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Ọ</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C</a:t>
                      </a:r>
                      <a:endParaRPr lang="en-US" sz="3000">
                        <a:latin typeface="+mj-lt"/>
                      </a:endParaRPr>
                    </a:p>
                  </a:txBody>
                  <a:tcPr anchor="ctr">
                    <a:solidFill>
                      <a:schemeClr val="accent6">
                        <a:lumMod val="75000"/>
                      </a:schemeClr>
                    </a:solidFill>
                  </a:tcPr>
                </a:tc>
              </a:tr>
            </a:tbl>
          </a:graphicData>
        </a:graphic>
      </p:graphicFrame>
      <p:graphicFrame>
        <p:nvGraphicFramePr>
          <p:cNvPr id="29" name="Table 28"/>
          <p:cNvGraphicFramePr>
            <a:graphicFrameLocks noGrp="1"/>
          </p:cNvGraphicFramePr>
          <p:nvPr/>
        </p:nvGraphicFramePr>
        <p:xfrm>
          <a:off x="4472268" y="4035187"/>
          <a:ext cx="345342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tblGrid>
              <a:tr h="585367">
                <a:tc>
                  <a:txBody>
                    <a:bodyPr vert="horz" wrap="square"/>
                    <a:lstStyle/>
                    <a:p>
                      <a:pPr algn="ctr"/>
                      <a:r>
                        <a:rPr lang="vi-VN" sz="3000" smtClean="0">
                          <a:latin typeface="+mj-lt"/>
                        </a:rPr>
                        <a:t>N</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Â</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N</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G</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Đ</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Ỡ</a:t>
                      </a:r>
                      <a:endParaRPr lang="en-US" sz="3000">
                        <a:latin typeface="+mj-lt"/>
                      </a:endParaRPr>
                    </a:p>
                  </a:txBody>
                  <a:tcPr anchor="ctr">
                    <a:solidFill>
                      <a:schemeClr val="accent6">
                        <a:lumMod val="75000"/>
                      </a:schemeClr>
                    </a:solidFill>
                  </a:tcPr>
                </a:tc>
              </a:tr>
            </a:tbl>
          </a:graphicData>
        </a:graphic>
      </p:graphicFrame>
      <p:graphicFrame>
        <p:nvGraphicFramePr>
          <p:cNvPr id="30" name="Table 29"/>
          <p:cNvGraphicFramePr>
            <a:graphicFrameLocks noGrp="1"/>
          </p:cNvGraphicFramePr>
          <p:nvPr/>
        </p:nvGraphicFramePr>
        <p:xfrm>
          <a:off x="4472268" y="4620554"/>
          <a:ext cx="402899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gridCol w="575570"/>
              </a:tblGrid>
              <a:tr h="585367">
                <a:tc>
                  <a:txBody>
                    <a:bodyPr vert="horz" wrap="square"/>
                    <a:lstStyle/>
                    <a:p>
                      <a:pPr algn="ctr"/>
                      <a:r>
                        <a:rPr lang="vi-VN" sz="3000" smtClean="0">
                          <a:latin typeface="+mj-lt"/>
                        </a:rPr>
                        <a:t>D</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Ị</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U</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H</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I</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Ề</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N</a:t>
                      </a:r>
                      <a:endParaRPr lang="en-US" sz="3000">
                        <a:latin typeface="+mj-lt"/>
                      </a:endParaRPr>
                    </a:p>
                  </a:txBody>
                  <a:tcPr anchor="ctr">
                    <a:solidFill>
                      <a:schemeClr val="accent6">
                        <a:lumMod val="75000"/>
                      </a:schemeClr>
                    </a:solidFill>
                  </a:tcPr>
                </a:tc>
              </a:tr>
            </a:tbl>
          </a:graphicData>
        </a:graphic>
      </p:graphicFrame>
      <p:graphicFrame>
        <p:nvGraphicFramePr>
          <p:cNvPr id="31" name="Table 30"/>
          <p:cNvGraphicFramePr>
            <a:graphicFrameLocks noGrp="1"/>
          </p:cNvGraphicFramePr>
          <p:nvPr/>
        </p:nvGraphicFramePr>
        <p:xfrm>
          <a:off x="4472268" y="5205921"/>
          <a:ext cx="345342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tblGrid>
              <a:tr h="585367">
                <a:tc>
                  <a:txBody>
                    <a:bodyPr vert="horz" wrap="square"/>
                    <a:lstStyle/>
                    <a:p>
                      <a:pPr algn="ctr"/>
                      <a:r>
                        <a:rPr lang="vi-VN" sz="3000" smtClean="0">
                          <a:latin typeface="+mj-lt"/>
                        </a:rPr>
                        <a:t>B</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Ì</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N</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H</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A</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N</a:t>
                      </a:r>
                      <a:endParaRPr lang="en-US" sz="3000">
                        <a:latin typeface="+mj-lt"/>
                      </a:endParaRPr>
                    </a:p>
                  </a:txBody>
                  <a:tcPr anchor="ctr">
                    <a:solidFill>
                      <a:schemeClr val="accent6">
                        <a:lumMod val="75000"/>
                      </a:schemeClr>
                    </a:solidFill>
                  </a:tcPr>
                </a:tc>
              </a:tr>
            </a:tbl>
          </a:graphicData>
        </a:graphic>
      </p:graphicFrame>
      <p:graphicFrame>
        <p:nvGraphicFramePr>
          <p:cNvPr id="32" name="Table 31"/>
          <p:cNvGraphicFramePr>
            <a:graphicFrameLocks noGrp="1"/>
          </p:cNvGraphicFramePr>
          <p:nvPr/>
        </p:nvGraphicFramePr>
        <p:xfrm>
          <a:off x="4472268" y="5791288"/>
          <a:ext cx="2302280" cy="585367"/>
        </p:xfrm>
        <a:graphic>
          <a:graphicData uri="http://schemas.openxmlformats.org/drawingml/2006/table">
            <a:tbl>
              <a:tblPr firstRow="1" bandRow="1">
                <a:tableStyleId>{5C22544A-7EE6-4342-B048-85BDC9FD1C3A}</a:tableStyleId>
              </a:tblPr>
              <a:tblGrid>
                <a:gridCol w="575570"/>
                <a:gridCol w="575570"/>
                <a:gridCol w="575570"/>
                <a:gridCol w="575570"/>
              </a:tblGrid>
              <a:tr h="585367">
                <a:tc>
                  <a:txBody>
                    <a:bodyPr vert="horz" wrap="square"/>
                    <a:lstStyle/>
                    <a:p>
                      <a:pPr algn="ctr"/>
                      <a:r>
                        <a:rPr lang="vi-VN" sz="3000" smtClean="0">
                          <a:latin typeface="+mj-lt"/>
                        </a:rPr>
                        <a:t>Ê</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M</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Á</a:t>
                      </a:r>
                      <a:endParaRPr lang="en-US" sz="3000">
                        <a:latin typeface="+mj-lt"/>
                      </a:endParaRPr>
                    </a:p>
                  </a:txBody>
                  <a:tcPr anchor="ctr">
                    <a:solidFill>
                      <a:schemeClr val="accent6">
                        <a:lumMod val="75000"/>
                      </a:schemeClr>
                    </a:solidFill>
                  </a:tcPr>
                </a:tc>
                <a:tc>
                  <a:txBody>
                    <a:bodyPr vert="horz" wrap="square"/>
                    <a:lstStyle/>
                    <a:p>
                      <a:pPr algn="ctr"/>
                      <a:r>
                        <a:rPr lang="vi-VN" sz="3000" smtClean="0">
                          <a:latin typeface="+mj-lt"/>
                        </a:rPr>
                        <a:t>I</a:t>
                      </a:r>
                      <a:endParaRPr lang="en-US" sz="3000">
                        <a:latin typeface="+mj-lt"/>
                      </a:endParaRPr>
                    </a:p>
                  </a:txBody>
                  <a:tcPr anchor="ctr">
                    <a:solidFill>
                      <a:schemeClr val="accent6">
                        <a:lumMod val="75000"/>
                      </a:schemeClr>
                    </a:solidFill>
                  </a:tcPr>
                </a:tc>
              </a:tr>
            </a:tbl>
          </a:graphicData>
        </a:graphic>
      </p:graphicFrame>
      <p:sp>
        <p:nvSpPr>
          <p:cNvPr id="33" name="Pentagon 32">
            <a:hlinkClick r:id="rId4" action="ppaction://hlinksldjump"/>
          </p:cNvPr>
          <p:cNvSpPr/>
          <p:nvPr/>
        </p:nvSpPr>
        <p:spPr>
          <a:xfrm>
            <a:off x="2002971" y="522515"/>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smtClean="0">
                <a:solidFill>
                  <a:srgbClr val="FF0000"/>
                </a:solidFill>
                <a:latin typeface="+mj-lt"/>
              </a:rPr>
              <a:t>Câu 1</a:t>
            </a:r>
            <a:endParaRPr lang="vi-VN" sz="3200" b="1" smtClean="0">
              <a:solidFill>
                <a:srgbClr val="FF0000"/>
              </a:solidFill>
              <a:latin typeface="+mj-lt"/>
            </a:endParaRPr>
          </a:p>
        </p:txBody>
      </p:sp>
      <p:sp>
        <p:nvSpPr>
          <p:cNvPr id="34" name="Pentagon 33">
            <a:hlinkClick r:id="rId5" action="ppaction://hlinksldjump"/>
          </p:cNvPr>
          <p:cNvSpPr/>
          <p:nvPr/>
        </p:nvSpPr>
        <p:spPr>
          <a:xfrm>
            <a:off x="2002971" y="1116391"/>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smtClean="0">
                <a:solidFill>
                  <a:srgbClr val="FF0000"/>
                </a:solidFill>
                <a:latin typeface="+mj-lt"/>
              </a:rPr>
              <a:t>Câu 2</a:t>
            </a:r>
            <a:endParaRPr lang="vi-VN" sz="3200" b="1" smtClean="0">
              <a:solidFill>
                <a:srgbClr val="FF0000"/>
              </a:solidFill>
              <a:latin typeface="+mj-lt"/>
            </a:endParaRPr>
          </a:p>
        </p:txBody>
      </p:sp>
      <p:sp>
        <p:nvSpPr>
          <p:cNvPr id="35" name="Pentagon 34">
            <a:hlinkClick r:id="rId6" action="ppaction://hlinksldjump"/>
          </p:cNvPr>
          <p:cNvSpPr/>
          <p:nvPr/>
        </p:nvSpPr>
        <p:spPr>
          <a:xfrm>
            <a:off x="2002971" y="1710267"/>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smtClean="0">
                <a:solidFill>
                  <a:srgbClr val="FF0000"/>
                </a:solidFill>
                <a:latin typeface="+mj-lt"/>
              </a:rPr>
              <a:t>Câu 3</a:t>
            </a:r>
            <a:endParaRPr lang="vi-VN" sz="3200" b="1" smtClean="0">
              <a:solidFill>
                <a:srgbClr val="FF0000"/>
              </a:solidFill>
              <a:latin typeface="+mj-lt"/>
            </a:endParaRPr>
          </a:p>
        </p:txBody>
      </p:sp>
      <p:sp>
        <p:nvSpPr>
          <p:cNvPr id="36" name="Pentagon 35">
            <a:hlinkClick r:id="rId7" action="ppaction://hlinksldjump"/>
          </p:cNvPr>
          <p:cNvSpPr/>
          <p:nvPr/>
        </p:nvSpPr>
        <p:spPr>
          <a:xfrm>
            <a:off x="2002971" y="2304143"/>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smtClean="0">
                <a:solidFill>
                  <a:srgbClr val="FF0000"/>
                </a:solidFill>
                <a:latin typeface="+mj-lt"/>
              </a:rPr>
              <a:t>Câu 4</a:t>
            </a:r>
            <a:endParaRPr lang="vi-VN" sz="3200" b="1" smtClean="0">
              <a:solidFill>
                <a:srgbClr val="FF0000"/>
              </a:solidFill>
              <a:latin typeface="+mj-lt"/>
            </a:endParaRPr>
          </a:p>
        </p:txBody>
      </p:sp>
      <p:sp>
        <p:nvSpPr>
          <p:cNvPr id="37" name="Pentagon 36">
            <a:hlinkClick r:id="rId8" action="ppaction://hlinksldjump"/>
          </p:cNvPr>
          <p:cNvSpPr/>
          <p:nvPr/>
        </p:nvSpPr>
        <p:spPr>
          <a:xfrm>
            <a:off x="2002971" y="2898019"/>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smtClean="0">
                <a:solidFill>
                  <a:srgbClr val="FF0000"/>
                </a:solidFill>
                <a:latin typeface="+mj-lt"/>
              </a:rPr>
              <a:t>Câu 5</a:t>
            </a:r>
            <a:endParaRPr lang="vi-VN" sz="3200" b="1" smtClean="0">
              <a:solidFill>
                <a:srgbClr val="FF0000"/>
              </a:solidFill>
              <a:latin typeface="+mj-lt"/>
            </a:endParaRPr>
          </a:p>
        </p:txBody>
      </p:sp>
      <p:sp>
        <p:nvSpPr>
          <p:cNvPr id="38" name="Pentagon 37">
            <a:hlinkClick r:id="rId9" action="ppaction://hlinksldjump"/>
          </p:cNvPr>
          <p:cNvSpPr/>
          <p:nvPr/>
        </p:nvSpPr>
        <p:spPr>
          <a:xfrm>
            <a:off x="2002971" y="3491895"/>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smtClean="0">
                <a:solidFill>
                  <a:srgbClr val="FF0000"/>
                </a:solidFill>
                <a:latin typeface="+mj-lt"/>
              </a:rPr>
              <a:t>Câu 6</a:t>
            </a:r>
            <a:endParaRPr lang="vi-VN" sz="3200" b="1" smtClean="0">
              <a:solidFill>
                <a:srgbClr val="FF0000"/>
              </a:solidFill>
              <a:latin typeface="+mj-lt"/>
            </a:endParaRPr>
          </a:p>
        </p:txBody>
      </p:sp>
      <p:sp>
        <p:nvSpPr>
          <p:cNvPr id="39" name="Pentagon 38">
            <a:hlinkClick r:id="rId10" action="ppaction://hlinksldjump"/>
          </p:cNvPr>
          <p:cNvSpPr/>
          <p:nvPr/>
        </p:nvSpPr>
        <p:spPr>
          <a:xfrm>
            <a:off x="2002971" y="4085771"/>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smtClean="0">
                <a:solidFill>
                  <a:srgbClr val="FF0000"/>
                </a:solidFill>
                <a:latin typeface="+mj-lt"/>
              </a:rPr>
              <a:t>Câu 7</a:t>
            </a:r>
            <a:endParaRPr lang="vi-VN" sz="3200" b="1" smtClean="0">
              <a:solidFill>
                <a:srgbClr val="FF0000"/>
              </a:solidFill>
              <a:latin typeface="+mj-lt"/>
            </a:endParaRPr>
          </a:p>
        </p:txBody>
      </p:sp>
      <p:sp>
        <p:nvSpPr>
          <p:cNvPr id="40" name="Pentagon 39">
            <a:hlinkClick r:id="rId11" action="ppaction://hlinksldjump"/>
          </p:cNvPr>
          <p:cNvSpPr/>
          <p:nvPr/>
        </p:nvSpPr>
        <p:spPr>
          <a:xfrm>
            <a:off x="2002971" y="4679647"/>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smtClean="0">
                <a:solidFill>
                  <a:srgbClr val="FF0000"/>
                </a:solidFill>
                <a:latin typeface="+mj-lt"/>
              </a:rPr>
              <a:t>Câu 8</a:t>
            </a:r>
            <a:endParaRPr lang="vi-VN" sz="3200" b="1" smtClean="0">
              <a:solidFill>
                <a:srgbClr val="FF0000"/>
              </a:solidFill>
              <a:latin typeface="+mj-lt"/>
            </a:endParaRPr>
          </a:p>
        </p:txBody>
      </p:sp>
      <p:sp>
        <p:nvSpPr>
          <p:cNvPr id="41" name="Pentagon 40">
            <a:hlinkClick r:id="rId12" action="ppaction://hlinksldjump"/>
          </p:cNvPr>
          <p:cNvSpPr/>
          <p:nvPr/>
        </p:nvSpPr>
        <p:spPr>
          <a:xfrm>
            <a:off x="2002971" y="5273523"/>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smtClean="0">
                <a:solidFill>
                  <a:srgbClr val="FF0000"/>
                </a:solidFill>
                <a:latin typeface="+mj-lt"/>
              </a:rPr>
              <a:t>Câu 9</a:t>
            </a:r>
            <a:endParaRPr lang="vi-VN" sz="3200" b="1" smtClean="0">
              <a:solidFill>
                <a:srgbClr val="FF0000"/>
              </a:solidFill>
              <a:latin typeface="+mj-lt"/>
            </a:endParaRPr>
          </a:p>
        </p:txBody>
      </p:sp>
      <p:sp>
        <p:nvSpPr>
          <p:cNvPr id="42" name="Pentagon 41">
            <a:hlinkClick r:id="rId13" action="ppaction://hlinksldjump"/>
          </p:cNvPr>
          <p:cNvSpPr/>
          <p:nvPr/>
        </p:nvSpPr>
        <p:spPr>
          <a:xfrm>
            <a:off x="2002971" y="5867399"/>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smtClean="0">
                <a:solidFill>
                  <a:srgbClr val="FF0000"/>
                </a:solidFill>
                <a:latin typeface="+mj-lt"/>
              </a:rPr>
              <a:t>Câu 10</a:t>
            </a:r>
            <a:endParaRPr lang="vi-VN" sz="3200" b="1" smtClean="0">
              <a:solidFill>
                <a:srgbClr val="FF0000"/>
              </a:solidFill>
              <a:latin typeface="+mj-lt"/>
            </a:endParaRPr>
          </a:p>
        </p:txBody>
      </p:sp>
      <p:graphicFrame>
        <p:nvGraphicFramePr>
          <p:cNvPr id="43" name="Table 42"/>
          <p:cNvGraphicFramePr>
            <a:graphicFrameLocks noGrp="1"/>
          </p:cNvGraphicFramePr>
          <p:nvPr/>
        </p:nvGraphicFramePr>
        <p:xfrm>
          <a:off x="4472268" y="522985"/>
          <a:ext cx="345342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tblGrid>
              <a:tr h="585367">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r>
            </a:tbl>
          </a:graphicData>
        </a:graphic>
      </p:graphicFrame>
      <p:graphicFrame>
        <p:nvGraphicFramePr>
          <p:cNvPr id="44" name="Table 43"/>
          <p:cNvGraphicFramePr>
            <a:graphicFrameLocks noGrp="1"/>
          </p:cNvGraphicFramePr>
          <p:nvPr/>
        </p:nvGraphicFramePr>
        <p:xfrm>
          <a:off x="4472268" y="1108352"/>
          <a:ext cx="518013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gridCol w="575570"/>
                <a:gridCol w="575570"/>
                <a:gridCol w="575570"/>
              </a:tblGrid>
              <a:tr h="585367">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r>
            </a:tbl>
          </a:graphicData>
        </a:graphic>
      </p:graphicFrame>
      <p:graphicFrame>
        <p:nvGraphicFramePr>
          <p:cNvPr id="45" name="Table 44"/>
          <p:cNvGraphicFramePr>
            <a:graphicFrameLocks noGrp="1"/>
          </p:cNvGraphicFramePr>
          <p:nvPr/>
        </p:nvGraphicFramePr>
        <p:xfrm>
          <a:off x="4472268" y="1693719"/>
          <a:ext cx="402899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gridCol w="575570"/>
              </a:tblGrid>
              <a:tr h="585367">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r>
            </a:tbl>
          </a:graphicData>
        </a:graphic>
      </p:graphicFrame>
      <p:graphicFrame>
        <p:nvGraphicFramePr>
          <p:cNvPr id="46" name="Table 45"/>
          <p:cNvGraphicFramePr>
            <a:graphicFrameLocks noGrp="1"/>
          </p:cNvGraphicFramePr>
          <p:nvPr/>
        </p:nvGraphicFramePr>
        <p:xfrm>
          <a:off x="4472268" y="2279086"/>
          <a:ext cx="460456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gridCol w="575570"/>
                <a:gridCol w="575570"/>
              </a:tblGrid>
              <a:tr h="585367">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r>
            </a:tbl>
          </a:graphicData>
        </a:graphic>
      </p:graphicFrame>
      <p:graphicFrame>
        <p:nvGraphicFramePr>
          <p:cNvPr id="47" name="Table 46"/>
          <p:cNvGraphicFramePr>
            <a:graphicFrameLocks noGrp="1"/>
          </p:cNvGraphicFramePr>
          <p:nvPr/>
        </p:nvGraphicFramePr>
        <p:xfrm>
          <a:off x="4472268" y="2864453"/>
          <a:ext cx="518013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gridCol w="575570"/>
                <a:gridCol w="575570"/>
                <a:gridCol w="575570"/>
              </a:tblGrid>
              <a:tr h="585367">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r>
            </a:tbl>
          </a:graphicData>
        </a:graphic>
      </p:graphicFrame>
      <p:graphicFrame>
        <p:nvGraphicFramePr>
          <p:cNvPr id="48" name="Table 47"/>
          <p:cNvGraphicFramePr>
            <a:graphicFrameLocks noGrp="1"/>
          </p:cNvGraphicFramePr>
          <p:nvPr/>
        </p:nvGraphicFramePr>
        <p:xfrm>
          <a:off x="4472268" y="3449820"/>
          <a:ext cx="402899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gridCol w="575570"/>
              </a:tblGrid>
              <a:tr h="585367">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r>
            </a:tbl>
          </a:graphicData>
        </a:graphic>
      </p:graphicFrame>
      <p:graphicFrame>
        <p:nvGraphicFramePr>
          <p:cNvPr id="49" name="Table 48"/>
          <p:cNvGraphicFramePr>
            <a:graphicFrameLocks noGrp="1"/>
          </p:cNvGraphicFramePr>
          <p:nvPr/>
        </p:nvGraphicFramePr>
        <p:xfrm>
          <a:off x="4472268" y="4035187"/>
          <a:ext cx="345342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tblGrid>
              <a:tr h="585367">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r>
            </a:tbl>
          </a:graphicData>
        </a:graphic>
      </p:graphicFrame>
      <p:graphicFrame>
        <p:nvGraphicFramePr>
          <p:cNvPr id="50" name="Table 49"/>
          <p:cNvGraphicFramePr>
            <a:graphicFrameLocks noGrp="1"/>
          </p:cNvGraphicFramePr>
          <p:nvPr/>
        </p:nvGraphicFramePr>
        <p:xfrm>
          <a:off x="4472268" y="4620554"/>
          <a:ext cx="402899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gridCol w="575570"/>
              </a:tblGrid>
              <a:tr h="585367">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r>
            </a:tbl>
          </a:graphicData>
        </a:graphic>
      </p:graphicFrame>
      <p:graphicFrame>
        <p:nvGraphicFramePr>
          <p:cNvPr id="51" name="Table 50"/>
          <p:cNvGraphicFramePr>
            <a:graphicFrameLocks noGrp="1"/>
          </p:cNvGraphicFramePr>
          <p:nvPr/>
        </p:nvGraphicFramePr>
        <p:xfrm>
          <a:off x="4472268" y="5205921"/>
          <a:ext cx="3453420" cy="585367"/>
        </p:xfrm>
        <a:graphic>
          <a:graphicData uri="http://schemas.openxmlformats.org/drawingml/2006/table">
            <a:tbl>
              <a:tblPr firstRow="1" bandRow="1">
                <a:tableStyleId>{5C22544A-7EE6-4342-B048-85BDC9FD1C3A}</a:tableStyleId>
              </a:tblPr>
              <a:tblGrid>
                <a:gridCol w="575570"/>
                <a:gridCol w="575570"/>
                <a:gridCol w="575570"/>
                <a:gridCol w="575570"/>
                <a:gridCol w="575570"/>
                <a:gridCol w="575570"/>
              </a:tblGrid>
              <a:tr h="585367">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r>
            </a:tbl>
          </a:graphicData>
        </a:graphic>
      </p:graphicFrame>
      <p:graphicFrame>
        <p:nvGraphicFramePr>
          <p:cNvPr id="52" name="Table 51"/>
          <p:cNvGraphicFramePr>
            <a:graphicFrameLocks noGrp="1"/>
          </p:cNvGraphicFramePr>
          <p:nvPr/>
        </p:nvGraphicFramePr>
        <p:xfrm>
          <a:off x="4472268" y="5791288"/>
          <a:ext cx="2302280" cy="585367"/>
        </p:xfrm>
        <a:graphic>
          <a:graphicData uri="http://schemas.openxmlformats.org/drawingml/2006/table">
            <a:tbl>
              <a:tblPr firstRow="1" bandRow="1">
                <a:tableStyleId>{5C22544A-7EE6-4342-B048-85BDC9FD1C3A}</a:tableStyleId>
              </a:tblPr>
              <a:tblGrid>
                <a:gridCol w="575570"/>
                <a:gridCol w="575570"/>
                <a:gridCol w="575570"/>
                <a:gridCol w="575570"/>
              </a:tblGrid>
              <a:tr h="585367">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c>
                  <a:txBody>
                    <a:bodyPr vert="horz" wrap="square"/>
                    <a:lstStyle/>
                    <a:p>
                      <a:pPr algn="ctr"/>
                      <a:endParaRPr lang="en-US" sz="3000">
                        <a:latin typeface="+mj-lt"/>
                      </a:endParaRPr>
                    </a:p>
                  </a:txBody>
                  <a:tcPr anchor="ctr">
                    <a:solidFill>
                      <a:schemeClr val="accent6">
                        <a:lumMod val="75000"/>
                      </a:schemeClr>
                    </a:solidFill>
                  </a:tcPr>
                </a:tc>
              </a:tr>
            </a:tbl>
          </a:graphicData>
        </a:graphic>
      </p:graphicFrame>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43"/>
                    </p:tgtEl>
                  </p:cond>
                </p:stCondLst>
                <p:endSync evt="end" delay="0">
                  <p:rtn val="all"/>
                </p:endSync>
                <p:childTnLst>
                  <p:par>
                    <p:cTn id="3" fill="hold" nodeType="clickPar">
                      <p:stCondLst>
                        <p:cond delay="0"/>
                      </p:stCondLst>
                      <p:childTnLst>
                        <p:par>
                          <p:cTn id="4" fill="hold" nodeType="afterGroup">
                            <p:stCondLst>
                              <p:cond delay="0"/>
                            </p:stCondLst>
                            <p:childTnLst>
                              <p:par>
                                <p:cTn id="5" presetID="47" presetClass="exit" presetSubtype="0" fill="hold" nodeType="clickEffect">
                                  <p:stCondLst>
                                    <p:cond delay="0"/>
                                  </p:stCondLst>
                                  <p:childTnLst>
                                    <p:animEffect transition="out" filter="fade">
                                      <p:cBhvr>
                                        <p:cTn id="6" dur="1000"/>
                                        <p:tgtEl>
                                          <p:spTgt spid="43"/>
                                        </p:tgtEl>
                                      </p:cBhvr>
                                    </p:animEffect>
                                    <p:anim calcmode="lin" valueType="num">
                                      <p:cBhvr>
                                        <p:cTn id="7" dur="1000"/>
                                        <p:tgtEl>
                                          <p:spTgt spid="43"/>
                                        </p:tgtEl>
                                        <p:attrNameLst>
                                          <p:attrName>ppt_x</p:attrName>
                                        </p:attrNameLst>
                                      </p:cBhvr>
                                      <p:tavLst>
                                        <p:tav tm="0">
                                          <p:val>
                                            <p:strVal val="ppt_x"/>
                                          </p:val>
                                        </p:tav>
                                        <p:tav tm="100000">
                                          <p:val>
                                            <p:strVal val="ppt_x"/>
                                          </p:val>
                                        </p:tav>
                                      </p:tavLst>
                                    </p:anim>
                                    <p:anim calcmode="lin" valueType="num">
                                      <p:cBhvr>
                                        <p:cTn id="8" dur="1000"/>
                                        <p:tgtEl>
                                          <p:spTgt spid="43"/>
                                        </p:tgtEl>
                                        <p:attrNameLst>
                                          <p:attrName>ppt_y</p:attrName>
                                        </p:attrNameLst>
                                      </p:cBhvr>
                                      <p:tavLst>
                                        <p:tav tm="0">
                                          <p:val>
                                            <p:strVal val="ppt_y"/>
                                          </p:val>
                                        </p:tav>
                                        <p:tav tm="100000">
                                          <p:val>
                                            <p:strVal val="ppt_y-.1"/>
                                          </p:val>
                                        </p:tav>
                                      </p:tavLst>
                                    </p:anim>
                                    <p:set>
                                      <p:cBhvr>
                                        <p:cTn id="9" dur="1" fill="hold">
                                          <p:stCondLst>
                                            <p:cond delay="999"/>
                                          </p:stCondLst>
                                        </p:cTn>
                                        <p:tgtEl>
                                          <p:spTgt spid="43"/>
                                        </p:tgtEl>
                                        <p:attrNameLst>
                                          <p:attrName>style.visibility</p:attrName>
                                        </p:attrNameLst>
                                      </p:cBhvr>
                                      <p:to>
                                        <p:strVal val="hidden"/>
                                      </p:to>
                                    </p:set>
                                  </p:childTnLst>
                                </p:cTn>
                              </p:par>
                            </p:childTnLst>
                          </p:cTn>
                        </p:par>
                      </p:childTnLst>
                    </p:cTn>
                  </p:par>
                </p:childTnLst>
              </p:cTn>
              <p:nextCondLst>
                <p:cond evt="onClick" delay="0">
                  <p:tgtEl>
                    <p:spTgt spid="43"/>
                  </p:tgtEl>
                </p:cond>
              </p:nextCondLst>
            </p:seq>
            <p:seq concurrent="1" nextAc="seek">
              <p:cTn id="10" restart="whenNotActive" fill="hold" evtFilter="cancelBubble" nodeType="interactiveSeq">
                <p:stCondLst>
                  <p:cond evt="onClick" delay="0">
                    <p:tgtEl>
                      <p:spTgt spid="44"/>
                    </p:tgtEl>
                  </p:cond>
                </p:stCondLst>
                <p:endSync evt="end" delay="0">
                  <p:rtn val="all"/>
                </p:endSync>
                <p:childTnLst>
                  <p:par>
                    <p:cTn id="11" fill="hold" nodeType="clickPar">
                      <p:stCondLst>
                        <p:cond delay="indefinite"/>
                      </p:stCondLst>
                      <p:childTnLst>
                        <p:par>
                          <p:cTn id="12" fill="hold" nodeType="afterGroup">
                            <p:stCondLst>
                              <p:cond delay="0"/>
                            </p:stCondLst>
                            <p:childTnLst>
                              <p:par>
                                <p:cTn id="13" presetID="47" presetClass="exit" presetSubtype="0" fill="hold" nodeType="clickEffect">
                                  <p:stCondLst>
                                    <p:cond delay="0"/>
                                  </p:stCondLst>
                                  <p:childTnLst>
                                    <p:animEffect transition="out" filter="fade">
                                      <p:cBhvr>
                                        <p:cTn id="14" dur="1000"/>
                                        <p:tgtEl>
                                          <p:spTgt spid="44"/>
                                        </p:tgtEl>
                                      </p:cBhvr>
                                    </p:animEffect>
                                    <p:anim calcmode="lin" valueType="num">
                                      <p:cBhvr>
                                        <p:cTn id="15" dur="1000"/>
                                        <p:tgtEl>
                                          <p:spTgt spid="44"/>
                                        </p:tgtEl>
                                        <p:attrNameLst>
                                          <p:attrName>ppt_x</p:attrName>
                                        </p:attrNameLst>
                                      </p:cBhvr>
                                      <p:tavLst>
                                        <p:tav tm="0">
                                          <p:val>
                                            <p:strVal val="ppt_x"/>
                                          </p:val>
                                        </p:tav>
                                        <p:tav tm="100000">
                                          <p:val>
                                            <p:strVal val="ppt_x"/>
                                          </p:val>
                                        </p:tav>
                                      </p:tavLst>
                                    </p:anim>
                                    <p:anim calcmode="lin" valueType="num">
                                      <p:cBhvr>
                                        <p:cTn id="16" dur="1000"/>
                                        <p:tgtEl>
                                          <p:spTgt spid="44"/>
                                        </p:tgtEl>
                                        <p:attrNameLst>
                                          <p:attrName>ppt_y</p:attrName>
                                        </p:attrNameLst>
                                      </p:cBhvr>
                                      <p:tavLst>
                                        <p:tav tm="0">
                                          <p:val>
                                            <p:strVal val="ppt_y"/>
                                          </p:val>
                                        </p:tav>
                                        <p:tav tm="100000">
                                          <p:val>
                                            <p:strVal val="ppt_y-.1"/>
                                          </p:val>
                                        </p:tav>
                                      </p:tavLst>
                                    </p:anim>
                                    <p:set>
                                      <p:cBhvr>
                                        <p:cTn id="17" dur="1" fill="hold">
                                          <p:stCondLst>
                                            <p:cond delay="999"/>
                                          </p:stCondLst>
                                        </p:cTn>
                                        <p:tgtEl>
                                          <p:spTgt spid="44"/>
                                        </p:tgtEl>
                                        <p:attrNameLst>
                                          <p:attrName>style.visibility</p:attrName>
                                        </p:attrNameLst>
                                      </p:cBhvr>
                                      <p:to>
                                        <p:strVal val="hidden"/>
                                      </p:to>
                                    </p:set>
                                  </p:childTnLst>
                                </p:cTn>
                              </p:par>
                            </p:childTnLst>
                          </p:cTn>
                        </p:par>
                      </p:childTnLst>
                    </p:cTn>
                  </p:par>
                </p:childTnLst>
              </p:cTn>
              <p:nextCondLst>
                <p:cond evt="onClick" delay="0">
                  <p:tgtEl>
                    <p:spTgt spid="44"/>
                  </p:tgtEl>
                </p:cond>
              </p:nextCondLst>
            </p:seq>
            <p:seq concurrent="1" nextAc="seek">
              <p:cTn id="18" restart="whenNotActive" fill="hold" evtFilter="cancelBubble" nodeType="interactiveSeq">
                <p:stCondLst>
                  <p:cond evt="onClick" delay="0">
                    <p:tgtEl>
                      <p:spTgt spid="45"/>
                    </p:tgtEl>
                  </p:cond>
                </p:stCondLst>
                <p:endSync evt="end" delay="0">
                  <p:rtn val="all"/>
                </p:endSync>
                <p:childTnLst>
                  <p:par>
                    <p:cTn id="19" fill="hold" nodeType="clickPar">
                      <p:stCondLst>
                        <p:cond delay="indefinite"/>
                      </p:stCondLst>
                      <p:childTnLst>
                        <p:par>
                          <p:cTn id="20" fill="hold" nodeType="afterGroup">
                            <p:stCondLst>
                              <p:cond delay="0"/>
                            </p:stCondLst>
                            <p:childTnLst>
                              <p:par>
                                <p:cTn id="21" presetID="47" presetClass="exit" presetSubtype="0" fill="hold" nodeType="clickEffect">
                                  <p:stCondLst>
                                    <p:cond delay="0"/>
                                  </p:stCondLst>
                                  <p:childTnLst>
                                    <p:animEffect transition="out" filter="fade">
                                      <p:cBhvr>
                                        <p:cTn id="22" dur="1000"/>
                                        <p:tgtEl>
                                          <p:spTgt spid="45"/>
                                        </p:tgtEl>
                                      </p:cBhvr>
                                    </p:animEffect>
                                    <p:anim calcmode="lin" valueType="num">
                                      <p:cBhvr>
                                        <p:cTn id="23" dur="1000"/>
                                        <p:tgtEl>
                                          <p:spTgt spid="45"/>
                                        </p:tgtEl>
                                        <p:attrNameLst>
                                          <p:attrName>ppt_x</p:attrName>
                                        </p:attrNameLst>
                                      </p:cBhvr>
                                      <p:tavLst>
                                        <p:tav tm="0">
                                          <p:val>
                                            <p:strVal val="ppt_x"/>
                                          </p:val>
                                        </p:tav>
                                        <p:tav tm="100000">
                                          <p:val>
                                            <p:strVal val="ppt_x"/>
                                          </p:val>
                                        </p:tav>
                                      </p:tavLst>
                                    </p:anim>
                                    <p:anim calcmode="lin" valueType="num">
                                      <p:cBhvr>
                                        <p:cTn id="24" dur="1000"/>
                                        <p:tgtEl>
                                          <p:spTgt spid="45"/>
                                        </p:tgtEl>
                                        <p:attrNameLst>
                                          <p:attrName>ppt_y</p:attrName>
                                        </p:attrNameLst>
                                      </p:cBhvr>
                                      <p:tavLst>
                                        <p:tav tm="0">
                                          <p:val>
                                            <p:strVal val="ppt_y"/>
                                          </p:val>
                                        </p:tav>
                                        <p:tav tm="100000">
                                          <p:val>
                                            <p:strVal val="ppt_y-.1"/>
                                          </p:val>
                                        </p:tav>
                                      </p:tavLst>
                                    </p:anim>
                                    <p:set>
                                      <p:cBhvr>
                                        <p:cTn id="25" dur="1" fill="hold">
                                          <p:stCondLst>
                                            <p:cond delay="999"/>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26" restart="whenNotActive" fill="hold" evtFilter="cancelBubble" nodeType="interactiveSeq">
                <p:stCondLst>
                  <p:cond evt="onClick" delay="0">
                    <p:tgtEl>
                      <p:spTgt spid="46"/>
                    </p:tgtEl>
                  </p:cond>
                </p:stCondLst>
                <p:endSync evt="end" delay="0">
                  <p:rtn val="all"/>
                </p:endSync>
                <p:childTnLst>
                  <p:par>
                    <p:cTn id="27" fill="hold" nodeType="clickPar">
                      <p:stCondLst>
                        <p:cond delay="indefinite"/>
                      </p:stCondLst>
                      <p:childTnLst>
                        <p:par>
                          <p:cTn id="28" fill="hold" nodeType="afterGroup">
                            <p:stCondLst>
                              <p:cond delay="0"/>
                            </p:stCondLst>
                            <p:childTnLst>
                              <p:par>
                                <p:cTn id="29" presetID="47" presetClass="exit" presetSubtype="0" fill="hold" nodeType="clickEffect">
                                  <p:stCondLst>
                                    <p:cond delay="0"/>
                                  </p:stCondLst>
                                  <p:childTnLst>
                                    <p:animEffect transition="out" filter="fade">
                                      <p:cBhvr>
                                        <p:cTn id="30" dur="1000"/>
                                        <p:tgtEl>
                                          <p:spTgt spid="46"/>
                                        </p:tgtEl>
                                      </p:cBhvr>
                                    </p:animEffect>
                                    <p:anim calcmode="lin" valueType="num">
                                      <p:cBhvr>
                                        <p:cTn id="31" dur="1000"/>
                                        <p:tgtEl>
                                          <p:spTgt spid="46"/>
                                        </p:tgtEl>
                                        <p:attrNameLst>
                                          <p:attrName>ppt_x</p:attrName>
                                        </p:attrNameLst>
                                      </p:cBhvr>
                                      <p:tavLst>
                                        <p:tav tm="0">
                                          <p:val>
                                            <p:strVal val="ppt_x"/>
                                          </p:val>
                                        </p:tav>
                                        <p:tav tm="100000">
                                          <p:val>
                                            <p:strVal val="ppt_x"/>
                                          </p:val>
                                        </p:tav>
                                      </p:tavLst>
                                    </p:anim>
                                    <p:anim calcmode="lin" valueType="num">
                                      <p:cBhvr>
                                        <p:cTn id="32" dur="1000"/>
                                        <p:tgtEl>
                                          <p:spTgt spid="46"/>
                                        </p:tgtEl>
                                        <p:attrNameLst>
                                          <p:attrName>ppt_y</p:attrName>
                                        </p:attrNameLst>
                                      </p:cBhvr>
                                      <p:tavLst>
                                        <p:tav tm="0">
                                          <p:val>
                                            <p:strVal val="ppt_y"/>
                                          </p:val>
                                        </p:tav>
                                        <p:tav tm="100000">
                                          <p:val>
                                            <p:strVal val="ppt_y-.1"/>
                                          </p:val>
                                        </p:tav>
                                      </p:tavLst>
                                    </p:anim>
                                    <p:set>
                                      <p:cBhvr>
                                        <p:cTn id="33" dur="1" fill="hold">
                                          <p:stCondLst>
                                            <p:cond delay="999"/>
                                          </p:stCondLst>
                                        </p:cTn>
                                        <p:tgtEl>
                                          <p:spTgt spid="46"/>
                                        </p:tgtEl>
                                        <p:attrNameLst>
                                          <p:attrName>style.visibility</p:attrName>
                                        </p:attrNameLst>
                                      </p:cBhvr>
                                      <p:to>
                                        <p:strVal val="hidden"/>
                                      </p:to>
                                    </p:set>
                                  </p:childTnLst>
                                </p:cTn>
                              </p:par>
                            </p:childTnLst>
                          </p:cTn>
                        </p:par>
                      </p:childTnLst>
                    </p:cTn>
                  </p:par>
                </p:childTnLst>
              </p:cTn>
              <p:nextCondLst>
                <p:cond evt="onClick" delay="0">
                  <p:tgtEl>
                    <p:spTgt spid="46"/>
                  </p:tgtEl>
                </p:cond>
              </p:nextCondLst>
            </p:seq>
            <p:seq concurrent="1" nextAc="seek">
              <p:cTn id="34" restart="whenNotActive" fill="hold" evtFilter="cancelBubble" nodeType="interactiveSeq">
                <p:stCondLst>
                  <p:cond evt="onClick" delay="0">
                    <p:tgtEl>
                      <p:spTgt spid="47"/>
                    </p:tgtEl>
                  </p:cond>
                </p:stCondLst>
                <p:endSync evt="end" delay="0">
                  <p:rtn val="all"/>
                </p:endSync>
                <p:childTnLst>
                  <p:par>
                    <p:cTn id="35" fill="hold" nodeType="clickPar">
                      <p:stCondLst>
                        <p:cond delay="indefinite"/>
                      </p:stCondLst>
                      <p:childTnLst>
                        <p:par>
                          <p:cTn id="36" fill="hold" nodeType="afterGroup">
                            <p:stCondLst>
                              <p:cond delay="0"/>
                            </p:stCondLst>
                            <p:childTnLst>
                              <p:par>
                                <p:cTn id="37" presetID="47" presetClass="exit" presetSubtype="0" fill="hold" nodeType="clickEffect">
                                  <p:stCondLst>
                                    <p:cond delay="0"/>
                                  </p:stCondLst>
                                  <p:childTnLst>
                                    <p:animEffect transition="out" filter="fade">
                                      <p:cBhvr>
                                        <p:cTn id="38" dur="1000"/>
                                        <p:tgtEl>
                                          <p:spTgt spid="47"/>
                                        </p:tgtEl>
                                      </p:cBhvr>
                                    </p:animEffect>
                                    <p:anim calcmode="lin" valueType="num">
                                      <p:cBhvr>
                                        <p:cTn id="39" dur="1000"/>
                                        <p:tgtEl>
                                          <p:spTgt spid="47"/>
                                        </p:tgtEl>
                                        <p:attrNameLst>
                                          <p:attrName>ppt_x</p:attrName>
                                        </p:attrNameLst>
                                      </p:cBhvr>
                                      <p:tavLst>
                                        <p:tav tm="0">
                                          <p:val>
                                            <p:strVal val="ppt_x"/>
                                          </p:val>
                                        </p:tav>
                                        <p:tav tm="100000">
                                          <p:val>
                                            <p:strVal val="ppt_x"/>
                                          </p:val>
                                        </p:tav>
                                      </p:tavLst>
                                    </p:anim>
                                    <p:anim calcmode="lin" valueType="num">
                                      <p:cBhvr>
                                        <p:cTn id="40" dur="1000"/>
                                        <p:tgtEl>
                                          <p:spTgt spid="47"/>
                                        </p:tgtEl>
                                        <p:attrNameLst>
                                          <p:attrName>ppt_y</p:attrName>
                                        </p:attrNameLst>
                                      </p:cBhvr>
                                      <p:tavLst>
                                        <p:tav tm="0">
                                          <p:val>
                                            <p:strVal val="ppt_y"/>
                                          </p:val>
                                        </p:tav>
                                        <p:tav tm="100000">
                                          <p:val>
                                            <p:strVal val="ppt_y-.1"/>
                                          </p:val>
                                        </p:tav>
                                      </p:tavLst>
                                    </p:anim>
                                    <p:set>
                                      <p:cBhvr>
                                        <p:cTn id="41" dur="1" fill="hold">
                                          <p:stCondLst>
                                            <p:cond delay="999"/>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42" restart="whenNotActive" fill="hold" evtFilter="cancelBubble" nodeType="interactiveSeq">
                <p:stCondLst>
                  <p:cond evt="onClick" delay="0">
                    <p:tgtEl>
                      <p:spTgt spid="48"/>
                    </p:tgtEl>
                  </p:cond>
                </p:stCondLst>
                <p:endSync evt="end" delay="0">
                  <p:rtn val="all"/>
                </p:endSync>
                <p:childTnLst>
                  <p:par>
                    <p:cTn id="43" fill="hold" nodeType="clickPar">
                      <p:stCondLst>
                        <p:cond delay="indefinite"/>
                      </p:stCondLst>
                      <p:childTnLst>
                        <p:par>
                          <p:cTn id="44" fill="hold" nodeType="afterGroup">
                            <p:stCondLst>
                              <p:cond delay="0"/>
                            </p:stCondLst>
                            <p:childTnLst>
                              <p:par>
                                <p:cTn id="45" presetID="47" presetClass="exit" presetSubtype="0" fill="hold" nodeType="clickEffect">
                                  <p:stCondLst>
                                    <p:cond delay="0"/>
                                  </p:stCondLst>
                                  <p:childTnLst>
                                    <p:animEffect transition="out" filter="fade">
                                      <p:cBhvr>
                                        <p:cTn id="46" dur="1000"/>
                                        <p:tgtEl>
                                          <p:spTgt spid="48"/>
                                        </p:tgtEl>
                                      </p:cBhvr>
                                    </p:animEffect>
                                    <p:anim calcmode="lin" valueType="num">
                                      <p:cBhvr>
                                        <p:cTn id="47" dur="1000"/>
                                        <p:tgtEl>
                                          <p:spTgt spid="48"/>
                                        </p:tgtEl>
                                        <p:attrNameLst>
                                          <p:attrName>ppt_x</p:attrName>
                                        </p:attrNameLst>
                                      </p:cBhvr>
                                      <p:tavLst>
                                        <p:tav tm="0">
                                          <p:val>
                                            <p:strVal val="ppt_x"/>
                                          </p:val>
                                        </p:tav>
                                        <p:tav tm="100000">
                                          <p:val>
                                            <p:strVal val="ppt_x"/>
                                          </p:val>
                                        </p:tav>
                                      </p:tavLst>
                                    </p:anim>
                                    <p:anim calcmode="lin" valueType="num">
                                      <p:cBhvr>
                                        <p:cTn id="48" dur="1000"/>
                                        <p:tgtEl>
                                          <p:spTgt spid="48"/>
                                        </p:tgtEl>
                                        <p:attrNameLst>
                                          <p:attrName>ppt_y</p:attrName>
                                        </p:attrNameLst>
                                      </p:cBhvr>
                                      <p:tavLst>
                                        <p:tav tm="0">
                                          <p:val>
                                            <p:strVal val="ppt_y"/>
                                          </p:val>
                                        </p:tav>
                                        <p:tav tm="100000">
                                          <p:val>
                                            <p:strVal val="ppt_y-.1"/>
                                          </p:val>
                                        </p:tav>
                                      </p:tavLst>
                                    </p:anim>
                                    <p:set>
                                      <p:cBhvr>
                                        <p:cTn id="49" dur="1" fill="hold">
                                          <p:stCondLst>
                                            <p:cond delay="999"/>
                                          </p:stCondLst>
                                        </p:cTn>
                                        <p:tgtEl>
                                          <p:spTgt spid="48"/>
                                        </p:tgtEl>
                                        <p:attrNameLst>
                                          <p:attrName>style.visibility</p:attrName>
                                        </p:attrNameLst>
                                      </p:cBhvr>
                                      <p:to>
                                        <p:strVal val="hidden"/>
                                      </p:to>
                                    </p:set>
                                  </p:childTnLst>
                                </p:cTn>
                              </p:par>
                            </p:childTnLst>
                          </p:cTn>
                        </p:par>
                      </p:childTnLst>
                    </p:cTn>
                  </p:par>
                </p:childTnLst>
              </p:cTn>
              <p:nextCondLst>
                <p:cond evt="onClick" delay="0">
                  <p:tgtEl>
                    <p:spTgt spid="48"/>
                  </p:tgtEl>
                </p:cond>
              </p:nextCondLst>
            </p:seq>
            <p:seq concurrent="1" nextAc="seek">
              <p:cTn id="50" restart="whenNotActive" fill="hold" evtFilter="cancelBubble" nodeType="interactiveSeq">
                <p:stCondLst>
                  <p:cond evt="onClick" delay="0">
                    <p:tgtEl>
                      <p:spTgt spid="49"/>
                    </p:tgtEl>
                  </p:cond>
                </p:stCondLst>
                <p:endSync evt="end" delay="0">
                  <p:rtn val="all"/>
                </p:endSync>
                <p:childTnLst>
                  <p:par>
                    <p:cTn id="51" fill="hold" nodeType="clickPar">
                      <p:stCondLst>
                        <p:cond delay="indefinite"/>
                      </p:stCondLst>
                      <p:childTnLst>
                        <p:par>
                          <p:cTn id="52" fill="hold" nodeType="afterGroup">
                            <p:stCondLst>
                              <p:cond delay="0"/>
                            </p:stCondLst>
                            <p:childTnLst>
                              <p:par>
                                <p:cTn id="53" presetID="47" presetClass="exit" presetSubtype="0" fill="hold" nodeType="clickEffect">
                                  <p:stCondLst>
                                    <p:cond delay="0"/>
                                  </p:stCondLst>
                                  <p:childTnLst>
                                    <p:animEffect transition="out" filter="fade">
                                      <p:cBhvr>
                                        <p:cTn id="54" dur="1000"/>
                                        <p:tgtEl>
                                          <p:spTgt spid="49"/>
                                        </p:tgtEl>
                                      </p:cBhvr>
                                    </p:animEffect>
                                    <p:anim calcmode="lin" valueType="num">
                                      <p:cBhvr>
                                        <p:cTn id="55" dur="1000"/>
                                        <p:tgtEl>
                                          <p:spTgt spid="49"/>
                                        </p:tgtEl>
                                        <p:attrNameLst>
                                          <p:attrName>ppt_x</p:attrName>
                                        </p:attrNameLst>
                                      </p:cBhvr>
                                      <p:tavLst>
                                        <p:tav tm="0">
                                          <p:val>
                                            <p:strVal val="ppt_x"/>
                                          </p:val>
                                        </p:tav>
                                        <p:tav tm="100000">
                                          <p:val>
                                            <p:strVal val="ppt_x"/>
                                          </p:val>
                                        </p:tav>
                                      </p:tavLst>
                                    </p:anim>
                                    <p:anim calcmode="lin" valueType="num">
                                      <p:cBhvr>
                                        <p:cTn id="56" dur="1000"/>
                                        <p:tgtEl>
                                          <p:spTgt spid="49"/>
                                        </p:tgtEl>
                                        <p:attrNameLst>
                                          <p:attrName>ppt_y</p:attrName>
                                        </p:attrNameLst>
                                      </p:cBhvr>
                                      <p:tavLst>
                                        <p:tav tm="0">
                                          <p:val>
                                            <p:strVal val="ppt_y"/>
                                          </p:val>
                                        </p:tav>
                                        <p:tav tm="100000">
                                          <p:val>
                                            <p:strVal val="ppt_y-.1"/>
                                          </p:val>
                                        </p:tav>
                                      </p:tavLst>
                                    </p:anim>
                                    <p:set>
                                      <p:cBhvr>
                                        <p:cTn id="57" dur="1" fill="hold">
                                          <p:stCondLst>
                                            <p:cond delay="999"/>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seq concurrent="1" nextAc="seek">
              <p:cTn id="58" restart="whenNotActive" fill="hold" evtFilter="cancelBubble" nodeType="interactiveSeq">
                <p:stCondLst>
                  <p:cond evt="onClick" delay="0">
                    <p:tgtEl>
                      <p:spTgt spid="50"/>
                    </p:tgtEl>
                  </p:cond>
                </p:stCondLst>
                <p:endSync evt="end" delay="0">
                  <p:rtn val="all"/>
                </p:endSync>
                <p:childTnLst>
                  <p:par>
                    <p:cTn id="59" fill="hold" nodeType="clickPar">
                      <p:stCondLst>
                        <p:cond delay="indefinite"/>
                      </p:stCondLst>
                      <p:childTnLst>
                        <p:par>
                          <p:cTn id="60" fill="hold" nodeType="afterGroup">
                            <p:stCondLst>
                              <p:cond delay="0"/>
                            </p:stCondLst>
                            <p:childTnLst>
                              <p:par>
                                <p:cTn id="61" presetID="47" presetClass="exit" presetSubtype="0" fill="hold" nodeType="clickEffect">
                                  <p:stCondLst>
                                    <p:cond delay="0"/>
                                  </p:stCondLst>
                                  <p:childTnLst>
                                    <p:animEffect transition="out" filter="fade">
                                      <p:cBhvr>
                                        <p:cTn id="62" dur="1000"/>
                                        <p:tgtEl>
                                          <p:spTgt spid="50"/>
                                        </p:tgtEl>
                                      </p:cBhvr>
                                    </p:animEffect>
                                    <p:anim calcmode="lin" valueType="num">
                                      <p:cBhvr>
                                        <p:cTn id="63" dur="1000"/>
                                        <p:tgtEl>
                                          <p:spTgt spid="50"/>
                                        </p:tgtEl>
                                        <p:attrNameLst>
                                          <p:attrName>ppt_x</p:attrName>
                                        </p:attrNameLst>
                                      </p:cBhvr>
                                      <p:tavLst>
                                        <p:tav tm="0">
                                          <p:val>
                                            <p:strVal val="ppt_x"/>
                                          </p:val>
                                        </p:tav>
                                        <p:tav tm="100000">
                                          <p:val>
                                            <p:strVal val="ppt_x"/>
                                          </p:val>
                                        </p:tav>
                                      </p:tavLst>
                                    </p:anim>
                                    <p:anim calcmode="lin" valueType="num">
                                      <p:cBhvr>
                                        <p:cTn id="64" dur="1000"/>
                                        <p:tgtEl>
                                          <p:spTgt spid="50"/>
                                        </p:tgtEl>
                                        <p:attrNameLst>
                                          <p:attrName>ppt_y</p:attrName>
                                        </p:attrNameLst>
                                      </p:cBhvr>
                                      <p:tavLst>
                                        <p:tav tm="0">
                                          <p:val>
                                            <p:strVal val="ppt_y"/>
                                          </p:val>
                                        </p:tav>
                                        <p:tav tm="100000">
                                          <p:val>
                                            <p:strVal val="ppt_y-.1"/>
                                          </p:val>
                                        </p:tav>
                                      </p:tavLst>
                                    </p:anim>
                                    <p:set>
                                      <p:cBhvr>
                                        <p:cTn id="65" dur="1" fill="hold">
                                          <p:stCondLst>
                                            <p:cond delay="999"/>
                                          </p:stCondLst>
                                        </p:cTn>
                                        <p:tgtEl>
                                          <p:spTgt spid="50"/>
                                        </p:tgtEl>
                                        <p:attrNameLst>
                                          <p:attrName>style.visibility</p:attrName>
                                        </p:attrNameLst>
                                      </p:cBhvr>
                                      <p:to>
                                        <p:strVal val="hidden"/>
                                      </p:to>
                                    </p:set>
                                  </p:childTnLst>
                                </p:cTn>
                              </p:par>
                            </p:childTnLst>
                          </p:cTn>
                        </p:par>
                      </p:childTnLst>
                    </p:cTn>
                  </p:par>
                </p:childTnLst>
              </p:cTn>
              <p:nextCondLst>
                <p:cond evt="onClick" delay="0">
                  <p:tgtEl>
                    <p:spTgt spid="50"/>
                  </p:tgtEl>
                </p:cond>
              </p:nextCondLst>
            </p:seq>
            <p:seq concurrent="1" nextAc="seek">
              <p:cTn id="66" restart="whenNotActive" fill="hold" evtFilter="cancelBubble" nodeType="interactiveSeq">
                <p:stCondLst>
                  <p:cond evt="onClick" delay="0">
                    <p:tgtEl>
                      <p:spTgt spid="51"/>
                    </p:tgtEl>
                  </p:cond>
                </p:stCondLst>
                <p:endSync evt="end" delay="0">
                  <p:rtn val="all"/>
                </p:endSync>
                <p:childTnLst>
                  <p:par>
                    <p:cTn id="67" fill="hold" nodeType="clickPar">
                      <p:stCondLst>
                        <p:cond delay="indefinite"/>
                      </p:stCondLst>
                      <p:childTnLst>
                        <p:par>
                          <p:cTn id="68" fill="hold" nodeType="afterGroup">
                            <p:stCondLst>
                              <p:cond delay="0"/>
                            </p:stCondLst>
                            <p:childTnLst>
                              <p:par>
                                <p:cTn id="69" presetID="47" presetClass="exit" presetSubtype="0" fill="hold" nodeType="clickEffect">
                                  <p:stCondLst>
                                    <p:cond delay="0"/>
                                  </p:stCondLst>
                                  <p:childTnLst>
                                    <p:animEffect transition="out" filter="fade">
                                      <p:cBhvr>
                                        <p:cTn id="70" dur="1000"/>
                                        <p:tgtEl>
                                          <p:spTgt spid="51"/>
                                        </p:tgtEl>
                                      </p:cBhvr>
                                    </p:animEffect>
                                    <p:anim calcmode="lin" valueType="num">
                                      <p:cBhvr>
                                        <p:cTn id="71" dur="1000"/>
                                        <p:tgtEl>
                                          <p:spTgt spid="51"/>
                                        </p:tgtEl>
                                        <p:attrNameLst>
                                          <p:attrName>ppt_x</p:attrName>
                                        </p:attrNameLst>
                                      </p:cBhvr>
                                      <p:tavLst>
                                        <p:tav tm="0">
                                          <p:val>
                                            <p:strVal val="ppt_x"/>
                                          </p:val>
                                        </p:tav>
                                        <p:tav tm="100000">
                                          <p:val>
                                            <p:strVal val="ppt_x"/>
                                          </p:val>
                                        </p:tav>
                                      </p:tavLst>
                                    </p:anim>
                                    <p:anim calcmode="lin" valueType="num">
                                      <p:cBhvr>
                                        <p:cTn id="72" dur="1000"/>
                                        <p:tgtEl>
                                          <p:spTgt spid="51"/>
                                        </p:tgtEl>
                                        <p:attrNameLst>
                                          <p:attrName>ppt_y</p:attrName>
                                        </p:attrNameLst>
                                      </p:cBhvr>
                                      <p:tavLst>
                                        <p:tav tm="0">
                                          <p:val>
                                            <p:strVal val="ppt_y"/>
                                          </p:val>
                                        </p:tav>
                                        <p:tav tm="100000">
                                          <p:val>
                                            <p:strVal val="ppt_y-.1"/>
                                          </p:val>
                                        </p:tav>
                                      </p:tavLst>
                                    </p:anim>
                                    <p:set>
                                      <p:cBhvr>
                                        <p:cTn id="73" dur="1" fill="hold">
                                          <p:stCondLst>
                                            <p:cond delay="999"/>
                                          </p:stCondLst>
                                        </p:cTn>
                                        <p:tgtEl>
                                          <p:spTgt spid="51"/>
                                        </p:tgtEl>
                                        <p:attrNameLst>
                                          <p:attrName>style.visibility</p:attrName>
                                        </p:attrNameLst>
                                      </p:cBhvr>
                                      <p:to>
                                        <p:strVal val="hidden"/>
                                      </p:to>
                                    </p:set>
                                  </p:childTnLst>
                                </p:cTn>
                              </p:par>
                            </p:childTnLst>
                          </p:cTn>
                        </p:par>
                      </p:childTnLst>
                    </p:cTn>
                  </p:par>
                </p:childTnLst>
              </p:cTn>
              <p:nextCondLst>
                <p:cond evt="onClick" delay="0">
                  <p:tgtEl>
                    <p:spTgt spid="51"/>
                  </p:tgtEl>
                </p:cond>
              </p:nextCondLst>
            </p:seq>
            <p:seq concurrent="1" nextAc="seek">
              <p:cTn id="74" restart="whenNotActive" fill="hold" evtFilter="cancelBubble" nodeType="interactiveSeq">
                <p:stCondLst>
                  <p:cond evt="onClick" delay="0">
                    <p:tgtEl>
                      <p:spTgt spid="52"/>
                    </p:tgtEl>
                  </p:cond>
                </p:stCondLst>
                <p:endSync evt="end" delay="0">
                  <p:rtn val="all"/>
                </p:endSync>
                <p:childTnLst>
                  <p:par>
                    <p:cTn id="75" fill="hold" nodeType="clickPar">
                      <p:stCondLst>
                        <p:cond delay="indefinite"/>
                      </p:stCondLst>
                      <p:childTnLst>
                        <p:par>
                          <p:cTn id="76" fill="hold" nodeType="afterGroup">
                            <p:stCondLst>
                              <p:cond delay="0"/>
                            </p:stCondLst>
                            <p:childTnLst>
                              <p:par>
                                <p:cTn id="77" presetID="47" presetClass="exit" presetSubtype="0" fill="hold" nodeType="clickEffect">
                                  <p:stCondLst>
                                    <p:cond delay="0"/>
                                  </p:stCondLst>
                                  <p:childTnLst>
                                    <p:animEffect transition="out" filter="fade">
                                      <p:cBhvr>
                                        <p:cTn id="78" dur="1000"/>
                                        <p:tgtEl>
                                          <p:spTgt spid="52"/>
                                        </p:tgtEl>
                                      </p:cBhvr>
                                    </p:animEffect>
                                    <p:anim calcmode="lin" valueType="num">
                                      <p:cBhvr>
                                        <p:cTn id="79" dur="1000"/>
                                        <p:tgtEl>
                                          <p:spTgt spid="52"/>
                                        </p:tgtEl>
                                        <p:attrNameLst>
                                          <p:attrName>ppt_x</p:attrName>
                                        </p:attrNameLst>
                                      </p:cBhvr>
                                      <p:tavLst>
                                        <p:tav tm="0">
                                          <p:val>
                                            <p:strVal val="ppt_x"/>
                                          </p:val>
                                        </p:tav>
                                        <p:tav tm="100000">
                                          <p:val>
                                            <p:strVal val="ppt_x"/>
                                          </p:val>
                                        </p:tav>
                                      </p:tavLst>
                                    </p:anim>
                                    <p:anim calcmode="lin" valueType="num">
                                      <p:cBhvr>
                                        <p:cTn id="80" dur="1000"/>
                                        <p:tgtEl>
                                          <p:spTgt spid="52"/>
                                        </p:tgtEl>
                                        <p:attrNameLst>
                                          <p:attrName>ppt_y</p:attrName>
                                        </p:attrNameLst>
                                      </p:cBhvr>
                                      <p:tavLst>
                                        <p:tav tm="0">
                                          <p:val>
                                            <p:strVal val="ppt_y"/>
                                          </p:val>
                                        </p:tav>
                                        <p:tav tm="100000">
                                          <p:val>
                                            <p:strVal val="ppt_y-.1"/>
                                          </p:val>
                                        </p:tav>
                                      </p:tavLst>
                                    </p:anim>
                                    <p:set>
                                      <p:cBhvr>
                                        <p:cTn id="81" dur="1" fill="hold">
                                          <p:stCondLst>
                                            <p:cond delay="999"/>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childTnLst>
        </p:cTn>
      </p:par>
    </p:tnLst>
  </p:timing>
</p:sld>
</file>

<file path=ppt/slides/slide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Freeform 7"/>
          <p:cNvSpPr/>
          <p:nvPr/>
        </p:nvSpPr>
        <p:spPr>
          <a:xfrm rot="-5400000">
            <a:off x="1669545" y="5151827"/>
            <a:ext cx="463430" cy="855323"/>
          </a:xfrm>
          <a:custGeom>
            <a:rect l="l" t="t" r="r" b="b"/>
            <a:pathLst>
              <a:path w="695145" h="1282985">
                <a:moveTo>
                  <a:pt x="0" y="0"/>
                </a:moveTo>
                <a:lnTo>
                  <a:pt x="695144" y="0"/>
                </a:lnTo>
                <a:lnTo>
                  <a:pt x="695144" y="1282984"/>
                </a:lnTo>
                <a:lnTo>
                  <a:pt x="0" y="12829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p:txBody>
      </p:sp>
      <p:sp>
        <p:nvSpPr>
          <p:cNvPr id="11" name="Freeform 8"/>
          <p:cNvSpPr/>
          <p:nvPr/>
        </p:nvSpPr>
        <p:spPr>
          <a:xfrm rot="-5400000">
            <a:off x="1879898" y="400898"/>
            <a:ext cx="1224590" cy="2641273"/>
          </a:xfrm>
          <a:custGeom>
            <a:rect l="l" t="t" r="r" b="b"/>
            <a:pathLst>
              <a:path w="1836885" h="3961909">
                <a:moveTo>
                  <a:pt x="0" y="0"/>
                </a:moveTo>
                <a:lnTo>
                  <a:pt x="1836885" y="0"/>
                </a:lnTo>
                <a:lnTo>
                  <a:pt x="1836885" y="3961909"/>
                </a:lnTo>
                <a:lnTo>
                  <a:pt x="0" y="39619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p:txBody>
      </p:sp>
      <p:sp>
        <p:nvSpPr>
          <p:cNvPr id="12" name="TextBox 11"/>
          <p:cNvSpPr txBox="1"/>
          <p:nvPr/>
        </p:nvSpPr>
        <p:spPr>
          <a:xfrm>
            <a:off x="1526993" y="1336813"/>
            <a:ext cx="1930400" cy="769441"/>
          </a:xfrm>
          <a:prstGeom prst="rect">
            <a:avLst/>
          </a:prstGeom>
          <a:noFill/>
        </p:spPr>
        <p:txBody>
          <a:bodyPr wrap="square" rtlCol="0">
            <a:spAutoFit/>
          </a:bodyPr>
          <a:lstStyle/>
          <a:p>
            <a:r>
              <a:rPr lang="vi-VN" sz="4400" b="1" smtClean="0">
                <a:latin typeface="+mj-lt"/>
              </a:rPr>
              <a:t>Câu 1:</a:t>
            </a:r>
            <a:endParaRPr lang="en-US" sz="4400" b="1">
              <a:latin typeface="+mj-lt"/>
            </a:endParaRPr>
          </a:p>
        </p:txBody>
      </p:sp>
      <p:sp>
        <p:nvSpPr>
          <p:cNvPr id="13" name="TextBox 12"/>
          <p:cNvSpPr txBox="1"/>
          <p:nvPr/>
        </p:nvSpPr>
        <p:spPr>
          <a:xfrm>
            <a:off x="2328917" y="2450384"/>
            <a:ext cx="7463117" cy="2553335"/>
          </a:xfrm>
          <a:prstGeom prst="rect">
            <a:avLst/>
          </a:prstGeom>
          <a:noFill/>
        </p:spPr>
        <p:txBody>
          <a:bodyPr wrap="square" rtlCol="0">
            <a:spAutoFit/>
          </a:bodyPr>
          <a:lstStyle/>
          <a:p>
            <a:pPr algn="ctr"/>
            <a:r>
              <a:rPr lang="vi-VN" sz="8000" b="1" smtClean="0">
                <a:solidFill>
                  <a:srgbClr val="FF0000"/>
                </a:solidFill>
                <a:latin typeface="Times New Roman" panose="02020603050405020304" pitchFamily="18" charset="0"/>
                <a:cs typeface="Times New Roman" panose="02020603050405020304" pitchFamily="18" charset="0"/>
              </a:rPr>
              <a:t>Chúa Giêsu xưng tụng ai?</a:t>
            </a:r>
            <a:endParaRPr lang="vi-VN" sz="8000" b="1" smtClean="0">
              <a:solidFill>
                <a:srgbClr val="FF0000"/>
              </a:solidFill>
              <a:latin typeface="Times New Roman" panose="02020603050405020304" pitchFamily="18" charset="0"/>
              <a:cs typeface="Times New Roman" panose="02020603050405020304" pitchFamily="18" charset="0"/>
            </a:endParaRPr>
          </a:p>
        </p:txBody>
      </p:sp>
      <p:sp>
        <p:nvSpPr>
          <p:cNvPr id="14" name="Freeform 5">
            <a:hlinkClick r:id="rId6" action="ppaction://hlinksldjump"/>
          </p:cNvPr>
          <p:cNvSpPr/>
          <p:nvPr/>
        </p:nvSpPr>
        <p:spPr>
          <a:xfrm rot="3965121" flipH="1" flipV="1">
            <a:off x="9018538" y="4575872"/>
            <a:ext cx="1276428" cy="1543799"/>
          </a:xfrm>
          <a:custGeom>
            <a:rect l="l" t="t" r="r" b="b"/>
            <a:pathLst>
              <a:path w="1477715" h="1356811">
                <a:moveTo>
                  <a:pt x="1477715" y="1356811"/>
                </a:moveTo>
                <a:lnTo>
                  <a:pt x="0" y="1356811"/>
                </a:lnTo>
                <a:lnTo>
                  <a:pt x="0" y="0"/>
                </a:lnTo>
                <a:lnTo>
                  <a:pt x="1477715" y="0"/>
                </a:lnTo>
                <a:lnTo>
                  <a:pt x="1477715" y="1356811"/>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p:txBody>
      </p:sp>
    </p:spTree>
  </p:cSld>
  <p:clrMapOvr>
    <a:masterClrMapping/>
  </p:clrMapOvr>
  <p:transition/>
  <p:timing/>
</p:sld>
</file>

<file path=ppt/slides/slide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Freeform 7"/>
          <p:cNvSpPr/>
          <p:nvPr/>
        </p:nvSpPr>
        <p:spPr>
          <a:xfrm>
            <a:off x="1036368" y="4509708"/>
            <a:ext cx="1416934" cy="1192801"/>
          </a:xfrm>
          <a:custGeom>
            <a:rect l="l" t="t" r="r" b="b"/>
            <a:pathLst>
              <a:path w="2125401" h="1789201">
                <a:moveTo>
                  <a:pt x="0" y="0"/>
                </a:moveTo>
                <a:lnTo>
                  <a:pt x="2125401" y="0"/>
                </a:lnTo>
                <a:lnTo>
                  <a:pt x="2125401" y="1789201"/>
                </a:lnTo>
                <a:lnTo>
                  <a:pt x="0" y="178920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p:txBody>
      </p:sp>
      <p:sp>
        <p:nvSpPr>
          <p:cNvPr id="8" name="Freeform 8"/>
          <p:cNvSpPr/>
          <p:nvPr/>
        </p:nvSpPr>
        <p:spPr>
          <a:xfrm rot="-5400000">
            <a:off x="1563046" y="221542"/>
            <a:ext cx="1224590" cy="2641273"/>
          </a:xfrm>
          <a:custGeom>
            <a:rect l="l" t="t" r="r" b="b"/>
            <a:pathLst>
              <a:path w="1836885" h="3961909">
                <a:moveTo>
                  <a:pt x="0" y="0"/>
                </a:moveTo>
                <a:lnTo>
                  <a:pt x="1836885" y="0"/>
                </a:lnTo>
                <a:lnTo>
                  <a:pt x="1836885" y="3961909"/>
                </a:lnTo>
                <a:lnTo>
                  <a:pt x="0" y="39619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p:txBody>
      </p:sp>
      <p:sp>
        <p:nvSpPr>
          <p:cNvPr id="9" name="TextBox 8"/>
          <p:cNvSpPr txBox="1"/>
          <p:nvPr/>
        </p:nvSpPr>
        <p:spPr>
          <a:xfrm>
            <a:off x="1210141" y="1157457"/>
            <a:ext cx="1930400" cy="769441"/>
          </a:xfrm>
          <a:prstGeom prst="rect">
            <a:avLst/>
          </a:prstGeom>
          <a:noFill/>
        </p:spPr>
        <p:txBody>
          <a:bodyPr wrap="square" rtlCol="0">
            <a:spAutoFit/>
          </a:bodyPr>
          <a:lstStyle/>
          <a:p>
            <a:r>
              <a:rPr lang="vi-VN" sz="4400" b="1" smtClean="0">
                <a:latin typeface="+mj-lt"/>
              </a:rPr>
              <a:t>Câu 2:</a:t>
            </a:r>
            <a:endParaRPr lang="en-US" sz="4400" b="1">
              <a:latin typeface="+mj-lt"/>
            </a:endParaRPr>
          </a:p>
        </p:txBody>
      </p:sp>
      <p:sp>
        <p:nvSpPr>
          <p:cNvPr id="10" name="TextBox 9"/>
          <p:cNvSpPr txBox="1"/>
          <p:nvPr/>
        </p:nvSpPr>
        <p:spPr>
          <a:xfrm>
            <a:off x="2086800" y="1981476"/>
            <a:ext cx="8668285" cy="3785652"/>
          </a:xfrm>
          <a:prstGeom prst="rect">
            <a:avLst/>
          </a:prstGeom>
          <a:noFill/>
        </p:spPr>
        <p:txBody>
          <a:bodyPr wrap="square" rtlCol="0">
            <a:spAutoFit/>
          </a:bodyPr>
          <a:lstStyle/>
          <a:p>
            <a:pPr algn="ctr"/>
            <a:r>
              <a:rPr lang="en-US" sz="8000" b="1" smtClean="0">
                <a:solidFill>
                  <a:srgbClr val="FF0000"/>
                </a:solidFill>
                <a:latin typeface="Times New Roman" panose="02020603050405020304" pitchFamily="18" charset="0"/>
                <a:cs typeface="Times New Roman" panose="02020603050405020304" pitchFamily="18" charset="0"/>
              </a:rPr>
              <a:t>Những điều mầu nhiệm bị giấu </a:t>
            </a:r>
            <a:r>
              <a:rPr lang="vi-VN" sz="8000" b="1" smtClean="0">
                <a:solidFill>
                  <a:srgbClr val="FF0000"/>
                </a:solidFill>
                <a:latin typeface="Times New Roman" panose="02020603050405020304" pitchFamily="18" charset="0"/>
                <a:cs typeface="Times New Roman" panose="02020603050405020304" pitchFamily="18" charset="0"/>
              </a:rPr>
              <a:t>với người nào?</a:t>
            </a:r>
            <a:endParaRPr lang="en-US" sz="8000" b="1">
              <a:solidFill>
                <a:srgbClr val="FF0000"/>
              </a:solidFill>
              <a:latin typeface="Times New Roman" panose="02020603050405020304" pitchFamily="18" charset="0"/>
              <a:cs typeface="Times New Roman" panose="02020603050405020304" pitchFamily="18" charset="0"/>
            </a:endParaRPr>
          </a:p>
        </p:txBody>
      </p:sp>
      <p:sp>
        <p:nvSpPr>
          <p:cNvPr id="11" name="Freeform 5">
            <a:hlinkClick r:id="rId6" action="ppaction://hlinksldjump"/>
          </p:cNvPr>
          <p:cNvSpPr/>
          <p:nvPr/>
        </p:nvSpPr>
        <p:spPr>
          <a:xfrm rot="3965121" flipH="1" flipV="1">
            <a:off x="9527146" y="4930609"/>
            <a:ext cx="1276428" cy="1543799"/>
          </a:xfrm>
          <a:custGeom>
            <a:rect l="l" t="t" r="r" b="b"/>
            <a:pathLst>
              <a:path w="1477715" h="1356811">
                <a:moveTo>
                  <a:pt x="1477715" y="1356811"/>
                </a:moveTo>
                <a:lnTo>
                  <a:pt x="0" y="1356811"/>
                </a:lnTo>
                <a:lnTo>
                  <a:pt x="0" y="0"/>
                </a:lnTo>
                <a:lnTo>
                  <a:pt x="1477715" y="0"/>
                </a:lnTo>
                <a:lnTo>
                  <a:pt x="1477715" y="1356811"/>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p:txBody>
      </p:sp>
    </p:spTree>
  </p:cSld>
  <p:clrMapOvr>
    <a:masterClrMapping/>
  </p:clrMapOvr>
  <p:transition/>
  <p:timing/>
</p:sld>
</file>

<file path=ppt/slides/slide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reeform 8"/>
          <p:cNvSpPr/>
          <p:nvPr/>
        </p:nvSpPr>
        <p:spPr>
          <a:xfrm rot="-5400000">
            <a:off x="1879898" y="400898"/>
            <a:ext cx="1224590" cy="2641273"/>
          </a:xfrm>
          <a:custGeom>
            <a:rect l="l" t="t" r="r" b="b"/>
            <a:pathLst>
              <a:path w="1836885" h="3961909">
                <a:moveTo>
                  <a:pt x="0" y="0"/>
                </a:moveTo>
                <a:lnTo>
                  <a:pt x="1836885" y="0"/>
                </a:lnTo>
                <a:lnTo>
                  <a:pt x="1836885" y="3961909"/>
                </a:lnTo>
                <a:lnTo>
                  <a:pt x="0" y="396190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p:txBody>
      </p:sp>
      <p:sp>
        <p:nvSpPr>
          <p:cNvPr id="7" name="TextBox 6"/>
          <p:cNvSpPr txBox="1"/>
          <p:nvPr/>
        </p:nvSpPr>
        <p:spPr>
          <a:xfrm>
            <a:off x="1526993" y="1336813"/>
            <a:ext cx="1930400" cy="769441"/>
          </a:xfrm>
          <a:prstGeom prst="rect">
            <a:avLst/>
          </a:prstGeom>
          <a:noFill/>
        </p:spPr>
        <p:txBody>
          <a:bodyPr wrap="square" rtlCol="0">
            <a:spAutoFit/>
          </a:bodyPr>
          <a:lstStyle/>
          <a:p>
            <a:r>
              <a:rPr lang="vi-VN" sz="4400" b="1" smtClean="0">
                <a:latin typeface="+mj-lt"/>
              </a:rPr>
              <a:t>Câu 3:</a:t>
            </a:r>
            <a:endParaRPr lang="en-US" sz="4400" b="1">
              <a:latin typeface="+mj-lt"/>
            </a:endParaRPr>
          </a:p>
        </p:txBody>
      </p:sp>
      <p:sp>
        <p:nvSpPr>
          <p:cNvPr id="8" name="TextBox 7"/>
          <p:cNvSpPr txBox="1"/>
          <p:nvPr/>
        </p:nvSpPr>
        <p:spPr>
          <a:xfrm>
            <a:off x="1349829" y="2473284"/>
            <a:ext cx="9855200" cy="2553335"/>
          </a:xfrm>
          <a:prstGeom prst="rect">
            <a:avLst/>
          </a:prstGeom>
          <a:noFill/>
        </p:spPr>
        <p:txBody>
          <a:bodyPr wrap="square" rtlCol="0">
            <a:spAutoFit/>
          </a:bodyPr>
          <a:lstStyle/>
          <a:p>
            <a:pPr algn="ctr"/>
            <a:r>
              <a:rPr lang="vi-VN" sz="8000" b="1" smtClean="0">
                <a:solidFill>
                  <a:srgbClr val="FF0000"/>
                </a:solidFill>
                <a:latin typeface="Times New Roman" panose="02020603050405020304" pitchFamily="18" charset="0"/>
                <a:cs typeface="Times New Roman" panose="02020603050405020304" pitchFamily="18" charset="0"/>
              </a:rPr>
              <a:t>Những điều ấy được mạc khải cho ai?</a:t>
            </a:r>
            <a:endParaRPr lang="vi-VN" sz="8000" b="1" smtClean="0">
              <a:solidFill>
                <a:srgbClr val="FF0000"/>
              </a:solidFill>
              <a:latin typeface="Times New Roman" panose="02020603050405020304" pitchFamily="18" charset="0"/>
              <a:cs typeface="Times New Roman" panose="02020603050405020304" pitchFamily="18" charset="0"/>
            </a:endParaRPr>
          </a:p>
        </p:txBody>
      </p:sp>
      <p:sp>
        <p:nvSpPr>
          <p:cNvPr id="9" name="Freeform 5">
            <a:hlinkClick r:id="rId4" action="ppaction://hlinksldjump"/>
          </p:cNvPr>
          <p:cNvSpPr/>
          <p:nvPr/>
        </p:nvSpPr>
        <p:spPr>
          <a:xfrm rot="3965121" flipH="1" flipV="1">
            <a:off x="9414143" y="4837671"/>
            <a:ext cx="1276428" cy="1543799"/>
          </a:xfrm>
          <a:custGeom>
            <a:rect l="l" t="t" r="r" b="b"/>
            <a:pathLst>
              <a:path w="1477715" h="1356811">
                <a:moveTo>
                  <a:pt x="1477715" y="1356811"/>
                </a:moveTo>
                <a:lnTo>
                  <a:pt x="0" y="1356811"/>
                </a:lnTo>
                <a:lnTo>
                  <a:pt x="0" y="0"/>
                </a:lnTo>
                <a:lnTo>
                  <a:pt x="1477715" y="0"/>
                </a:lnTo>
                <a:lnTo>
                  <a:pt x="1477715" y="1356811"/>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p:txBody>
      </p:sp>
    </p:spTree>
  </p:cSld>
  <p:clrMapOvr>
    <a:masterClrMapping/>
  </p:clrMapOvr>
  <p:transition/>
  <p:timing/>
</p:sld>
</file>

<file path=ppt/slides/slide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Freeform 7"/>
          <p:cNvSpPr/>
          <p:nvPr/>
        </p:nvSpPr>
        <p:spPr>
          <a:xfrm rot="-5400000">
            <a:off x="10085095" y="1211490"/>
            <a:ext cx="511723" cy="944456"/>
          </a:xfrm>
          <a:custGeom>
            <a:rect l="l" t="t" r="r" b="b"/>
            <a:pathLst>
              <a:path w="767585" h="1416684">
                <a:moveTo>
                  <a:pt x="0" y="0"/>
                </a:moveTo>
                <a:lnTo>
                  <a:pt x="767585" y="0"/>
                </a:lnTo>
                <a:lnTo>
                  <a:pt x="767585" y="1416684"/>
                </a:lnTo>
                <a:lnTo>
                  <a:pt x="0" y="14166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p:txBody>
      </p:sp>
      <p:sp>
        <p:nvSpPr>
          <p:cNvPr id="8" name="Freeform 8"/>
          <p:cNvSpPr/>
          <p:nvPr/>
        </p:nvSpPr>
        <p:spPr>
          <a:xfrm rot="-5400000">
            <a:off x="1879898" y="400898"/>
            <a:ext cx="1224590" cy="2641273"/>
          </a:xfrm>
          <a:custGeom>
            <a:rect l="l" t="t" r="r" b="b"/>
            <a:pathLst>
              <a:path w="1836885" h="3961909">
                <a:moveTo>
                  <a:pt x="0" y="0"/>
                </a:moveTo>
                <a:lnTo>
                  <a:pt x="1836885" y="0"/>
                </a:lnTo>
                <a:lnTo>
                  <a:pt x="1836885" y="3961909"/>
                </a:lnTo>
                <a:lnTo>
                  <a:pt x="0" y="39619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p:txBody>
      </p:sp>
      <p:sp>
        <p:nvSpPr>
          <p:cNvPr id="9" name="TextBox 8"/>
          <p:cNvSpPr txBox="1"/>
          <p:nvPr/>
        </p:nvSpPr>
        <p:spPr>
          <a:xfrm>
            <a:off x="1526993" y="1336813"/>
            <a:ext cx="1930400" cy="769441"/>
          </a:xfrm>
          <a:prstGeom prst="rect">
            <a:avLst/>
          </a:prstGeom>
          <a:noFill/>
        </p:spPr>
        <p:txBody>
          <a:bodyPr wrap="square" rtlCol="0">
            <a:spAutoFit/>
          </a:bodyPr>
          <a:lstStyle/>
          <a:p>
            <a:r>
              <a:rPr lang="vi-VN" sz="4400" b="1" smtClean="0">
                <a:latin typeface="+mj-lt"/>
              </a:rPr>
              <a:t>Câu 4:</a:t>
            </a:r>
            <a:endParaRPr lang="en-US" sz="4400" b="1">
              <a:latin typeface="+mj-lt"/>
            </a:endParaRPr>
          </a:p>
        </p:txBody>
      </p:sp>
      <p:sp>
        <p:nvSpPr>
          <p:cNvPr id="10" name="TextBox 9"/>
          <p:cNvSpPr txBox="1"/>
          <p:nvPr/>
        </p:nvSpPr>
        <p:spPr>
          <a:xfrm>
            <a:off x="2492193" y="2291968"/>
            <a:ext cx="7463117" cy="2553335"/>
          </a:xfrm>
          <a:prstGeom prst="rect">
            <a:avLst/>
          </a:prstGeom>
          <a:noFill/>
        </p:spPr>
        <p:txBody>
          <a:bodyPr wrap="square" rtlCol="0">
            <a:spAutoFit/>
          </a:bodyPr>
          <a:lstStyle/>
          <a:p>
            <a:pPr algn="ctr"/>
            <a:r>
              <a:rPr lang="vi-VN" sz="8000" b="1" smtClean="0">
                <a:solidFill>
                  <a:srgbClr val="FF0000"/>
                </a:solidFill>
                <a:latin typeface="Times New Roman" panose="02020603050405020304" pitchFamily="18" charset="0"/>
                <a:cs typeface="Times New Roman" panose="02020603050405020304" pitchFamily="18" charset="0"/>
              </a:rPr>
              <a:t>Chúa Cha </a:t>
            </a:r>
            <a:endParaRPr lang="vi-VN" sz="8000" b="1" smtClean="0">
              <a:solidFill>
                <a:srgbClr val="FF0000"/>
              </a:solidFill>
              <a:latin typeface="Times New Roman" panose="02020603050405020304" pitchFamily="18" charset="0"/>
              <a:cs typeface="Times New Roman" panose="02020603050405020304" pitchFamily="18" charset="0"/>
            </a:endParaRPr>
          </a:p>
          <a:p>
            <a:pPr algn="ctr"/>
            <a:r>
              <a:rPr lang="vi-VN" sz="8000" b="1" smtClean="0">
                <a:solidFill>
                  <a:srgbClr val="FF0000"/>
                </a:solidFill>
                <a:latin typeface="Times New Roman" panose="02020603050405020304" pitchFamily="18" charset="0"/>
                <a:cs typeface="Times New Roman" panose="02020603050405020304" pitchFamily="18" charset="0"/>
              </a:rPr>
              <a:t>biết rõ về ai?</a:t>
            </a:r>
            <a:endParaRPr lang="en-US" sz="8000" b="1">
              <a:solidFill>
                <a:srgbClr val="FF0000"/>
              </a:solidFill>
              <a:latin typeface="Times New Roman" panose="02020603050405020304" pitchFamily="18" charset="0"/>
              <a:cs typeface="Times New Roman" panose="02020603050405020304" pitchFamily="18" charset="0"/>
            </a:endParaRPr>
          </a:p>
        </p:txBody>
      </p:sp>
      <p:sp>
        <p:nvSpPr>
          <p:cNvPr id="11" name="Freeform 5">
            <a:hlinkClick r:id="rId6" action="ppaction://hlinksldjump"/>
          </p:cNvPr>
          <p:cNvSpPr/>
          <p:nvPr/>
        </p:nvSpPr>
        <p:spPr>
          <a:xfrm rot="3965121" flipH="1" flipV="1">
            <a:off x="9414143" y="4575872"/>
            <a:ext cx="1276428" cy="1543799"/>
          </a:xfrm>
          <a:custGeom>
            <a:rect l="l" t="t" r="r" b="b"/>
            <a:pathLst>
              <a:path w="1477715" h="1356811">
                <a:moveTo>
                  <a:pt x="1477715" y="1356811"/>
                </a:moveTo>
                <a:lnTo>
                  <a:pt x="0" y="1356811"/>
                </a:lnTo>
                <a:lnTo>
                  <a:pt x="0" y="0"/>
                </a:lnTo>
                <a:lnTo>
                  <a:pt x="1477715" y="0"/>
                </a:lnTo>
                <a:lnTo>
                  <a:pt x="1477715" y="1356811"/>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p:txBody>
      </p:sp>
    </p:spTree>
  </p:cSld>
  <p:clrMapOvr>
    <a:masterClrMapping/>
  </p:clrMapOvr>
  <p:transition/>
  <p:timing/>
</p:sld>
</file>

<file path=ppt/slides/slide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Freeform 5"/>
          <p:cNvSpPr/>
          <p:nvPr/>
        </p:nvSpPr>
        <p:spPr>
          <a:xfrm rot="3403761">
            <a:off x="1664039" y="4907473"/>
            <a:ext cx="466789" cy="861523"/>
          </a:xfrm>
          <a:custGeom>
            <a:rect l="l" t="t" r="r" b="b"/>
            <a:pathLst>
              <a:path w="700183" h="1292284">
                <a:moveTo>
                  <a:pt x="0" y="0"/>
                </a:moveTo>
                <a:lnTo>
                  <a:pt x="700184" y="0"/>
                </a:lnTo>
                <a:lnTo>
                  <a:pt x="700184" y="1292285"/>
                </a:lnTo>
                <a:lnTo>
                  <a:pt x="0" y="129228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p:txBody>
      </p:sp>
      <p:sp>
        <p:nvSpPr>
          <p:cNvPr id="6" name="Freeform 8"/>
          <p:cNvSpPr/>
          <p:nvPr/>
        </p:nvSpPr>
        <p:spPr>
          <a:xfrm rot="-5400000">
            <a:off x="1879898" y="400898"/>
            <a:ext cx="1224590" cy="2641273"/>
          </a:xfrm>
          <a:custGeom>
            <a:rect l="l" t="t" r="r" b="b"/>
            <a:pathLst>
              <a:path w="1836885" h="3961909">
                <a:moveTo>
                  <a:pt x="0" y="0"/>
                </a:moveTo>
                <a:lnTo>
                  <a:pt x="1836885" y="0"/>
                </a:lnTo>
                <a:lnTo>
                  <a:pt x="1836885" y="3961909"/>
                </a:lnTo>
                <a:lnTo>
                  <a:pt x="0" y="39619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p:txBody>
      </p:sp>
      <p:sp>
        <p:nvSpPr>
          <p:cNvPr id="7" name="TextBox 6"/>
          <p:cNvSpPr txBox="1"/>
          <p:nvPr/>
        </p:nvSpPr>
        <p:spPr>
          <a:xfrm>
            <a:off x="1526993" y="1336813"/>
            <a:ext cx="1930400" cy="769441"/>
          </a:xfrm>
          <a:prstGeom prst="rect">
            <a:avLst/>
          </a:prstGeom>
          <a:noFill/>
        </p:spPr>
        <p:txBody>
          <a:bodyPr wrap="square" rtlCol="0">
            <a:spAutoFit/>
          </a:bodyPr>
          <a:lstStyle/>
          <a:p>
            <a:r>
              <a:rPr lang="vi-VN" sz="4400" b="1" smtClean="0">
                <a:latin typeface="+mj-lt"/>
              </a:rPr>
              <a:t>Câu 5:</a:t>
            </a:r>
            <a:endParaRPr lang="en-US" sz="4400" b="1">
              <a:latin typeface="+mj-lt"/>
            </a:endParaRPr>
          </a:p>
        </p:txBody>
      </p:sp>
      <p:sp>
        <p:nvSpPr>
          <p:cNvPr id="8" name="TextBox 7"/>
          <p:cNvSpPr txBox="1"/>
          <p:nvPr/>
        </p:nvSpPr>
        <p:spPr>
          <a:xfrm>
            <a:off x="2364441" y="2352237"/>
            <a:ext cx="7463117" cy="2553335"/>
          </a:xfrm>
          <a:prstGeom prst="rect">
            <a:avLst/>
          </a:prstGeom>
          <a:noFill/>
        </p:spPr>
        <p:txBody>
          <a:bodyPr wrap="square" rtlCol="0">
            <a:spAutoFit/>
          </a:bodyPr>
          <a:lstStyle/>
          <a:p>
            <a:pPr algn="ctr"/>
            <a:r>
              <a:rPr lang="vi-VN" sz="8000" b="1" smtClean="0">
                <a:solidFill>
                  <a:srgbClr val="FF0000"/>
                </a:solidFill>
                <a:latin typeface="Times New Roman" panose="02020603050405020304" pitchFamily="18" charset="0"/>
                <a:cs typeface="Times New Roman" panose="02020603050405020304" pitchFamily="18" charset="0"/>
              </a:rPr>
              <a:t>Ai biết rõ </a:t>
            </a:r>
            <a:endParaRPr lang="vi-VN" sz="8000" b="1" smtClean="0">
              <a:solidFill>
                <a:srgbClr val="FF0000"/>
              </a:solidFill>
              <a:latin typeface="Times New Roman" panose="02020603050405020304" pitchFamily="18" charset="0"/>
              <a:cs typeface="Times New Roman" panose="02020603050405020304" pitchFamily="18" charset="0"/>
            </a:endParaRPr>
          </a:p>
          <a:p>
            <a:pPr algn="ctr"/>
            <a:r>
              <a:rPr lang="vi-VN" sz="8000" b="1" smtClean="0">
                <a:solidFill>
                  <a:srgbClr val="FF0000"/>
                </a:solidFill>
                <a:latin typeface="Times New Roman" panose="02020603050405020304" pitchFamily="18" charset="0"/>
                <a:cs typeface="Times New Roman" panose="02020603050405020304" pitchFamily="18" charset="0"/>
              </a:rPr>
              <a:t>Chúa Cha?</a:t>
            </a:r>
            <a:endParaRPr lang="en-US" sz="8000" b="1">
              <a:solidFill>
                <a:srgbClr val="FF0000"/>
              </a:solidFill>
              <a:latin typeface="Times New Roman" panose="02020603050405020304" pitchFamily="18" charset="0"/>
              <a:cs typeface="Times New Roman" panose="02020603050405020304" pitchFamily="18" charset="0"/>
            </a:endParaRPr>
          </a:p>
        </p:txBody>
      </p:sp>
      <p:sp>
        <p:nvSpPr>
          <p:cNvPr id="9" name="Freeform 5">
            <a:hlinkClick r:id="rId6" action="ppaction://hlinksldjump"/>
          </p:cNvPr>
          <p:cNvSpPr/>
          <p:nvPr/>
        </p:nvSpPr>
        <p:spPr>
          <a:xfrm rot="3965121" flipH="1" flipV="1">
            <a:off x="9414143" y="4575872"/>
            <a:ext cx="1276428" cy="1543799"/>
          </a:xfrm>
          <a:custGeom>
            <a:rect l="l" t="t" r="r" b="b"/>
            <a:pathLst>
              <a:path w="1477715" h="1356811">
                <a:moveTo>
                  <a:pt x="1477715" y="1356811"/>
                </a:moveTo>
                <a:lnTo>
                  <a:pt x="0" y="1356811"/>
                </a:lnTo>
                <a:lnTo>
                  <a:pt x="0" y="0"/>
                </a:lnTo>
                <a:lnTo>
                  <a:pt x="1477715" y="0"/>
                </a:lnTo>
                <a:lnTo>
                  <a:pt x="1477715" y="1356811"/>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p:txBody>
      </p:sp>
    </p:spTree>
  </p:cSld>
  <p:clrMapOvr>
    <a:masterClrMapping/>
  </p:clrMapOvr>
  <p:transition/>
  <p:timing/>
</p:sld>
</file>

<file path=ppt/tags/tag1.xml><?xml version="1.0" encoding="utf-8"?>
<p:tagLst xmlns:p="http://schemas.openxmlformats.org/presentationml/2006/main">
  <p:tag name="AS_NET" val="4.0.30319.42000"/>
  <p:tag name="AS_OS" val="Microsoft Windows NT 10.0.14393.0"/>
  <p:tag name="AS_RELEASE_DATE" val="2019.12.14"/>
  <p:tag name="AS_TITLE" val="Aspose.Slides for .NET 4.0 Client Profile"/>
  <p:tag name="AS_VERSION" val="19.12"/>
</p:tagLst>
</file>

<file path=ppt/theme/theme1.xml><?xml version="1.0" encoding="utf-8"?>
<a:theme xmlns:r="http://schemas.openxmlformats.org/officeDocument/2006/relationships" xmlns:a="http://schemas.openxmlformats.org/drawingml/2006/main" name="Data Pie Charts">
  <a:themeElements>
    <a:clrScheme name="Data Pie Charts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fontScheme name="Data Pie Charts">
      <a:majorFont>
        <a:latin typeface="Arial"/>
        <a:ea typeface="SimSun"/>
        <a:cs typeface="Arial"/>
      </a:majorFont>
      <a:minorFont>
        <a:latin typeface="Arial"/>
        <a:ea typeface="SimSun"/>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Data Pie Char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ta Pie Chart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ta Pie Chart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ta Pie Chart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ta Pie Chart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ta Pie Chart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ta Pie Chart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ta Pie Chart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ta Pie Chart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ta Pie Chart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ta Pie Chart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ta Pie Chart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ata Pie Charts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Widescreen</PresentationFormat>
  <Paragraphs>42</Paragraphs>
  <Slides>14</Slides>
  <Notes>0</Notes>
  <TotalTime>0</TotalTime>
  <HiddenSlides>0</HiddenSlides>
  <MMClips>0</MMClips>
  <ScaleCrop>0</ScaleCrop>
  <HeadingPairs>
    <vt:vector baseType="variant" size="6">
      <vt:variant>
        <vt:lpstr>Fonts used</vt:lpstr>
      </vt:variant>
      <vt:variant>
        <vt:i4>4</vt:i4>
      </vt:variant>
      <vt:variant>
        <vt:lpstr>Theme</vt:lpstr>
      </vt:variant>
      <vt:variant>
        <vt:i4>1</vt:i4>
      </vt:variant>
      <vt:variant>
        <vt:lpstr>Slide Titles</vt:lpstr>
      </vt:variant>
      <vt:variant>
        <vt:i4>14</vt:i4>
      </vt:variant>
    </vt:vector>
  </HeadingPairs>
  <TitlesOfParts>
    <vt:vector baseType="lpstr" size="19">
      <vt:lpstr>Arial</vt:lpstr>
      <vt:lpstr>SimSun</vt:lpstr>
      <vt:lpstr>DT Phudu Black</vt:lpstr>
      <vt:lpstr>Times New Roman</vt:lpstr>
      <vt:lpstr>Data Pie Charts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19.1200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Administrator</dc:creator>
  <cp:lastModifiedBy>nguyet vu</cp:lastModifiedBy>
  <cp:revision>9</cp:revision>
  <dcterms:created xsi:type="dcterms:W3CDTF">2026-06-03T14:28:00Z</dcterms:created>
  <dcterms:modified xsi:type="dcterms:W3CDTF">2026-06-06T09:38:59Z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ICV">
    <vt:lpwstr>FB1C80D815E640608E75E233BA6F4243_12</vt:lpwstr>
  </property>
  <property fmtid="{D5CDD505-2E9C-101B-9397-08002B2CF9AE}" pid="3" name="KSOProductBuildVer">
    <vt:lpwstr>1033-12.2.0.22549</vt:lpwstr>
  </property>
</Properties>
</file>