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 id="2147483684" r:id="rId4"/>
    <p:sldMasterId id="2147483696" r:id="rId5"/>
    <p:sldMasterId id="2147483708" r:id="rId6"/>
  </p:sldMasterIdLst>
  <p:sldIdLst>
    <p:sldId id="256" r:id="rId7"/>
    <p:sldId id="257" r:id="rId8"/>
    <p:sldId id="258" r:id="rId9"/>
    <p:sldId id="259" r:id="rId10"/>
    <p:sldId id="260" r:id="rId11"/>
    <p:sldId id="261" r:id="rId12"/>
    <p:sldId id="262" r:id="rId13"/>
    <p:sldId id="263" r:id="rId14"/>
    <p:sldId id="264" r:id="rId15"/>
    <p:sldId id="265" r:id="rId16"/>
    <p:sldId id="266" r:id="rId17"/>
    <p:sldId id="308" r:id="rId18"/>
    <p:sldId id="304" r:id="rId19"/>
    <p:sldId id="309" r:id="rId20"/>
    <p:sldId id="306" r:id="rId21"/>
    <p:sldId id="305" r:id="rId22"/>
    <p:sldId id="307" r:id="rId23"/>
    <p:sldId id="310" r:id="rId24"/>
    <p:sldId id="267" r:id="rId25"/>
    <p:sldId id="268" r:id="rId26"/>
    <p:sldId id="269" r:id="rId27"/>
    <p:sldId id="270" r:id="rId28"/>
    <p:sldId id="271" r:id="rId29"/>
    <p:sldId id="272" r:id="rId30"/>
    <p:sldId id="273" r:id="rId31"/>
    <p:sldId id="274" r:id="rId32"/>
    <p:sldId id="275" r:id="rId33"/>
    <p:sldId id="311" r:id="rId34"/>
    <p:sldId id="276" r:id="rId35"/>
    <p:sldId id="277" r:id="rId36"/>
    <p:sldId id="278" r:id="rId37"/>
    <p:sldId id="279" r:id="rId38"/>
    <p:sldId id="280" r:id="rId39"/>
    <p:sldId id="281" r:id="rId40"/>
    <p:sldId id="282" r:id="rId41"/>
    <p:sldId id="283" r:id="rId42"/>
    <p:sldId id="284" r:id="rId43"/>
    <p:sldId id="285" r:id="rId44"/>
    <p:sldId id="286" r:id="rId45"/>
    <p:sldId id="287" r:id="rId46"/>
    <p:sldId id="288" r:id="rId47"/>
    <p:sldId id="312" r:id="rId48"/>
    <p:sldId id="289" r:id="rId49"/>
    <p:sldId id="290" r:id="rId50"/>
    <p:sldId id="291" r:id="rId51"/>
    <p:sldId id="292" r:id="rId52"/>
    <p:sldId id="293" r:id="rId53"/>
    <p:sldId id="294" r:id="rId54"/>
    <p:sldId id="295" r:id="rId55"/>
    <p:sldId id="296" r:id="rId56"/>
    <p:sldId id="297" r:id="rId57"/>
    <p:sldId id="298" r:id="rId58"/>
    <p:sldId id="299" r:id="rId5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6" autoAdjust="0"/>
    <p:restoredTop sz="94660"/>
  </p:normalViewPr>
  <p:slideViewPr>
    <p:cSldViewPr snapToGrid="0">
      <p:cViewPr varScale="1">
        <p:scale>
          <a:sx n="114" d="100"/>
          <a:sy n="114" d="100"/>
        </p:scale>
        <p:origin x="47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slide" Target="slides/slide33.xml"/><Relationship Id="rId21" Type="http://schemas.openxmlformats.org/officeDocument/2006/relationships/slide" Target="slides/slide15.xml"/><Relationship Id="rId34" Type="http://schemas.openxmlformats.org/officeDocument/2006/relationships/slide" Target="slides/slide28.xml"/><Relationship Id="rId42" Type="http://schemas.openxmlformats.org/officeDocument/2006/relationships/slide" Target="slides/slide36.xml"/><Relationship Id="rId47" Type="http://schemas.openxmlformats.org/officeDocument/2006/relationships/slide" Target="slides/slide41.xml"/><Relationship Id="rId50" Type="http://schemas.openxmlformats.org/officeDocument/2006/relationships/slide" Target="slides/slide44.xml"/><Relationship Id="rId55" Type="http://schemas.openxmlformats.org/officeDocument/2006/relationships/slide" Target="slides/slide49.xml"/><Relationship Id="rId63" Type="http://schemas.openxmlformats.org/officeDocument/2006/relationships/tableStyles" Target="tableStyles.xml"/><Relationship Id="rId7" Type="http://schemas.openxmlformats.org/officeDocument/2006/relationships/slide" Target="slides/slide1.xml"/><Relationship Id="rId2" Type="http://schemas.openxmlformats.org/officeDocument/2006/relationships/slideMaster" Target="slideMasters/slideMaster2.xml"/><Relationship Id="rId16" Type="http://schemas.openxmlformats.org/officeDocument/2006/relationships/slide" Target="slides/slide10.xml"/><Relationship Id="rId29" Type="http://schemas.openxmlformats.org/officeDocument/2006/relationships/slide" Target="slides/slide2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slide" Target="slides/slide31.xml"/><Relationship Id="rId40" Type="http://schemas.openxmlformats.org/officeDocument/2006/relationships/slide" Target="slides/slide34.xml"/><Relationship Id="rId45" Type="http://schemas.openxmlformats.org/officeDocument/2006/relationships/slide" Target="slides/slide39.xml"/><Relationship Id="rId53" Type="http://schemas.openxmlformats.org/officeDocument/2006/relationships/slide" Target="slides/slide47.xml"/><Relationship Id="rId58" Type="http://schemas.openxmlformats.org/officeDocument/2006/relationships/slide" Target="slides/slide52.xml"/><Relationship Id="rId5" Type="http://schemas.openxmlformats.org/officeDocument/2006/relationships/slideMaster" Target="slideMasters/slideMaster5.xml"/><Relationship Id="rId61" Type="http://schemas.openxmlformats.org/officeDocument/2006/relationships/viewProps" Target="viewProps.xml"/><Relationship Id="rId19" Type="http://schemas.openxmlformats.org/officeDocument/2006/relationships/slide" Target="slides/slide1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openxmlformats.org/officeDocument/2006/relationships/slide" Target="slides/slide37.xml"/><Relationship Id="rId48" Type="http://schemas.openxmlformats.org/officeDocument/2006/relationships/slide" Target="slides/slide42.xml"/><Relationship Id="rId56" Type="http://schemas.openxmlformats.org/officeDocument/2006/relationships/slide" Target="slides/slide50.xml"/><Relationship Id="rId8" Type="http://schemas.openxmlformats.org/officeDocument/2006/relationships/slide" Target="slides/slide2.xml"/><Relationship Id="rId51" Type="http://schemas.openxmlformats.org/officeDocument/2006/relationships/slide" Target="slides/slide45.xml"/><Relationship Id="rId3" Type="http://schemas.openxmlformats.org/officeDocument/2006/relationships/slideMaster" Target="slideMasters/slideMaster3.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slide" Target="slides/slide32.xml"/><Relationship Id="rId46" Type="http://schemas.openxmlformats.org/officeDocument/2006/relationships/slide" Target="slides/slide40.xml"/><Relationship Id="rId59" Type="http://schemas.openxmlformats.org/officeDocument/2006/relationships/slide" Target="slides/slide53.xml"/><Relationship Id="rId20" Type="http://schemas.openxmlformats.org/officeDocument/2006/relationships/slide" Target="slides/slide14.xml"/><Relationship Id="rId41" Type="http://schemas.openxmlformats.org/officeDocument/2006/relationships/slide" Target="slides/slide35.xml"/><Relationship Id="rId54" Type="http://schemas.openxmlformats.org/officeDocument/2006/relationships/slide" Target="slides/slide48.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Master" Target="slideMasters/slideMaster6.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49" Type="http://schemas.openxmlformats.org/officeDocument/2006/relationships/slide" Target="slides/slide43.xml"/><Relationship Id="rId57" Type="http://schemas.openxmlformats.org/officeDocument/2006/relationships/slide" Target="slides/slide51.xml"/><Relationship Id="rId10" Type="http://schemas.openxmlformats.org/officeDocument/2006/relationships/slide" Target="slides/slide4.xml"/><Relationship Id="rId31" Type="http://schemas.openxmlformats.org/officeDocument/2006/relationships/slide" Target="slides/slide25.xml"/><Relationship Id="rId44" Type="http://schemas.openxmlformats.org/officeDocument/2006/relationships/slide" Target="slides/slide38.xml"/><Relationship Id="rId52" Type="http://schemas.openxmlformats.org/officeDocument/2006/relationships/slide" Target="slides/slide46.xml"/><Relationship Id="rId60"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EFCD281-62B2-4989-AE2B-8756A5227444}" type="datetimeFigureOut">
              <a:rPr lang="en-US" smtClean="0"/>
              <a:t>6/17/2026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9F9E36-F312-41E6-926E-629CE39285D0}" type="slidenum">
              <a:rPr lang="en-US" smtClean="0"/>
              <a:t>‹#›</a:t>
            </a:fld>
            <a:endParaRPr lang="en-US"/>
          </a:p>
        </p:txBody>
      </p:sp>
    </p:spTree>
    <p:extLst>
      <p:ext uri="{BB962C8B-B14F-4D97-AF65-F5344CB8AC3E}">
        <p14:creationId xmlns:p14="http://schemas.microsoft.com/office/powerpoint/2010/main" val="36624510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EFCD281-62B2-4989-AE2B-8756A5227444}" type="datetimeFigureOut">
              <a:rPr lang="en-US" smtClean="0"/>
              <a:t>6/17/2026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9F9E36-F312-41E6-926E-629CE39285D0}" type="slidenum">
              <a:rPr lang="en-US" smtClean="0"/>
              <a:t>‹#›</a:t>
            </a:fld>
            <a:endParaRPr lang="en-US"/>
          </a:p>
        </p:txBody>
      </p:sp>
    </p:spTree>
    <p:extLst>
      <p:ext uri="{BB962C8B-B14F-4D97-AF65-F5344CB8AC3E}">
        <p14:creationId xmlns:p14="http://schemas.microsoft.com/office/powerpoint/2010/main" val="18614060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EFCD281-62B2-4989-AE2B-8756A5227444}" type="datetimeFigureOut">
              <a:rPr lang="en-US" smtClean="0"/>
              <a:t>6/17/2026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9F9E36-F312-41E6-926E-629CE39285D0}" type="slidenum">
              <a:rPr lang="en-US" smtClean="0"/>
              <a:t>‹#›</a:t>
            </a:fld>
            <a:endParaRPr lang="en-US"/>
          </a:p>
        </p:txBody>
      </p:sp>
    </p:spTree>
    <p:extLst>
      <p:ext uri="{BB962C8B-B14F-4D97-AF65-F5344CB8AC3E}">
        <p14:creationId xmlns:p14="http://schemas.microsoft.com/office/powerpoint/2010/main" val="15089755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6/17/2026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156282640"/>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6/17/2026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4172870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6/17/2026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a:xfrm>
            <a:off x="8604504" y="5211060"/>
            <a:ext cx="2112264" cy="22860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749581388"/>
      </p:ext>
    </p:extLst>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6/17/2026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7661668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6/17/2026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55797710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6/17/2026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9711956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6/17/2026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2726100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6/17/2026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Footer Placeholder 8"/>
          <p:cNvSpPr>
            <a:spLocks noGrp="1"/>
          </p:cNvSpPr>
          <p:nvPr>
            <p:ph type="ftr" sz="quarter" idx="11"/>
          </p:nvPr>
        </p:nvSpPr>
        <p:spPr/>
        <p:txBody>
          <a:bodyPr/>
          <a:lstStyle>
            <a:lvl1pPr algn="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0130730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EFCD281-62B2-4989-AE2B-8756A5227444}" type="datetimeFigureOut">
              <a:rPr lang="en-US" smtClean="0"/>
              <a:t>6/17/2026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9F9E36-F312-41E6-926E-629CE39285D0}" type="slidenum">
              <a:rPr lang="en-US" smtClean="0"/>
              <a:t>‹#›</a:t>
            </a:fld>
            <a:endParaRPr lang="en-US"/>
          </a:p>
        </p:txBody>
      </p:sp>
    </p:spTree>
    <p:extLst>
      <p:ext uri="{BB962C8B-B14F-4D97-AF65-F5344CB8AC3E}">
        <p14:creationId xmlns:p14="http://schemas.microsoft.com/office/powerpoint/2010/main" val="292952934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000" b="0" i="0" u="none" strike="noStrike" kern="1200" cap="none" spc="0" normalizeH="0" baseline="0" noProof="0" smtClean="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6/17/2026</a:t>
            </a:fld>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81856256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6/17/2026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99105889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6/17/2026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25524794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6/17/2026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900257642"/>
      </p:ext>
    </p:extLst>
  </p:cSld>
  <p:clrMapOvr>
    <a:overrideClrMapping bg1="lt1" tx1="dk1" bg2="lt2" tx2="dk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6/17/2026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55155142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6/17/2026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a:xfrm>
            <a:off x="8604504" y="5211060"/>
            <a:ext cx="2112264" cy="22860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887524500"/>
      </p:ext>
    </p:extLst>
  </p:cSld>
  <p:clrMapOvr>
    <a:overrideClrMapping bg1="lt1" tx1="dk1" bg2="lt2" tx2="dk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6/17/2026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26813570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6/17/2026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98757039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6/17/2026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90688151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6/17/2026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538950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EFCD281-62B2-4989-AE2B-8756A5227444}" type="datetimeFigureOut">
              <a:rPr lang="en-US" smtClean="0"/>
              <a:t>6/17/2026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9F9E36-F312-41E6-926E-629CE39285D0}" type="slidenum">
              <a:rPr lang="en-US" smtClean="0"/>
              <a:t>‹#›</a:t>
            </a:fld>
            <a:endParaRPr lang="en-US"/>
          </a:p>
        </p:txBody>
      </p:sp>
    </p:spTree>
    <p:extLst>
      <p:ext uri="{BB962C8B-B14F-4D97-AF65-F5344CB8AC3E}">
        <p14:creationId xmlns:p14="http://schemas.microsoft.com/office/powerpoint/2010/main" val="184735214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6/17/2026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Footer Placeholder 8"/>
          <p:cNvSpPr>
            <a:spLocks noGrp="1"/>
          </p:cNvSpPr>
          <p:nvPr>
            <p:ph type="ftr" sz="quarter" idx="11"/>
          </p:nvPr>
        </p:nvSpPr>
        <p:spPr/>
        <p:txBody>
          <a:bodyPr/>
          <a:lstStyle>
            <a:lvl1pPr algn="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56392255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6/17/2026</a:t>
            </a:fld>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90588760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6/17/2026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40410980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6/17/2026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420273016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6/17/2026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7978622"/>
      </p:ext>
    </p:extLst>
  </p:cSld>
  <p:clrMapOvr>
    <a:overrideClrMapping bg1="lt1" tx1="dk1" bg2="lt2" tx2="dk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6/17/2026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77560950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6/17/2026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a:xfrm>
            <a:off x="8604504" y="5211060"/>
            <a:ext cx="2112264" cy="22860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446438047"/>
      </p:ext>
    </p:extLst>
  </p:cSld>
  <p:clrMapOvr>
    <a:overrideClrMapping bg1="lt1" tx1="dk1" bg2="lt2" tx2="dk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6/17/2026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02929478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6/17/2026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29470124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6/17/2026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8009845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EFCD281-62B2-4989-AE2B-8756A5227444}" type="datetimeFigureOut">
              <a:rPr lang="en-US" smtClean="0"/>
              <a:t>6/17/2026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9F9E36-F312-41E6-926E-629CE39285D0}" type="slidenum">
              <a:rPr lang="en-US" smtClean="0"/>
              <a:t>‹#›</a:t>
            </a:fld>
            <a:endParaRPr lang="en-US"/>
          </a:p>
        </p:txBody>
      </p:sp>
    </p:spTree>
    <p:extLst>
      <p:ext uri="{BB962C8B-B14F-4D97-AF65-F5344CB8AC3E}">
        <p14:creationId xmlns:p14="http://schemas.microsoft.com/office/powerpoint/2010/main" val="2496369452"/>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6/17/2026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32384611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6/17/2026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Footer Placeholder 8"/>
          <p:cNvSpPr>
            <a:spLocks noGrp="1"/>
          </p:cNvSpPr>
          <p:nvPr>
            <p:ph type="ftr" sz="quarter" idx="11"/>
          </p:nvPr>
        </p:nvSpPr>
        <p:spPr/>
        <p:txBody>
          <a:bodyPr/>
          <a:lstStyle>
            <a:lvl1pPr algn="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785170160"/>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000" b="0" i="0" u="none" strike="noStrike" kern="1200" cap="none" spc="0" normalizeH="0" baseline="0" noProof="0" smtClean="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6/17/2026</a:t>
            </a:fld>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60316051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6/17/2026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208747213"/>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6/17/2026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507967510"/>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6/17/2026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638937374"/>
      </p:ext>
    </p:extLst>
  </p:cSld>
  <p:clrMapOvr>
    <a:overrideClrMapping bg1="lt1" tx1="dk1" bg2="lt2" tx2="dk2" accent1="accent1" accent2="accent2" accent3="accent3" accent4="accent4" accent5="accent5" accent6="accent6" hlink="hlink" folHlink="folHlink"/>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6/17/2026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4271600848"/>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6/17/2026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a:xfrm>
            <a:off x="8604504" y="5211060"/>
            <a:ext cx="2112264" cy="22860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763788201"/>
      </p:ext>
    </p:extLst>
  </p:cSld>
  <p:clrMapOvr>
    <a:overrideClrMapping bg1="lt1" tx1="dk1" bg2="lt2" tx2="dk2" accent1="accent1" accent2="accent2" accent3="accent3" accent4="accent4" accent5="accent5" accent6="accent6" hlink="hlink" folHlink="folHlink"/>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6/17/2026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369428109"/>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6/17/2026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847381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EFCD281-62B2-4989-AE2B-8756A5227444}" type="datetimeFigureOut">
              <a:rPr lang="en-US" smtClean="0"/>
              <a:t>6/17/2026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89F9E36-F312-41E6-926E-629CE39285D0}" type="slidenum">
              <a:rPr lang="en-US" smtClean="0"/>
              <a:t>‹#›</a:t>
            </a:fld>
            <a:endParaRPr lang="en-US"/>
          </a:p>
        </p:txBody>
      </p:sp>
    </p:spTree>
    <p:extLst>
      <p:ext uri="{BB962C8B-B14F-4D97-AF65-F5344CB8AC3E}">
        <p14:creationId xmlns:p14="http://schemas.microsoft.com/office/powerpoint/2010/main" val="3736048649"/>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6/17/2026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765603498"/>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6/17/2026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572279865"/>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6/17/2026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Footer Placeholder 8"/>
          <p:cNvSpPr>
            <a:spLocks noGrp="1"/>
          </p:cNvSpPr>
          <p:nvPr>
            <p:ph type="ftr" sz="quarter" idx="11"/>
          </p:nvPr>
        </p:nvSpPr>
        <p:spPr/>
        <p:txBody>
          <a:bodyPr/>
          <a:lstStyle>
            <a:lvl1pPr algn="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38927075"/>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000" b="0" i="0" u="none" strike="noStrike" kern="1200" cap="none" spc="0" normalizeH="0" baseline="0" noProof="0" smtClean="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6/17/2026</a:t>
            </a:fld>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570490716"/>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6/17/2026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156835882"/>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6/17/2026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573148697"/>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6/17/2026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4229807359"/>
      </p:ext>
    </p:extLst>
  </p:cSld>
  <p:clrMapOvr>
    <a:overrideClrMapping bg1="lt1" tx1="dk1" bg2="lt2" tx2="dk2" accent1="accent1" accent2="accent2" accent3="accent3" accent4="accent4" accent5="accent5" accent6="accent6" hlink="hlink" folHlink="folHlink"/>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6/17/2026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556354768"/>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6/17/2026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a:xfrm>
            <a:off x="8604504" y="5211060"/>
            <a:ext cx="2112264" cy="22860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396001703"/>
      </p:ext>
    </p:extLst>
  </p:cSld>
  <p:clrMapOvr>
    <a:overrideClrMapping bg1="lt1" tx1="dk1" bg2="lt2" tx2="dk2" accent1="accent1" accent2="accent2" accent3="accent3" accent4="accent4" accent5="accent5" accent6="accent6" hlink="hlink" folHlink="folHlink"/>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6/17/2026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3719893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EFCD281-62B2-4989-AE2B-8756A5227444}" type="datetimeFigureOut">
              <a:rPr lang="en-US" smtClean="0"/>
              <a:t>6/17/2026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89F9E36-F312-41E6-926E-629CE39285D0}" type="slidenum">
              <a:rPr lang="en-US" smtClean="0"/>
              <a:t>‹#›</a:t>
            </a:fld>
            <a:endParaRPr lang="en-US"/>
          </a:p>
        </p:txBody>
      </p:sp>
    </p:spTree>
    <p:extLst>
      <p:ext uri="{BB962C8B-B14F-4D97-AF65-F5344CB8AC3E}">
        <p14:creationId xmlns:p14="http://schemas.microsoft.com/office/powerpoint/2010/main" val="2002386700"/>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6/17/2026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158367990"/>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6/17/2026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4217882671"/>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6/17/2026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838311140"/>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6/17/2026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Footer Placeholder 8"/>
          <p:cNvSpPr>
            <a:spLocks noGrp="1"/>
          </p:cNvSpPr>
          <p:nvPr>
            <p:ph type="ftr" sz="quarter" idx="11"/>
          </p:nvPr>
        </p:nvSpPr>
        <p:spPr/>
        <p:txBody>
          <a:bodyPr/>
          <a:lstStyle>
            <a:lvl1pPr algn="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263344769"/>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6/17/2026</a:t>
            </a:fld>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867224112"/>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6/17/2026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782869234"/>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6/17/2026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42223689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FCD281-62B2-4989-AE2B-8756A5227444}" type="datetimeFigureOut">
              <a:rPr lang="en-US" smtClean="0"/>
              <a:t>6/17/2026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89F9E36-F312-41E6-926E-629CE39285D0}" type="slidenum">
              <a:rPr lang="en-US" smtClean="0"/>
              <a:t>‹#›</a:t>
            </a:fld>
            <a:endParaRPr lang="en-US"/>
          </a:p>
        </p:txBody>
      </p:sp>
    </p:spTree>
    <p:extLst>
      <p:ext uri="{BB962C8B-B14F-4D97-AF65-F5344CB8AC3E}">
        <p14:creationId xmlns:p14="http://schemas.microsoft.com/office/powerpoint/2010/main" val="35346060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EFCD281-62B2-4989-AE2B-8756A5227444}" type="datetimeFigureOut">
              <a:rPr lang="en-US" smtClean="0"/>
              <a:t>6/17/2026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9F9E36-F312-41E6-926E-629CE39285D0}" type="slidenum">
              <a:rPr lang="en-US" smtClean="0"/>
              <a:t>‹#›</a:t>
            </a:fld>
            <a:endParaRPr lang="en-US"/>
          </a:p>
        </p:txBody>
      </p:sp>
    </p:spTree>
    <p:extLst>
      <p:ext uri="{BB962C8B-B14F-4D97-AF65-F5344CB8AC3E}">
        <p14:creationId xmlns:p14="http://schemas.microsoft.com/office/powerpoint/2010/main" val="21117109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EFCD281-62B2-4989-AE2B-8756A5227444}" type="datetimeFigureOut">
              <a:rPr lang="en-US" smtClean="0"/>
              <a:t>6/17/2026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9F9E36-F312-41E6-926E-629CE39285D0}" type="slidenum">
              <a:rPr lang="en-US" smtClean="0"/>
              <a:t>‹#›</a:t>
            </a:fld>
            <a:endParaRPr lang="en-US"/>
          </a:p>
        </p:txBody>
      </p:sp>
    </p:spTree>
    <p:extLst>
      <p:ext uri="{BB962C8B-B14F-4D97-AF65-F5344CB8AC3E}">
        <p14:creationId xmlns:p14="http://schemas.microsoft.com/office/powerpoint/2010/main" val="24326243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FCD281-62B2-4989-AE2B-8756A5227444}" type="datetimeFigureOut">
              <a:rPr lang="en-US" smtClean="0"/>
              <a:t>6/17/2026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9F9E36-F312-41E6-926E-629CE39285D0}" type="slidenum">
              <a:rPr lang="en-US" smtClean="0"/>
              <a:t>‹#›</a:t>
            </a:fld>
            <a:endParaRPr lang="en-US"/>
          </a:p>
        </p:txBody>
      </p:sp>
    </p:spTree>
    <p:extLst>
      <p:ext uri="{BB962C8B-B14F-4D97-AF65-F5344CB8AC3E}">
        <p14:creationId xmlns:p14="http://schemas.microsoft.com/office/powerpoint/2010/main" val="11995063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6/17/2026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5348288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6/17/2026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26533186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6/17/2026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03720783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6/17/2026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37237151"/>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6/17/2026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097337353"/>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e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eg"/><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7.xml"/></Relationships>
</file>

<file path=ppt/slides/_rels/slide1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eg"/><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8.xml"/></Relationships>
</file>

<file path=ppt/slides/_rels/slide2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8.xml"/></Relationships>
</file>

<file path=ppt/slides/_rels/slide2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8.xml"/></Relationships>
</file>

<file path=ppt/slides/_rels/slide2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8.xml"/></Relationships>
</file>

<file path=ppt/slides/_rels/slide2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8.xml"/></Relationships>
</file>

<file path=ppt/slides/_rels/slide2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8.xml"/></Relationships>
</file>

<file path=ppt/slides/_rels/slide2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8.xml"/></Relationships>
</file>

<file path=ppt/slides/_rels/slide2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8.xml"/></Relationships>
</file>

<file path=ppt/slides/_rels/slide2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eg"/><Relationship Id="rId1" Type="http://schemas.openxmlformats.org/officeDocument/2006/relationships/slideLayout" Target="../slideLayouts/slideLayout2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7.xml"/></Relationships>
</file>

<file path=ppt/slides/_rels/slide3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39.xml"/></Relationships>
</file>

<file path=ppt/slides/_rels/slide3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39.xml"/></Relationships>
</file>

<file path=ppt/slides/_rels/slide3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39.xml"/></Relationships>
</file>

<file path=ppt/slides/_rels/slide3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39.xml"/></Relationships>
</file>

<file path=ppt/slides/_rels/slide3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39.xml"/></Relationships>
</file>

<file path=ppt/slides/_rels/slide3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39.xml"/></Relationships>
</file>

<file path=ppt/slides/_rels/slide3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39.xml"/></Relationships>
</file>

<file path=ppt/slides/_rels/slide3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39.xml"/></Relationships>
</file>

<file path=ppt/slides/_rels/slide3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39.xml"/></Relationships>
</file>

<file path=ppt/slides/_rels/slide3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39.xml"/></Relationships>
</file>

<file path=ppt/slides/_rels/slide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7.xml"/></Relationships>
</file>

<file path=ppt/slides/_rels/slide4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39.xml"/></Relationships>
</file>

<file path=ppt/slides/_rels/slide4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39.xml"/></Relationships>
</file>

<file path=ppt/slides/_rels/slide4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eg"/><Relationship Id="rId1" Type="http://schemas.openxmlformats.org/officeDocument/2006/relationships/slideLayout" Target="../slideLayouts/slideLayout34.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_rels/slide4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50.xml"/></Relationships>
</file>

<file path=ppt/slides/_rels/slide4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50.xml"/></Relationships>
</file>

<file path=ppt/slides/_rels/slide4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50.xml"/></Relationships>
</file>

<file path=ppt/slides/_rels/slide4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50.xml"/></Relationships>
</file>

<file path=ppt/slides/_rels/slide4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56.xml"/></Relationships>
</file>

<file path=ppt/slides/_rels/slide4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61.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7.xml"/></Relationships>
</file>

<file path=ppt/slides/_rels/slide5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61.xml"/></Relationships>
</file>

<file path=ppt/slides/_rels/slide5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61.xml"/></Relationships>
</file>

<file path=ppt/slides/_rels/slide5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61.xml"/></Relationships>
</file>

<file path=ppt/slides/_rels/slide5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61.xml"/></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1026" name="Picture 2" descr="https://www.tonggiaophanhanoi.org/wp-content/uploads/2023/06/le-thanh-phe-ro-va-phao-lo-18-6-202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 y="-18917"/>
            <a:ext cx="12192000" cy="6876917"/>
          </a:xfrm>
          <a:prstGeom prst="rect">
            <a:avLst/>
          </a:prstGeom>
        </p:spPr>
      </p:pic>
    </p:spTree>
    <p:extLst>
      <p:ext uri="{BB962C8B-B14F-4D97-AF65-F5344CB8AC3E}">
        <p14:creationId xmlns:p14="http://schemas.microsoft.com/office/powerpoint/2010/main" val="40503111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6A92F0-420D-9DB8-7CEA-9301A34D42A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3E9F304-ACDF-C947-9F8F-403299A38F82}"/>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6B34505F-A24B-4DE8-6FF5-F329A1D2E3B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9531068A-4AA6-0766-2B40-DA17C0E66EE3}"/>
              </a:ext>
            </a:extLst>
          </p:cNvPr>
          <p:cNvSpPr/>
          <p:nvPr/>
        </p:nvSpPr>
        <p:spPr>
          <a:xfrm>
            <a:off x="425028" y="386366"/>
            <a:ext cx="11294748" cy="6093976"/>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65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ĐK: </a:t>
            </a:r>
            <a:r>
              <a:rPr kumimoji="0" lang="vi-VN" sz="65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Hiệp lời đồng thanh tôn vinh: hai Thánh Tông đồ hy sinh, dâng mình theo Chúa. Dẫu khó nguy không ngại gì, vẫn kiên trung bền tâm vững chí.</a:t>
            </a:r>
            <a:endParaRPr kumimoji="0" lang="vi-VN" sz="65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7458972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F19922-09EC-EDE6-9DC6-ACEEFBF84F8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74B1BC-A316-BFEB-D555-984968ECA4D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DA4432BE-22E5-636F-2419-6AFA7CD865D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25F0921F-F192-48FF-1E9D-87E56D6A2D3D}"/>
              </a:ext>
            </a:extLst>
          </p:cNvPr>
          <p:cNvSpPr/>
          <p:nvPr/>
        </p:nvSpPr>
        <p:spPr>
          <a:xfrm>
            <a:off x="425028" y="386366"/>
            <a:ext cx="11294748" cy="6093976"/>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65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ĐK: </a:t>
            </a:r>
            <a:r>
              <a:rPr kumimoji="0" lang="vi-VN" sz="65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Hiệp lời cầu xin trông nơi: hai Thánh Tông đồ không ngơi, kêu cầu Thiên Chúa. Giúp chúng con nơi gian trần, sống kiên trung theo Chúa đến cùng.</a:t>
            </a:r>
            <a:endParaRPr kumimoji="0" lang="vi-VN" sz="65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6009301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1026" name="Picture 2" descr="https://www.tonggiaophanhanoi.org/wp-content/uploads/2023/06/le-thanh-phe-ro-va-phao-lo-18-6-202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 y="-18917"/>
            <a:ext cx="12192000" cy="6876917"/>
          </a:xfrm>
          <a:prstGeom prst="rect">
            <a:avLst/>
          </a:prstGeom>
        </p:spPr>
      </p:pic>
    </p:spTree>
    <p:extLst>
      <p:ext uri="{BB962C8B-B14F-4D97-AF65-F5344CB8AC3E}">
        <p14:creationId xmlns:p14="http://schemas.microsoft.com/office/powerpoint/2010/main" val="201744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55313" y="2258688"/>
            <a:ext cx="9587105" cy="2590800"/>
          </a:xfrm>
        </p:spPr>
        <p:txBody>
          <a:bodyPr/>
          <a:lstStyle/>
          <a:p>
            <a:r>
              <a:rPr lang="en-US" sz="6600" b="1" smtClean="0">
                <a:solidFill>
                  <a:srgbClr val="FF0000"/>
                </a:solidFill>
                <a:latin typeface="Arial" panose="020B0604020202020204" pitchFamily="34" charset="0"/>
                <a:cs typeface="Arial" panose="020B0604020202020204" pitchFamily="34" charset="0"/>
              </a:rPr>
              <a:t>ĐÁP CA</a:t>
            </a:r>
            <a:endParaRPr lang="en-US" sz="66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91264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1026" name="Picture 2" descr="https://www.tonggiaophanhanoi.org/wp-content/uploads/2023/06/le-thanh-phe-ro-va-phao-lo-18-6-202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 y="-18917"/>
            <a:ext cx="12192000" cy="6876917"/>
          </a:xfrm>
          <a:prstGeom prst="rect">
            <a:avLst/>
          </a:prstGeom>
        </p:spPr>
      </p:pic>
    </p:spTree>
    <p:extLst>
      <p:ext uri="{BB962C8B-B14F-4D97-AF65-F5344CB8AC3E}">
        <p14:creationId xmlns:p14="http://schemas.microsoft.com/office/powerpoint/2010/main" val="42608106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F19922-09EC-EDE6-9DC6-ACEEFBF84F8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74B1BC-A316-BFEB-D555-984968ECA4D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DA4432BE-22E5-636F-2419-6AFA7CD865D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25F0921F-F192-48FF-1E9D-87E56D6A2D3D}"/>
              </a:ext>
            </a:extLst>
          </p:cNvPr>
          <p:cNvSpPr/>
          <p:nvPr/>
        </p:nvSpPr>
        <p:spPr>
          <a:xfrm>
            <a:off x="425028" y="1152938"/>
            <a:ext cx="11014911" cy="4154984"/>
          </a:xfrm>
          <a:prstGeom prst="rect">
            <a:avLst/>
          </a:prstGeom>
        </p:spPr>
        <p:txBody>
          <a:bodyPr wrap="square">
            <a:spAutoFit/>
          </a:bodyPr>
          <a:lstStyle/>
          <a:p>
            <a:pPr lvl="0" algn="just"/>
            <a:r>
              <a:rPr lang="en-US" sz="6600" b="1" smtClean="0">
                <a:solidFill>
                  <a:srgbClr val="333333"/>
                </a:solidFill>
                <a:effectLst/>
                <a:latin typeface="Arial" panose="020B0604020202020204" pitchFamily="34" charset="0"/>
                <a:ea typeface="Times New Roman" panose="02020603050405020304" pitchFamily="18" charset="0"/>
              </a:rPr>
              <a:t>Này Thiên thần Chúa đóng trại gìn giữ khỏi lo. Mọi điều nguy khó được Chúa giải thoát giùm cho.</a:t>
            </a:r>
            <a:endParaRPr kumimoji="0" lang="vi-VN" sz="65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9073981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55313" y="2258688"/>
            <a:ext cx="9587105" cy="2590800"/>
          </a:xfrm>
        </p:spPr>
        <p:txBody>
          <a:bodyPr/>
          <a:lstStyle/>
          <a:p>
            <a:r>
              <a:rPr lang="en-US" sz="6600" b="1" smtClean="0">
                <a:solidFill>
                  <a:srgbClr val="FF0000"/>
                </a:solidFill>
                <a:latin typeface="Arial" panose="020B0604020202020204" pitchFamily="34" charset="0"/>
                <a:cs typeface="Arial" panose="020B0604020202020204" pitchFamily="34" charset="0"/>
              </a:rPr>
              <a:t>ALLELUIA</a:t>
            </a:r>
            <a:endParaRPr lang="en-US" sz="66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862616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F19922-09EC-EDE6-9DC6-ACEEFBF84F8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74B1BC-A316-BFEB-D555-984968ECA4D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DA4432BE-22E5-636F-2419-6AFA7CD865D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25F0921F-F192-48FF-1E9D-87E56D6A2D3D}"/>
              </a:ext>
            </a:extLst>
          </p:cNvPr>
          <p:cNvSpPr/>
          <p:nvPr/>
        </p:nvSpPr>
        <p:spPr>
          <a:xfrm>
            <a:off x="425028" y="854765"/>
            <a:ext cx="11342902" cy="4439420"/>
          </a:xfrm>
          <a:prstGeom prst="rect">
            <a:avLst/>
          </a:prstGeom>
        </p:spPr>
        <p:txBody>
          <a:bodyPr wrap="square">
            <a:spAutoFit/>
          </a:bodyPr>
          <a:lstStyle/>
          <a:p>
            <a:pPr algn="just" fontAlgn="base">
              <a:lnSpc>
                <a:spcPct val="107000"/>
              </a:lnSpc>
              <a:spcAft>
                <a:spcPts val="1440"/>
              </a:spcAft>
            </a:pPr>
            <a:r>
              <a:rPr lang="en-US" sz="6600" smtClean="0">
                <a:solidFill>
                  <a:srgbClr val="333333"/>
                </a:solidFill>
                <a:effectLst/>
                <a:latin typeface="Arial" panose="020B0604020202020204" pitchFamily="34" charset="0"/>
                <a:ea typeface="Calibri" panose="020F0502020204030204" pitchFamily="34" charset="0"/>
                <a:cs typeface="Times New Roman" panose="02020603050405020304" pitchFamily="18" charset="0"/>
              </a:rPr>
              <a:t>Phê-rô con là đá trên đá này, Thầy sẽ xây Hội Thánh Thầy. Và quyền lực tử thần sẽ không thắng được.</a:t>
            </a:r>
            <a:endParaRPr lang="en-US" sz="54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731119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1026" name="Picture 2" descr="https://www.tonggiaophanhanoi.org/wp-content/uploads/2023/06/le-thanh-phe-ro-va-phao-lo-18-6-202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 y="-18917"/>
            <a:ext cx="12192000" cy="6876917"/>
          </a:xfrm>
          <a:prstGeom prst="rect">
            <a:avLst/>
          </a:prstGeom>
        </p:spPr>
      </p:pic>
    </p:spTree>
    <p:extLst>
      <p:ext uri="{BB962C8B-B14F-4D97-AF65-F5344CB8AC3E}">
        <p14:creationId xmlns:p14="http://schemas.microsoft.com/office/powerpoint/2010/main" val="3919989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a:solidFill>
                  <a:srgbClr val="FF0000"/>
                </a:solidFill>
                <a:latin typeface="Arial" panose="020B0604020202020204" pitchFamily="34" charset="0"/>
                <a:cs typeface="Arial" panose="020B0604020202020204" pitchFamily="34" charset="0"/>
              </a:rPr>
              <a:t>Khúc tình hiến dâng</a:t>
            </a:r>
            <a:endParaRPr lang="en-US" sz="6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480232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55313" y="2258688"/>
            <a:ext cx="9587105" cy="2590800"/>
          </a:xfrm>
        </p:spPr>
        <p:txBody>
          <a:bodyPr/>
          <a:lstStyle/>
          <a:p>
            <a:r>
              <a:rPr lang="en-US" sz="6600" b="1">
                <a:solidFill>
                  <a:srgbClr val="FF0000"/>
                </a:solidFill>
                <a:latin typeface="Arial" panose="020B0604020202020204" pitchFamily="34" charset="0"/>
                <a:cs typeface="Arial" panose="020B0604020202020204" pitchFamily="34" charset="0"/>
              </a:rPr>
              <a:t>HAI </a:t>
            </a:r>
            <a:r>
              <a:rPr lang="en-US" sz="6600" b="1" dirty="0">
                <a:solidFill>
                  <a:srgbClr val="FF0000"/>
                </a:solidFill>
                <a:latin typeface="Arial" panose="020B0604020202020204" pitchFamily="34" charset="0"/>
                <a:cs typeface="Arial" panose="020B0604020202020204" pitchFamily="34" charset="0"/>
              </a:rPr>
              <a:t>THÁNH TÔNG ĐỒ</a:t>
            </a:r>
          </a:p>
        </p:txBody>
      </p:sp>
    </p:spTree>
    <p:extLst>
      <p:ext uri="{BB962C8B-B14F-4D97-AF65-F5344CB8AC3E}">
        <p14:creationId xmlns:p14="http://schemas.microsoft.com/office/powerpoint/2010/main" val="263649492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528034"/>
            <a:ext cx="11152259" cy="5170646"/>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55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1. </a:t>
            </a:r>
            <a:r>
              <a:rPr kumimoji="0" lang="vi-VN" sz="55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Kính tiến lên Cha bánh và rượu thơm hương, đượm màu giọt mưa, giọt nắng, giọt sương. Kính tiến dâng Cha lễ vật yêu thương chân thành. Cùng một lòng sốt mến với tâm tình tri ân.</a:t>
            </a:r>
            <a:endParaRPr kumimoji="0" lang="vi-VN" sz="55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6110160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064E30-7468-80C1-3F1E-B66623D87B3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F98141D-E495-9D02-1864-1B042F28432D}"/>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A34FCBB2-F879-B305-FCF2-A6608AAB503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63DA31F7-C49F-AC54-4CFE-8BBFD554386F}"/>
              </a:ext>
            </a:extLst>
          </p:cNvPr>
          <p:cNvSpPr/>
          <p:nvPr/>
        </p:nvSpPr>
        <p:spPr>
          <a:xfrm>
            <a:off x="438727" y="528034"/>
            <a:ext cx="11152259" cy="5693866"/>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52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ĐK: </a:t>
            </a:r>
            <a:r>
              <a:rPr kumimoji="0" lang="vi-VN" sz="52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Ôi bao la, ôi dạt dào. Ôi thâm sâu, ôi nhiệm mầu. Một tình yêu lớn lao có ai suy cùng hiểu thấu. Cho tim con rung niềm cảm mến, cho con say tâm tình dâng hiến, nguyện trở nên khúc ca tán dương danh Cha muôn đời.</a:t>
            </a:r>
            <a:endParaRPr kumimoji="0" lang="vi-VN" sz="52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42355269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C496E3-8850-FA96-6E4D-7F123C992FC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BC92607-CF31-D879-59D4-D5046B938B9D}"/>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C651571E-3527-7C13-96D2-4EDC872507E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9D46EF4D-1B10-9C64-B836-D29B9339AC2A}"/>
              </a:ext>
            </a:extLst>
          </p:cNvPr>
          <p:cNvSpPr/>
          <p:nvPr/>
        </p:nvSpPr>
        <p:spPr>
          <a:xfrm>
            <a:off x="438727" y="528034"/>
            <a:ext cx="11152259" cy="5170646"/>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55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2</a:t>
            </a:r>
            <a:r>
              <a:rPr kumimoji="0" lang="vi-VN" sz="55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55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Biết lấy chi dâng, lấy chi đền cho cân, vì ngàn hồng ân Cha đã tặng ban. Biết lấy chi dâng khi đời con bao lỗi lầm, chẳng thể nào xứng đáng với Vua Trời khoan nhân.</a:t>
            </a:r>
            <a:endParaRPr kumimoji="0" lang="vi-VN" sz="55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34472567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D9C980-4CF3-338A-0010-16B93B10A2F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FCDF5BC-3F5A-7A63-AF69-17FE982CF8E1}"/>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6DAE11F-AC71-05A9-6507-5E782AC6381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8F5C8A3E-E11C-E35F-88A1-04F50B6A9DBB}"/>
              </a:ext>
            </a:extLst>
          </p:cNvPr>
          <p:cNvSpPr/>
          <p:nvPr/>
        </p:nvSpPr>
        <p:spPr>
          <a:xfrm>
            <a:off x="438727" y="528034"/>
            <a:ext cx="11152259" cy="5693866"/>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52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ĐK: </a:t>
            </a:r>
            <a:r>
              <a:rPr kumimoji="0" lang="vi-VN" sz="52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Ôi bao la, ôi dạt dào. Ôi thâm sâu, ôi nhiệm mầu. Một tình yêu lớn lao có ai suy cùng hiểu thấu. Cho tim con rung niềm cảm mến, cho con say tâm tình dâng hiến, nguyện trở nên khúc ca tán dương danh Cha muôn đời.</a:t>
            </a:r>
            <a:endParaRPr kumimoji="0" lang="vi-VN" sz="52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23778874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4B8B1F-FE0C-0469-2F89-2E1A7A712CD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449663C-9FB5-D9CE-6693-8F51C3CDB5F4}"/>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E4832DDC-D676-971B-4AD7-DFF04445BBA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C9508138-A3F7-22F7-9B43-5FB56ED0FE85}"/>
              </a:ext>
            </a:extLst>
          </p:cNvPr>
          <p:cNvSpPr/>
          <p:nvPr/>
        </p:nvSpPr>
        <p:spPr>
          <a:xfrm>
            <a:off x="438727" y="528034"/>
            <a:ext cx="11152259" cy="5170646"/>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55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3</a:t>
            </a:r>
            <a:r>
              <a:rPr kumimoji="0" lang="vi-VN" sz="55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55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Thánh ý Cha ban lúc con vừa phôi thai, làm ngọn đuốc sáng soi lối trần ai. Thánh ý Cha ban, con nguyện xin luôn thi hành, để trở thành hy lễ dâng lên tòa cao sang.</a:t>
            </a:r>
            <a:endParaRPr kumimoji="0" lang="vi-VN" sz="55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96574907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CDDBDE-7341-E4DD-D79F-F79E22D0C0B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698D89-EBDA-0014-4821-985399B9E7BF}"/>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92D1F0DB-BB7E-4046-AC40-64F9144DA33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0AC86629-E48B-F8E1-5E1B-90A13FDB8A17}"/>
              </a:ext>
            </a:extLst>
          </p:cNvPr>
          <p:cNvSpPr/>
          <p:nvPr/>
        </p:nvSpPr>
        <p:spPr>
          <a:xfrm>
            <a:off x="438727" y="528034"/>
            <a:ext cx="11152259" cy="5693866"/>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52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ĐK: </a:t>
            </a:r>
            <a:r>
              <a:rPr kumimoji="0" lang="vi-VN" sz="52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Ôi bao la, ôi dạt dào. Ôi thâm sâu, ôi nhiệm mầu. Một tình yêu lớn lao có ai suy cùng hiểu thấu. Cho tim con rung niềm cảm mến, cho con say tâm tình dâng hiến, nguyện trở nên khúc ca tán dương danh Cha muôn đời.</a:t>
            </a:r>
            <a:endParaRPr kumimoji="0" lang="vi-VN" sz="52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30863056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FDF6E9-46C5-E793-F7D8-BD1353E0819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881044D-CBCB-AD46-E793-2A6E9FDFE095}"/>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7039C187-E718-E324-89D0-2ECEFE262FB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6178DB11-FB43-3F72-044B-55834535B208}"/>
              </a:ext>
            </a:extLst>
          </p:cNvPr>
          <p:cNvSpPr/>
          <p:nvPr/>
        </p:nvSpPr>
        <p:spPr>
          <a:xfrm>
            <a:off x="438727" y="528034"/>
            <a:ext cx="11152259" cy="5170646"/>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55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4</a:t>
            </a:r>
            <a:r>
              <a:rPr kumimoji="0" lang="vi-VN" sz="55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55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Dẫu có dâng lên muôn ngàn lời ca khen, cũng chẳng cân xứng ơn thánh ngày đêm. Ấy máu chiên bò, lễ toàn thiêu Cha không nhận, thì giờ này con đến dâng Cha lời xin vâng.</a:t>
            </a:r>
            <a:endParaRPr kumimoji="0" lang="vi-VN" sz="55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55480960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04FC1D-AF9F-79D2-60BF-AFD61827E6D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8196FC0-2341-89E8-0C07-40E2280E3E3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3DA07F3C-3853-37A0-1C61-36875DE2FEE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1D127EDB-E3E6-96F0-7393-7B4125AEC8EF}"/>
              </a:ext>
            </a:extLst>
          </p:cNvPr>
          <p:cNvSpPr/>
          <p:nvPr/>
        </p:nvSpPr>
        <p:spPr>
          <a:xfrm>
            <a:off x="438727" y="528034"/>
            <a:ext cx="11152259" cy="5693866"/>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52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ĐK: </a:t>
            </a:r>
            <a:r>
              <a:rPr kumimoji="0" lang="vi-VN" sz="52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Ôi bao la, ôi dạt dào. Ôi thâm sâu, ôi nhiệm mầu. Một tình yêu lớn lao có ai suy cùng hiểu thấu. Cho tim con rung niềm cảm mến, cho con say tâm tình dâng hiến, nguyện trở nên khúc ca tán dương danh Cha muôn đời.</a:t>
            </a:r>
            <a:endParaRPr kumimoji="0" lang="vi-VN" sz="52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90564832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1026" name="Picture 2" descr="https://www.tonggiaophanhanoi.org/wp-content/uploads/2023/06/le-thanh-phe-ro-va-phao-lo-18-6-202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 y="-18917"/>
            <a:ext cx="12192000" cy="6876917"/>
          </a:xfrm>
          <a:prstGeom prst="rect">
            <a:avLst/>
          </a:prstGeom>
        </p:spPr>
      </p:pic>
    </p:spTree>
    <p:extLst>
      <p:ext uri="{BB962C8B-B14F-4D97-AF65-F5344CB8AC3E}">
        <p14:creationId xmlns:p14="http://schemas.microsoft.com/office/powerpoint/2010/main" val="327069670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smtClean="0">
                <a:solidFill>
                  <a:srgbClr val="FF0000"/>
                </a:solidFill>
                <a:latin typeface="Arial" panose="020B0604020202020204" pitchFamily="34" charset="0"/>
                <a:cs typeface="Arial" panose="020B0604020202020204" pitchFamily="34" charset="0"/>
              </a:rPr>
              <a:t>TÌNH YÊU NHIỆM MẦU</a:t>
            </a:r>
            <a:endParaRPr lang="en-US" sz="44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533874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8" y="386366"/>
            <a:ext cx="11294748" cy="6017032"/>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55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1. </a:t>
            </a:r>
            <a:r>
              <a:rPr kumimoji="0" lang="vi-VN" sz="55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Trần hoàn ơi mau vui lên ca hát muôn lời. Cùng ngợi ca Hai Ngôi Sao Tông Đồ của Chúa. Thánh Phê-rô là người đầu tiên tuyên xưng đức tin. Thánh Phao-lô người truyền niềm tin đến với dân ngoại.</a:t>
            </a:r>
            <a:endParaRPr kumimoji="0" lang="vi-VN" sz="55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67498692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6186309"/>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1</a:t>
            </a:r>
            <a:r>
              <a:rPr kumimoji="0" lang="vi-VN"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66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Có ai hiểu thấu tình yêu Chúa bao la nhiệm mầu, từ hư vô cho con hiện diện, để con được sống giữa nơi trần gian.</a:t>
            </a:r>
            <a:endParaRPr kumimoji="0" lang="vi-VN" sz="66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419667484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218941"/>
            <a:ext cx="11475052" cy="8217634"/>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1</a:t>
            </a:r>
            <a:r>
              <a:rPr kumimoji="0" lang="vi-VN"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6600" b="1" i="0" u="none" strike="noStrike" kern="1200" cap="none" spc="0" normalizeH="0" baseline="0" noProof="0" dirty="0" smtClean="0">
                <a:ln>
                  <a:noFill/>
                </a:ln>
                <a:solidFill>
                  <a:prstClr val="black"/>
                </a:solidFill>
                <a:effectLst/>
                <a:uLnTx/>
                <a:uFillTx/>
                <a:latin typeface="Verdana" panose="020B0604030504040204" pitchFamily="34" charset="0"/>
                <a:ea typeface="+mn-ea"/>
                <a:cs typeface="+mn-cs"/>
              </a:rPr>
              <a:t>Ôi </a:t>
            </a:r>
            <a:r>
              <a:rPr kumimoji="0" lang="vi-VN" sz="66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ân tình Chúa, con cất tiếng ca khen danh Ngài, vì yêu thương Cha đã chọn gọi, gọi con làm nhân chứng cho tình yêu.</a:t>
            </a:r>
            <a:endParaRPr kumimoji="0" lang="en-US" sz="6600" b="1" i="0" u="none" strike="noStrike" kern="1200" cap="none" spc="0" normalizeH="0" baseline="0" noProof="0" dirty="0" smtClean="0">
              <a:ln>
                <a:noFill/>
              </a:ln>
              <a:solidFill>
                <a:prstClr val="black"/>
              </a:solidFill>
              <a:effectLst/>
              <a:uLnTx/>
              <a:uFillTx/>
              <a:latin typeface="Century Gothic" panose="020B0502020202020204"/>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66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r>
            <a:br>
              <a:rPr kumimoji="0" lang="vi-VN" sz="66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br>
            <a:endParaRPr kumimoji="0" lang="vi-VN" sz="66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95920473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5570756"/>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58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Ôi tình yêu Chúa đã thánh hiến con, sai con ra đi rao truyền chân lý, chứng tá Phúc Âm, sống giữa thế nhân là chút muối men cho đời tươi thắm.</a:t>
            </a:r>
            <a:endParaRPr kumimoji="0" lang="vi-VN" sz="58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02528372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6647974"/>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58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Ôi trọn đời con xin dâng Chúa thôi, mãi mãi khắc ghi Chúa là lẽ sống, mến Chúa hết tâm, yêu thương anh em là sống chứng nhân cho Tin Mừng Ngài.</a:t>
            </a:r>
            <a:endParaRPr kumimoji="0" lang="vi-VN" sz="58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54971849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218941"/>
            <a:ext cx="11475052" cy="6186309"/>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2</a:t>
            </a:r>
            <a:r>
              <a:rPr kumimoji="0" lang="vi-VN"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66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Con cảm tạ Chúa vì thương đến thân con mọn hèn, dù Chúa biết con đâu là gì, là cát bụi được Chúa thương gọi lên.   </a:t>
            </a:r>
            <a:endParaRPr kumimoji="0" lang="vi-VN" sz="66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08215126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7201972"/>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2</a:t>
            </a:r>
            <a:r>
              <a:rPr kumimoji="0" lang="vi-VN"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66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Con nguyện từ đây dệt khúc hát tri ân cảm tạ, bằng đời sống dấn thân phục vụ, để đáp đền ơn Chúa ôi huyền siêu.</a:t>
            </a:r>
            <a:br>
              <a:rPr kumimoji="0" lang="vi-VN" sz="66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br>
            <a:endParaRPr kumimoji="0" lang="vi-VN" sz="66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775789930"/>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5570756"/>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58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Ôi tình yêu Chúa đã thánh hiến con, sai con ra đi rao truyền chân lý, chứng tá Phúc Âm, sống giữa thế nhân là chút muối men cho đời tươi thắm.</a:t>
            </a:r>
            <a:endParaRPr kumimoji="0" lang="vi-VN" sz="58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84729079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6647974"/>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58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Ôi trọn đời con xin dâng Chúa thôi, mãi mãi khắc ghi Chúa là lẽ sống, mến Chúa hết tâm, yêu thương anh em là sống chứng nhân cho Tin Mừng Ngài.</a:t>
            </a:r>
            <a:endParaRPr kumimoji="0" lang="vi-VN" sz="58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174983780"/>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218941"/>
            <a:ext cx="11475052" cy="7201972"/>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3</a:t>
            </a:r>
            <a:r>
              <a:rPr kumimoji="0" lang="vi-VN"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66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Biết bao người thế đang khao khát trông mong từng ngày, nguồn chân lý sáng soi cuộc đời, tìm nẻo về hạnh phúc nơi thẳm sâu.</a:t>
            </a:r>
            <a:br>
              <a:rPr kumimoji="0" lang="vi-VN" sz="66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br>
            <a:endParaRPr kumimoji="0" lang="vi-VN" sz="66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051145233"/>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642593"/>
            <a:ext cx="11372021" cy="5170646"/>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3</a:t>
            </a:r>
            <a:r>
              <a:rPr kumimoji="0" lang="vi-VN"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Con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xin</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tìm</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đến</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là</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loan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báo</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Tin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Mừng</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của</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Ngài</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nguồn</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hạnh</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phúc</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cho</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ai</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tìm</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gặp</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Ngài</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chính</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và</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Thiên</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Chúa</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của</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tình</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yêu</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vi-VN" sz="66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endParaRPr kumimoji="0" lang="vi-VN" sz="66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01707530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D0110D-7D6B-C91C-8971-DCFADFD6778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145CF9D-9AF6-D014-07A1-9941CBE80591}"/>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C2724FCA-C042-FC0E-500F-C4A47DE1344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9AD98C17-ABF1-2A36-B923-FAFA5B986D73}"/>
              </a:ext>
            </a:extLst>
          </p:cNvPr>
          <p:cNvSpPr/>
          <p:nvPr/>
        </p:nvSpPr>
        <p:spPr>
          <a:xfrm>
            <a:off x="425028" y="386366"/>
            <a:ext cx="11294748" cy="6093976"/>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65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ĐK: </a:t>
            </a:r>
            <a:r>
              <a:rPr kumimoji="0" lang="vi-VN" sz="65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Hiệp lời đồng thanh tôn vinh: hai Thánh Tông đồ hy sinh, dâng mình theo Chúa. Dẫu khó nguy không ngại gì, vẫn kiên trung bền tâm vững chí.</a:t>
            </a:r>
            <a:endParaRPr kumimoji="0" lang="vi-VN" sz="65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07884010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5570756"/>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58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Ôi tình yêu Chúa đã thánh hiến con, sai con ra đi rao truyền chân lý, chứng tá Phúc Âm, sống giữa thế nhân là chút muối men cho đời tươi thắm.</a:t>
            </a:r>
            <a:endParaRPr kumimoji="0" lang="vi-VN" sz="58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86329648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6647974"/>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58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Ôi trọn đời con xin dâng Chúa thôi, mãi mãi khắc ghi Chúa là lẽ sống, mến Chúa hết tâm, yêu thương anh em là sống chứng nhân cho Tin Mừng Ngài.</a:t>
            </a:r>
            <a:endParaRPr kumimoji="0" lang="vi-VN" sz="58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999746871"/>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1026" name="Picture 2" descr="https://www.tonggiaophanhanoi.org/wp-content/uploads/2023/06/le-thanh-phe-ro-va-phao-lo-18-6-202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 y="-18917"/>
            <a:ext cx="12192000" cy="6876917"/>
          </a:xfrm>
          <a:prstGeom prst="rect">
            <a:avLst/>
          </a:prstGeom>
        </p:spPr>
      </p:pic>
    </p:spTree>
    <p:extLst>
      <p:ext uri="{BB962C8B-B14F-4D97-AF65-F5344CB8AC3E}">
        <p14:creationId xmlns:p14="http://schemas.microsoft.com/office/powerpoint/2010/main" val="42032684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55313" y="2258688"/>
            <a:ext cx="9587105" cy="2590800"/>
          </a:xfrm>
        </p:spPr>
        <p:txBody>
          <a:bodyPr/>
          <a:lstStyle/>
          <a:p>
            <a:r>
              <a:rPr lang="it-IT" sz="6600" b="1">
                <a:solidFill>
                  <a:srgbClr val="FF0000"/>
                </a:solidFill>
                <a:latin typeface="Arial" panose="020B0604020202020204" pitchFamily="34" charset="0"/>
                <a:cs typeface="Arial" panose="020B0604020202020204" pitchFamily="34" charset="0"/>
              </a:rPr>
              <a:t>Bỏ Ngài con biết theo ai</a:t>
            </a:r>
            <a:endParaRPr lang="en-US" sz="66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6194390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12192000" cy="6858001"/>
          </a:xfrm>
          <a:prstGeom prst="rect">
            <a:avLst/>
          </a:prstGeom>
        </p:spPr>
      </p:pic>
      <p:sp>
        <p:nvSpPr>
          <p:cNvPr id="4" name="Rectangle 3"/>
          <p:cNvSpPr/>
          <p:nvPr/>
        </p:nvSpPr>
        <p:spPr>
          <a:xfrm>
            <a:off x="606333" y="471275"/>
            <a:ext cx="10979333" cy="5478423"/>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50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1. </a:t>
            </a:r>
            <a:r>
              <a:rPr kumimoji="0" lang="vi-VN" sz="50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Bỏ Ngài con biết theo ai đời lộng gió cánh chim ngàn khơi. Trùng trùng sóng nước mênh mông, thuyền buông lái biết trôi về đâu. Bỏ Ngài con biết theo ai bên đời kia tương lai khuất mờ bước đi không Ngài đời con buồn tênh.</a:t>
            </a:r>
            <a:endParaRPr kumimoji="0" lang="vi-VN"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85596305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C9A88E-A365-978A-1ECB-DC8E28BAC6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938EDF8-997F-93B3-53EB-E20788C0CA0A}"/>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2BF09B76-66A7-5702-D556-25290E35EED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12192000" cy="6858001"/>
          </a:xfrm>
          <a:prstGeom prst="rect">
            <a:avLst/>
          </a:prstGeom>
        </p:spPr>
      </p:pic>
      <p:sp>
        <p:nvSpPr>
          <p:cNvPr id="4" name="Rectangle 3">
            <a:extLst>
              <a:ext uri="{FF2B5EF4-FFF2-40B4-BE49-F238E27FC236}">
                <a16:creationId xmlns:a16="http://schemas.microsoft.com/office/drawing/2014/main" id="{F4E66DC8-6A05-6D0E-81D9-B57FF5D7A107}"/>
              </a:ext>
            </a:extLst>
          </p:cNvPr>
          <p:cNvSpPr/>
          <p:nvPr/>
        </p:nvSpPr>
        <p:spPr>
          <a:xfrm>
            <a:off x="606333" y="471275"/>
            <a:ext cx="10979333" cy="5478423"/>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50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ÐK: </a:t>
            </a:r>
            <a:r>
              <a:rPr kumimoji="0" lang="vi-VN" sz="50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Bỏ Ngài con đi với ai vì Ngài có lời ban sự sống. Bỏ Ngài thân con héo hon, đời cô liêu trên chốn dương gian. Bỏ Ngài con đi với ai đường xa lắc tương lai mịt mờ, nào ai dẫn con trên đường dài bỏ Ngài con đi với ai.</a:t>
            </a:r>
            <a:endParaRPr kumimoji="0" lang="vi-VN"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425037705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512A5A-9B51-D85B-1A89-556C6E28B6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DA676D-0018-EB10-ED60-C97FEAA1ED95}"/>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8FE6FF5A-8D50-85B4-4CDF-F6916626122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12192000" cy="6858001"/>
          </a:xfrm>
          <a:prstGeom prst="rect">
            <a:avLst/>
          </a:prstGeom>
        </p:spPr>
      </p:pic>
      <p:sp>
        <p:nvSpPr>
          <p:cNvPr id="4" name="Rectangle 3">
            <a:extLst>
              <a:ext uri="{FF2B5EF4-FFF2-40B4-BE49-F238E27FC236}">
                <a16:creationId xmlns:a16="http://schemas.microsoft.com/office/drawing/2014/main" id="{8A48147F-D51E-D49F-336C-23B8EB98AED0}"/>
              </a:ext>
            </a:extLst>
          </p:cNvPr>
          <p:cNvSpPr/>
          <p:nvPr/>
        </p:nvSpPr>
        <p:spPr>
          <a:xfrm>
            <a:off x="606333" y="471275"/>
            <a:ext cx="10979333" cy="6017032"/>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55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2</a:t>
            </a:r>
            <a:r>
              <a:rPr kumimoji="0" lang="vi-VN" sz="55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55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Ngà</a:t>
            </a:r>
            <a:r>
              <a:rPr kumimoji="0" lang="en-US" sz="55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n</a:t>
            </a:r>
            <a:r>
              <a:rPr kumimoji="0" lang="vi-VN" sz="55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5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đời</a:t>
            </a:r>
            <a:r>
              <a:rPr kumimoji="0" lang="vi-VN" sz="55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 con vẫn tin luôn Ngài trung tín rất mực từ nhân. Nào đâu Ngài nỡ quên con hằng đưa lối dẫn theo đường ngay. Lạy Ngài dạy bảo con đi giữ gìn con trong chân lý Ngài bước đi bên Ngài đời con bình an.</a:t>
            </a:r>
            <a:endParaRPr kumimoji="0" lang="vi-VN" sz="55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39807830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84F71B-2C72-2944-ACC0-189E4AE3CFF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19D0DC-91D9-679E-1D56-6E4A443E0868}"/>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62A39717-05BA-D7B0-D55A-F3764D341DE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12192000" cy="6858001"/>
          </a:xfrm>
          <a:prstGeom prst="rect">
            <a:avLst/>
          </a:prstGeom>
        </p:spPr>
      </p:pic>
      <p:sp>
        <p:nvSpPr>
          <p:cNvPr id="4" name="Rectangle 3">
            <a:extLst>
              <a:ext uri="{FF2B5EF4-FFF2-40B4-BE49-F238E27FC236}">
                <a16:creationId xmlns:a16="http://schemas.microsoft.com/office/drawing/2014/main" id="{6226227A-4F1F-CDA6-23EA-08FE301DCB48}"/>
              </a:ext>
            </a:extLst>
          </p:cNvPr>
          <p:cNvSpPr/>
          <p:nvPr/>
        </p:nvSpPr>
        <p:spPr>
          <a:xfrm>
            <a:off x="606333" y="471275"/>
            <a:ext cx="10979333" cy="5478423"/>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50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ÐK: </a:t>
            </a:r>
            <a:r>
              <a:rPr kumimoji="0" lang="vi-VN" sz="50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Bỏ Ngài con đi với ai vì Ngài có lời ban sự sống. Bỏ Ngài thân con héo hon, đời cô liêu trên chốn dương gian. Bỏ Ngài con đi với ai đường xa lắc tương lai mịt mờ, nào ai dẫn con trên đường dài bỏ Ngài con đi với ai.</a:t>
            </a:r>
            <a:endParaRPr kumimoji="0" lang="vi-VN"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75961441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a:solidFill>
                  <a:srgbClr val="FF0000"/>
                </a:solidFill>
                <a:latin typeface="Arial" panose="020B0604020202020204" pitchFamily="34" charset="0"/>
                <a:cs typeface="Arial" panose="020B0604020202020204" pitchFamily="34" charset="0"/>
              </a:rPr>
              <a:t>Mừng hai Thánh Tông đồ</a:t>
            </a:r>
            <a:endParaRPr lang="en-US" sz="4800" b="1" dirty="0">
              <a:solidFill>
                <a:srgbClr val="FF0000"/>
              </a:solidFill>
              <a:latin typeface="Arial" panose="020B0604020202020204" pitchFamily="34" charset="0"/>
              <a:cs typeface="Arial" panose="020B0604020202020204" pitchFamily="34" charset="0"/>
            </a:endParaRPr>
          </a:p>
        </p:txBody>
      </p:sp>
      <p:pic>
        <p:nvPicPr>
          <p:cNvPr id="1026" name="Picture 2" descr="https://i.pinimg.com/736x/ac/66/91/ac66913f3822b256a77b9317d63089d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1999"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8437327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476517"/>
            <a:ext cx="11087865" cy="6017032"/>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55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ĐK: </a:t>
            </a:r>
            <a:r>
              <a:rPr kumimoji="0" lang="vi-VN" sz="55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Mừng hai Thánh Tông Đồ Phê-rô Phao-lô xưa nghe tiếng cứu độ theo Đức Ki-tô. Hai người đi khắp nơi đem Tin Mừng đổi thay thế giới. Hai người nên chứng nhân chết can trường rạng soi gian trần.</a:t>
            </a:r>
            <a:endParaRPr kumimoji="0" lang="vi-VN" sz="55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endParaRPr>
          </a:p>
        </p:txBody>
      </p:sp>
    </p:spTree>
    <p:extLst>
      <p:ext uri="{BB962C8B-B14F-4D97-AF65-F5344CB8AC3E}">
        <p14:creationId xmlns:p14="http://schemas.microsoft.com/office/powerpoint/2010/main" val="31131635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EB583A-282C-BA63-092E-951B02422CC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DCC33DB-4C01-4105-0046-E726ED9260CB}"/>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B571B3E1-2EC9-A3BD-220D-6BB0D9DA10C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1C6EB969-7C73-5332-E1CD-A87DE23A4580}"/>
              </a:ext>
            </a:extLst>
          </p:cNvPr>
          <p:cNvSpPr/>
          <p:nvPr/>
        </p:nvSpPr>
        <p:spPr>
          <a:xfrm>
            <a:off x="425028" y="386366"/>
            <a:ext cx="11294748" cy="6093976"/>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65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ĐK: </a:t>
            </a:r>
            <a:r>
              <a:rPr kumimoji="0" lang="vi-VN" sz="65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Hiệp lời cầu xin trông nơi: hai Thánh Tông đồ không ngơi, kêu cầu Thiên Chúa. Giúp chúng con nơi gian trần, sống kiên trung theo Chúa đến cùng.</a:t>
            </a:r>
            <a:endParaRPr kumimoji="0" lang="vi-VN" sz="65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23582609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1E222D-A1E8-0AE6-53CE-75C34DA8F47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EE26419-059B-D9D1-6B36-D01AE14AD781}"/>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9BDF59A5-7C37-BBF9-F0C6-F472D43A249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C79D9E2-A25E-9CDD-E2CA-C6643DC37B40}"/>
              </a:ext>
            </a:extLst>
          </p:cNvPr>
          <p:cNvSpPr/>
          <p:nvPr/>
        </p:nvSpPr>
        <p:spPr>
          <a:xfrm>
            <a:off x="438727" y="476517"/>
            <a:ext cx="11087865" cy="5632311"/>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60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1. </a:t>
            </a:r>
            <a:r>
              <a:rPr kumimoji="0" lang="vi-VN" sz="60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Xưa Phê-rô chối Chúa ba lần nhưng khiêm nhường thống hối ăn năn. Với lòng mến lớn lao được nâng lên cao trao quyền lớn hướng dẫn đoàn chiên năm châu.</a:t>
            </a:r>
            <a:endParaRPr kumimoji="0" lang="vi-VN" sz="6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endParaRPr>
          </a:p>
        </p:txBody>
      </p:sp>
    </p:spTree>
    <p:extLst>
      <p:ext uri="{BB962C8B-B14F-4D97-AF65-F5344CB8AC3E}">
        <p14:creationId xmlns:p14="http://schemas.microsoft.com/office/powerpoint/2010/main" val="284257296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991B4D-B64E-9DE5-FC5D-363CA4FAA5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A573D2D-1364-5655-8A7D-5A9A8949D544}"/>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7CCEE9F8-EF36-C120-B99B-A752E1E4D77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9789E737-03EE-A961-37A2-C1A8FF21CE7E}"/>
              </a:ext>
            </a:extLst>
          </p:cNvPr>
          <p:cNvSpPr/>
          <p:nvPr/>
        </p:nvSpPr>
        <p:spPr>
          <a:xfrm>
            <a:off x="438727" y="476517"/>
            <a:ext cx="11087865" cy="6017032"/>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55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ĐK: </a:t>
            </a:r>
            <a:r>
              <a:rPr kumimoji="0" lang="vi-VN" sz="55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Mừng hai Thánh Tông Đồ Phê-rô Phao-lô xưa nghe tiếng cứu độ theo Đức Ki-tô. Hai người đi khắp nơi đem Tin Mừng đổi thay thế giới. Hai người nên chứng nhân chết can trường rạng soi gian trần.</a:t>
            </a:r>
            <a:endParaRPr kumimoji="0" lang="vi-VN" sz="55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endParaRPr>
          </a:p>
        </p:txBody>
      </p:sp>
    </p:spTree>
    <p:extLst>
      <p:ext uri="{BB962C8B-B14F-4D97-AF65-F5344CB8AC3E}">
        <p14:creationId xmlns:p14="http://schemas.microsoft.com/office/powerpoint/2010/main" val="102635551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A10570-9687-9419-1CA7-A833E34DFDD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D8F3481-41AD-7FEB-ECC3-68FEDB0D2088}"/>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5AC7802-B8C3-7E51-D868-B6A9DCCE284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B8851201-D00B-AA65-FD84-CEC7C51B0FF2}"/>
              </a:ext>
            </a:extLst>
          </p:cNvPr>
          <p:cNvSpPr/>
          <p:nvPr/>
        </p:nvSpPr>
        <p:spPr>
          <a:xfrm>
            <a:off x="438727" y="476517"/>
            <a:ext cx="11087865" cy="5632311"/>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2</a:t>
            </a:r>
            <a:r>
              <a:rPr kumimoji="0" lang="vi-VN" sz="60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60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Xưa Phao-lô chống đối đạo Trời nhưng khuất phục trước tiếng gọi mời. Không chùn bước xông pha truyền rao Danh Cha dân ngoại đã đón lấy lời Cha vang xa.</a:t>
            </a:r>
            <a:endParaRPr kumimoji="0" lang="vi-VN" sz="6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endParaRPr>
          </a:p>
        </p:txBody>
      </p:sp>
    </p:spTree>
    <p:extLst>
      <p:ext uri="{BB962C8B-B14F-4D97-AF65-F5344CB8AC3E}">
        <p14:creationId xmlns:p14="http://schemas.microsoft.com/office/powerpoint/2010/main" val="161834107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18FC43-452C-233C-7C20-A8B3E51F7EC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94CF68-3261-01EF-CBA6-37C7F8582736}"/>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D50E135F-CCA8-8A42-4DB1-9FDD054D302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3A604CFD-B0AC-6EB0-2FFF-997FF64FC62B}"/>
              </a:ext>
            </a:extLst>
          </p:cNvPr>
          <p:cNvSpPr/>
          <p:nvPr/>
        </p:nvSpPr>
        <p:spPr>
          <a:xfrm>
            <a:off x="438727" y="476517"/>
            <a:ext cx="11087865" cy="6017032"/>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55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ĐK: </a:t>
            </a:r>
            <a:r>
              <a:rPr kumimoji="0" lang="vi-VN" sz="55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Mừng hai Thánh Tông Đồ Phê-rô Phao-lô xưa nghe tiếng cứu độ theo Đức Ki-tô. Hai người đi khắp nơi đem Tin Mừng đổi thay thế giới. Hai người nên chứng nhân chết can trường rạng soi gian trần.</a:t>
            </a:r>
            <a:endParaRPr kumimoji="0" lang="vi-VN" sz="55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endParaRPr>
          </a:p>
        </p:txBody>
      </p:sp>
    </p:spTree>
    <p:extLst>
      <p:ext uri="{BB962C8B-B14F-4D97-AF65-F5344CB8AC3E}">
        <p14:creationId xmlns:p14="http://schemas.microsoft.com/office/powerpoint/2010/main" val="41342848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31C113-CFD8-F557-47D3-783BE882FFA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C61991-3509-8CCF-1DDD-DB25C7734D3B}"/>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5AB2C97C-5D4B-ED72-33DB-A75E3A57FB7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8121C1A-26C9-2B4A-D9EA-490738332789}"/>
              </a:ext>
            </a:extLst>
          </p:cNvPr>
          <p:cNvSpPr/>
          <p:nvPr/>
        </p:nvSpPr>
        <p:spPr>
          <a:xfrm>
            <a:off x="425028" y="386366"/>
            <a:ext cx="11294748" cy="6017032"/>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55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2</a:t>
            </a:r>
            <a:r>
              <a:rPr kumimoji="0" lang="vi-VN" sz="55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55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Trần hoàn ơi mau vui lên ca hát muôn lời. Cùng ngợi ca Hai Ngôi Sao Tông Đồ của Chúa. Thánh Phê-rô mục tử đoàn chiên quyền năng Chúa trao. Thánh Phao-lô nhiệt thành truyền rao xứng đấng anh hào.</a:t>
            </a:r>
            <a:endParaRPr kumimoji="0" lang="vi-VN" sz="55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9791619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6827EB-32AE-2E3D-C865-D163752BEEE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D2259D1-B414-2E64-D087-6FAFD8F952D8}"/>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149A4D33-8199-2A80-786A-C4050E570D4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8034755D-7C9D-51BD-CD6E-2AFE5004E15D}"/>
              </a:ext>
            </a:extLst>
          </p:cNvPr>
          <p:cNvSpPr/>
          <p:nvPr/>
        </p:nvSpPr>
        <p:spPr>
          <a:xfrm>
            <a:off x="425028" y="386366"/>
            <a:ext cx="11294748" cy="6093976"/>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65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ĐK: </a:t>
            </a:r>
            <a:r>
              <a:rPr kumimoji="0" lang="vi-VN" sz="65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Hiệp lời đồng thanh tôn vinh: hai Thánh Tông đồ hy sinh, dâng mình theo Chúa. Dẫu khó nguy không ngại gì, vẫn kiên trung bền tâm vững chí.</a:t>
            </a:r>
            <a:endParaRPr kumimoji="0" lang="vi-VN" sz="65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5622709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B180D9-A113-F85A-EF0D-13CCE0C3990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7AB392F-A79A-243B-0E4B-891EA6E45ED1}"/>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B49A8F57-820A-6953-F13B-A0E92EC2C82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8720E1FC-4D1D-C319-11A4-26B7456FC321}"/>
              </a:ext>
            </a:extLst>
          </p:cNvPr>
          <p:cNvSpPr/>
          <p:nvPr/>
        </p:nvSpPr>
        <p:spPr>
          <a:xfrm>
            <a:off x="425028" y="386366"/>
            <a:ext cx="11294748" cy="6093976"/>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65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ĐK: </a:t>
            </a:r>
            <a:r>
              <a:rPr kumimoji="0" lang="vi-VN" sz="65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Hiệp lời cầu xin trông nơi: hai Thánh Tông đồ không ngơi, kêu cầu Thiên Chúa. Giúp chúng con nơi gian trần, sống kiên trung theo Chúa đến cùng.</a:t>
            </a:r>
            <a:endParaRPr kumimoji="0" lang="vi-VN" sz="65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5087222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E8E4CA-7706-70CD-5FEC-AE3DA9FB18B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03F5D17-92EB-0B46-B805-69E9AA8161AC}"/>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6C80F62A-1ABA-FBF6-5DDF-ED1AD5F35BA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41819CC4-A20E-CC38-3E59-3331BA8D0276}"/>
              </a:ext>
            </a:extLst>
          </p:cNvPr>
          <p:cNvSpPr/>
          <p:nvPr/>
        </p:nvSpPr>
        <p:spPr>
          <a:xfrm>
            <a:off x="425028" y="386366"/>
            <a:ext cx="11294748" cy="6017032"/>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55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3</a:t>
            </a:r>
            <a:r>
              <a:rPr kumimoji="0" lang="vi-VN" sz="55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55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Trần hoàn ơi mau vui lên ca hát muôn lời. Cùng ngợi ca Hai Ngôi Sao Tông Đồ của Chúa. Thánh Phê-rô thập hình ngược treo niềm tin rắc gieo. Thánh Phao-lô cực hình nhận theo hiến máu anh hùng.</a:t>
            </a:r>
            <a:endParaRPr kumimoji="0" lang="vi-VN" sz="55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06070084"/>
      </p:ext>
    </p:extLst>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_rels/theme4.xml.rels><?xml version="1.0" encoding="UTF-8" standalone="yes"?>
<Relationships xmlns="http://schemas.openxmlformats.org/package/2006/relationships"><Relationship Id="rId1" Type="http://schemas.openxmlformats.org/officeDocument/2006/relationships/image" Target="../media/image1.jpeg"/></Relationships>
</file>

<file path=ppt/theme/_rels/theme5.xml.rels><?xml version="1.0" encoding="UTF-8" standalone="yes"?>
<Relationships xmlns="http://schemas.openxmlformats.org/package/2006/relationships"><Relationship Id="rId1" Type="http://schemas.openxmlformats.org/officeDocument/2006/relationships/image" Target="../media/image1.jpeg"/></Relationships>
</file>

<file path=ppt/theme/_rels/theme6.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ppt/theme/theme3.xml><?xml version="1.0" encoding="utf-8"?>
<a:theme xmlns:a="http://schemas.openxmlformats.org/drawingml/2006/main" name="1_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ppt/theme/theme4.xml><?xml version="1.0" encoding="utf-8"?>
<a:theme xmlns:a="http://schemas.openxmlformats.org/drawingml/2006/main" name="2_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ppt/theme/theme5.xml><?xml version="1.0" encoding="utf-8"?>
<a:theme xmlns:a="http://schemas.openxmlformats.org/drawingml/2006/main" name="3_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ppt/theme/theme6.xml><?xml version="1.0" encoding="utf-8"?>
<a:theme xmlns:a="http://schemas.openxmlformats.org/drawingml/2006/main" name="4_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otalTime>26</TotalTime>
  <Words>1677</Words>
  <Application>Microsoft Office PowerPoint</Application>
  <PresentationFormat>Widescreen</PresentationFormat>
  <Paragraphs>48</Paragraphs>
  <Slides>53</Slides>
  <Notes>0</Notes>
  <HiddenSlides>0</HiddenSlides>
  <MMClips>0</MMClips>
  <ScaleCrop>false</ScaleCrop>
  <HeadingPairs>
    <vt:vector size="6" baseType="variant">
      <vt:variant>
        <vt:lpstr>Fonts Used</vt:lpstr>
      </vt:variant>
      <vt:variant>
        <vt:i4>7</vt:i4>
      </vt:variant>
      <vt:variant>
        <vt:lpstr>Theme</vt:lpstr>
      </vt:variant>
      <vt:variant>
        <vt:i4>6</vt:i4>
      </vt:variant>
      <vt:variant>
        <vt:lpstr>Slide Titles</vt:lpstr>
      </vt:variant>
      <vt:variant>
        <vt:i4>53</vt:i4>
      </vt:variant>
    </vt:vector>
  </HeadingPairs>
  <TitlesOfParts>
    <vt:vector size="66" baseType="lpstr">
      <vt:lpstr>Arial</vt:lpstr>
      <vt:lpstr>Calibri</vt:lpstr>
      <vt:lpstr>Calibri Light</vt:lpstr>
      <vt:lpstr>Century Gothic</vt:lpstr>
      <vt:lpstr>Garamond</vt:lpstr>
      <vt:lpstr>Times New Roman</vt:lpstr>
      <vt:lpstr>Verdana</vt:lpstr>
      <vt:lpstr>Office Theme</vt:lpstr>
      <vt:lpstr>Savon</vt:lpstr>
      <vt:lpstr>1_Savon</vt:lpstr>
      <vt:lpstr>2_Savon</vt:lpstr>
      <vt:lpstr>3_Savon</vt:lpstr>
      <vt:lpstr>4_Savon</vt:lpstr>
      <vt:lpstr>PowerPoint Presentation</vt:lpstr>
      <vt:lpstr>HAI THÁNH TÔNG ĐỒ</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ĐÁP CA</vt:lpstr>
      <vt:lpstr>PowerPoint Presentation</vt:lpstr>
      <vt:lpstr>PowerPoint Presentation</vt:lpstr>
      <vt:lpstr>ALLELUIA</vt:lpstr>
      <vt:lpstr>PowerPoint Presentation</vt:lpstr>
      <vt:lpstr>PowerPoint Presentation</vt:lpstr>
      <vt:lpstr>Khúc tình hiến dâng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TÌNH YÊU NHIỆM MẦU</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Bỏ Ngài con biết theo ai</vt:lpstr>
      <vt:lpstr>PowerPoint Presentation</vt:lpstr>
      <vt:lpstr>PowerPoint Presentation</vt:lpstr>
      <vt:lpstr>PowerPoint Presentation</vt:lpstr>
      <vt:lpstr>PowerPoint Presentation</vt:lpstr>
      <vt:lpstr>Mừng hai Thánh Tông đồ</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asus</dc:creator>
  <cp:lastModifiedBy>Windows User</cp:lastModifiedBy>
  <cp:revision>4</cp:revision>
  <dcterms:created xsi:type="dcterms:W3CDTF">2026-06-14T08:42:53Z</dcterms:created>
  <dcterms:modified xsi:type="dcterms:W3CDTF">2026-06-17T06:02:01Z</dcterms:modified>
</cp:coreProperties>
</file>