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319" r:id="rId5"/>
    <p:sldId id="257" r:id="rId6"/>
    <p:sldId id="258" r:id="rId7"/>
    <p:sldId id="259" r:id="rId8"/>
    <p:sldId id="260" r:id="rId9"/>
    <p:sldId id="261" r:id="rId10"/>
    <p:sldId id="262" r:id="rId11"/>
    <p:sldId id="263" r:id="rId12"/>
    <p:sldId id="264" r:id="rId13"/>
    <p:sldId id="320" r:id="rId14"/>
    <p:sldId id="297" r:id="rId15"/>
    <p:sldId id="299" r:id="rId16"/>
    <p:sldId id="298" r:id="rId17"/>
    <p:sldId id="300" r:id="rId18"/>
    <p:sldId id="321" r:id="rId19"/>
    <p:sldId id="265" r:id="rId20"/>
    <p:sldId id="266" r:id="rId21"/>
    <p:sldId id="267" r:id="rId22"/>
    <p:sldId id="268" r:id="rId23"/>
    <p:sldId id="269" r:id="rId24"/>
    <p:sldId id="270" r:id="rId25"/>
    <p:sldId id="271" r:id="rId26"/>
    <p:sldId id="322" r:id="rId27"/>
    <p:sldId id="272" r:id="rId28"/>
    <p:sldId id="273" r:id="rId29"/>
    <p:sldId id="274" r:id="rId30"/>
    <p:sldId id="275" r:id="rId31"/>
    <p:sldId id="276" r:id="rId32"/>
    <p:sldId id="277" r:id="rId33"/>
    <p:sldId id="278" r:id="rId34"/>
    <p:sldId id="279" r:id="rId35"/>
    <p:sldId id="280" r:id="rId36"/>
    <p:sldId id="281" r:id="rId37"/>
    <p:sldId id="323" r:id="rId38"/>
    <p:sldId id="282" r:id="rId39"/>
    <p:sldId id="283" r:id="rId40"/>
    <p:sldId id="284" r:id="rId41"/>
    <p:sldId id="285" r:id="rId42"/>
    <p:sldId id="286" r:id="rId43"/>
    <p:sldId id="287" r:id="rId44"/>
    <p:sldId id="288" r:id="rId45"/>
    <p:sldId id="289" r:id="rId46"/>
    <p:sldId id="290" r:id="rId47"/>
    <p:sldId id="324"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111" d="100"/>
          <a:sy n="111" d="100"/>
        </p:scale>
        <p:origin x="51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202489-81AE-4827-8A1C-4EB8207BA157}" type="datetimeFigureOut">
              <a:rPr lang="en-US" smtClean="0"/>
              <a:t>04/06/2026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147265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02489-81AE-4827-8A1C-4EB8207BA157}" type="datetimeFigureOut">
              <a:rPr lang="en-US" smtClean="0"/>
              <a:t>04/06/2026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2448571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02489-81AE-4827-8A1C-4EB8207BA157}" type="datetimeFigureOut">
              <a:rPr lang="en-US" smtClean="0"/>
              <a:t>04/06/2026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1989746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04/06/2026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3937736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98105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04/06/2026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5625407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01864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503792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53886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208434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58158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02489-81AE-4827-8A1C-4EB8207BA157}" type="datetimeFigureOut">
              <a:rPr lang="en-US" smtClean="0"/>
              <a:t>04/06/2026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32630298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116897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11450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205098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04/06/2026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2818166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637892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04/06/2026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41019516"/>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604372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055234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031949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4031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202489-81AE-4827-8A1C-4EB8207BA157}" type="datetimeFigureOut">
              <a:rPr lang="en-US" smtClean="0"/>
              <a:t>04/06/2026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25711576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46987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80564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592452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084753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04/06/2026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0223721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466666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04/06/2026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74747558"/>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29379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017487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7531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202489-81AE-4827-8A1C-4EB8207BA157}" type="datetimeFigureOut">
              <a:rPr lang="en-US" smtClean="0"/>
              <a:t>04/06/2026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52145072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849937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5398258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759475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519945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08213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202489-81AE-4827-8A1C-4EB8207BA157}" type="datetimeFigureOut">
              <a:rPr lang="en-US" smtClean="0"/>
              <a:t>04/06/2026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395536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202489-81AE-4827-8A1C-4EB8207BA157}" type="datetimeFigureOut">
              <a:rPr lang="en-US" smtClean="0"/>
              <a:t>04/06/2026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220455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02489-81AE-4827-8A1C-4EB8207BA157}" type="datetimeFigureOut">
              <a:rPr lang="en-US" smtClean="0"/>
              <a:t>04/06/2026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2277574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202489-81AE-4827-8A1C-4EB8207BA157}" type="datetimeFigureOut">
              <a:rPr lang="en-US" smtClean="0"/>
              <a:t>04/06/2026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2025715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202489-81AE-4827-8A1C-4EB8207BA157}" type="datetimeFigureOut">
              <a:rPr lang="en-US" smtClean="0"/>
              <a:t>04/06/2026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0831E-2B5E-4A43-A216-3E1287D0C29F}" type="slidenum">
              <a:rPr lang="en-US" smtClean="0"/>
              <a:t>‹#›</a:t>
            </a:fld>
            <a:endParaRPr lang="en-US"/>
          </a:p>
        </p:txBody>
      </p:sp>
    </p:spTree>
    <p:extLst>
      <p:ext uri="{BB962C8B-B14F-4D97-AF65-F5344CB8AC3E}">
        <p14:creationId xmlns:p14="http://schemas.microsoft.com/office/powerpoint/2010/main" val="2408163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202489-81AE-4827-8A1C-4EB8207BA157}" type="datetimeFigureOut">
              <a:rPr lang="en-US" smtClean="0"/>
              <a:t>04/06/2026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C0831E-2B5E-4A43-A216-3E1287D0C29F}" type="slidenum">
              <a:rPr lang="en-US" smtClean="0"/>
              <a:t>‹#›</a:t>
            </a:fld>
            <a:endParaRPr lang="en-US"/>
          </a:p>
        </p:txBody>
      </p:sp>
    </p:spTree>
    <p:extLst>
      <p:ext uri="{BB962C8B-B14F-4D97-AF65-F5344CB8AC3E}">
        <p14:creationId xmlns:p14="http://schemas.microsoft.com/office/powerpoint/2010/main" val="869857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954075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8D68738-6F56-4F73-B9BE-332F8CB4698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D480773-9496-479C-B4FA-2D2BB61DC7E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85584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04/06/2026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381065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927011"/>
          </a:xfrm>
          <a:prstGeom prst="rect">
            <a:avLst/>
          </a:prstGeom>
        </p:spPr>
      </p:pic>
    </p:spTree>
    <p:extLst>
      <p:ext uri="{BB962C8B-B14F-4D97-AF65-F5344CB8AC3E}">
        <p14:creationId xmlns:p14="http://schemas.microsoft.com/office/powerpoint/2010/main" val="1927226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927011"/>
          </a:xfrm>
          <a:prstGeom prst="rect">
            <a:avLst/>
          </a:prstGeom>
        </p:spPr>
      </p:pic>
    </p:spTree>
    <p:extLst>
      <p:ext uri="{BB962C8B-B14F-4D97-AF65-F5344CB8AC3E}">
        <p14:creationId xmlns:p14="http://schemas.microsoft.com/office/powerpoint/2010/main" val="3711583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600" b="1" smtClean="0">
                <a:solidFill>
                  <a:srgbClr val="FF0000"/>
                </a:solidFill>
                <a:latin typeface="Arial" panose="020B0604020202020204" pitchFamily="34" charset="0"/>
                <a:cs typeface="Arial" panose="020B0604020202020204" pitchFamily="34" charset="0"/>
              </a:rPr>
              <a:t>ĐÁP CA</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6729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5574A-9E11-82AC-A04D-6FAAD28D0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59E8EC-1D63-259A-F54E-3D09C1CB9DA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EA87C7-0BD0-4B0F-6A6F-C26CA5ACBC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A43073-871D-EF43-B0FE-2B82C54ABCE6}"/>
              </a:ext>
            </a:extLst>
          </p:cNvPr>
          <p:cNvSpPr/>
          <p:nvPr/>
        </p:nvSpPr>
        <p:spPr>
          <a:xfrm>
            <a:off x="538367" y="596334"/>
            <a:ext cx="11087865" cy="5361468"/>
          </a:xfrm>
          <a:prstGeom prst="rect">
            <a:avLst/>
          </a:prstGeom>
        </p:spPr>
        <p:txBody>
          <a:bodyPr wrap="square">
            <a:spAutoFit/>
          </a:bodyPr>
          <a:lstStyle/>
          <a:p>
            <a:pPr algn="just" fontAlgn="base">
              <a:lnSpc>
                <a:spcPct val="107000"/>
              </a:lnSpc>
              <a:spcAft>
                <a:spcPts val="1440"/>
              </a:spcAft>
            </a:pPr>
            <a:r>
              <a:rPr lang="en-US" sz="8000" b="1" smtClean="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Ai ăn bánh này thì sẽ sống muôn đời. Ai uống rượu này sẽ được phúc trường sinh.</a:t>
            </a:r>
            <a:endParaRPr lang="en-US" sz="66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6596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600" b="1" smtClean="0">
                <a:solidFill>
                  <a:srgbClr val="FF0000"/>
                </a:solidFill>
                <a:latin typeface="Arial" panose="020B0604020202020204" pitchFamily="34" charset="0"/>
                <a:cs typeface="Arial" panose="020B0604020202020204" pitchFamily="34" charset="0"/>
              </a:rPr>
              <a:t>ALLELUIA</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6674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5574A-9E11-82AC-A04D-6FAAD28D0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59E8EC-1D63-259A-F54E-3D09C1CB9DA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EA87C7-0BD0-4B0F-6A6F-C26CA5ACBC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A43073-871D-EF43-B0FE-2B82C54ABCE6}"/>
              </a:ext>
            </a:extLst>
          </p:cNvPr>
          <p:cNvSpPr/>
          <p:nvPr/>
        </p:nvSpPr>
        <p:spPr>
          <a:xfrm>
            <a:off x="538367" y="596334"/>
            <a:ext cx="11087865" cy="58631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5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Chúa</a:t>
            </a:r>
            <a:r>
              <a:rPr kumimoji="0" lang="en-US" sz="7500" b="1"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phán: “Ta là Bánh Hằng Sống</a:t>
            </a:r>
            <a:r>
              <a:rPr kumimoji="0" lang="en-US" sz="7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lang="en-US" sz="7500" b="1" dirty="0" smtClean="0">
                <a:solidFill>
                  <a:prstClr val="black"/>
                </a:solidFill>
                <a:latin typeface="Arial" panose="020B0604020202020204" pitchFamily="34" charset="0"/>
                <a:cs typeface="Arial" panose="020B0604020202020204" pitchFamily="34" charset="0"/>
              </a:rPr>
              <a:t>từ trời xuống. Ai </a:t>
            </a:r>
            <a:r>
              <a:rPr lang="en-US" sz="7500" b="1" smtClean="0">
                <a:solidFill>
                  <a:prstClr val="black"/>
                </a:solidFill>
                <a:latin typeface="Arial" panose="020B0604020202020204" pitchFamily="34" charset="0"/>
                <a:cs typeface="Arial" panose="020B0604020202020204" pitchFamily="34" charset="0"/>
              </a:rPr>
              <a:t>ăn Bánh </a:t>
            </a:r>
            <a:r>
              <a:rPr lang="en-US" sz="7500" b="1" dirty="0" smtClean="0">
                <a:solidFill>
                  <a:prstClr val="black"/>
                </a:solidFill>
                <a:latin typeface="Arial" panose="020B0604020202020204" pitchFamily="34" charset="0"/>
                <a:cs typeface="Arial" panose="020B0604020202020204" pitchFamily="34" charset="0"/>
              </a:rPr>
              <a:t>này, sẽ được sống muôn đời”.</a:t>
            </a:r>
            <a:endParaRPr kumimoji="0" lang="vi-VN" sz="7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68348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927011"/>
          </a:xfrm>
          <a:prstGeom prst="rect">
            <a:avLst/>
          </a:prstGeom>
        </p:spPr>
      </p:pic>
    </p:spTree>
    <p:extLst>
      <p:ext uri="{BB962C8B-B14F-4D97-AF65-F5344CB8AC3E}">
        <p14:creationId xmlns:p14="http://schemas.microsoft.com/office/powerpoint/2010/main" val="4160888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284898" cy="2387600"/>
          </a:xfrm>
        </p:spPr>
        <p:txBody>
          <a:bodyPr>
            <a:normAutofit/>
          </a:bodyPr>
          <a:lstStyle/>
          <a:p>
            <a:r>
              <a:rPr lang="en-US" b="1" dirty="0" err="1">
                <a:solidFill>
                  <a:srgbClr val="FF0000"/>
                </a:solidFill>
                <a:latin typeface="Arial" panose="020B0604020202020204" pitchFamily="34" charset="0"/>
                <a:cs typeface="Arial" panose="020B0604020202020204" pitchFamily="34" charset="0"/>
              </a:rPr>
              <a:t>Chén</a:t>
            </a:r>
            <a:r>
              <a:rPr lang="en-US" b="1" dirty="0">
                <a:solidFill>
                  <a:srgbClr val="FF0000"/>
                </a:solidFill>
                <a:latin typeface="Arial" panose="020B0604020202020204" pitchFamily="34" charset="0"/>
                <a:cs typeface="Arial" panose="020B0604020202020204" pitchFamily="34" charset="0"/>
              </a:rPr>
              <a:t> </a:t>
            </a:r>
            <a:r>
              <a:rPr lang="en-US" b="1" dirty="0" err="1">
                <a:solidFill>
                  <a:srgbClr val="FF0000"/>
                </a:solidFill>
                <a:latin typeface="Arial" panose="020B0604020202020204" pitchFamily="34" charset="0"/>
                <a:cs typeface="Arial" panose="020B0604020202020204" pitchFamily="34" charset="0"/>
              </a:rPr>
              <a:t>vàng</a:t>
            </a:r>
            <a:r>
              <a:rPr lang="en-US" b="1" dirty="0">
                <a:solidFill>
                  <a:srgbClr val="FF0000"/>
                </a:solidFill>
                <a:latin typeface="Arial" panose="020B0604020202020204" pitchFamily="34" charset="0"/>
                <a:cs typeface="Arial" panose="020B0604020202020204" pitchFamily="34" charset="0"/>
              </a:rPr>
              <a:t> </a:t>
            </a:r>
            <a:r>
              <a:rPr lang="en-US" b="1" dirty="0" err="1">
                <a:solidFill>
                  <a:srgbClr val="FF0000"/>
                </a:solidFill>
                <a:latin typeface="Arial" panose="020B0604020202020204" pitchFamily="34" charset="0"/>
                <a:cs typeface="Arial" panose="020B0604020202020204" pitchFamily="34" charset="0"/>
              </a:rPr>
              <a:t>và</a:t>
            </a:r>
            <a:r>
              <a:rPr lang="en-US" b="1" dirty="0">
                <a:solidFill>
                  <a:srgbClr val="FF0000"/>
                </a:solidFill>
                <a:latin typeface="Arial" panose="020B0604020202020204" pitchFamily="34" charset="0"/>
                <a:cs typeface="Arial" panose="020B0604020202020204" pitchFamily="34" charset="0"/>
              </a:rPr>
              <a:t> </a:t>
            </a:r>
            <a:r>
              <a:rPr lang="en-US" b="1" dirty="0" err="1">
                <a:solidFill>
                  <a:srgbClr val="FF0000"/>
                </a:solidFill>
                <a:latin typeface="Arial" panose="020B0604020202020204" pitchFamily="34" charset="0"/>
                <a:cs typeface="Arial" panose="020B0604020202020204" pitchFamily="34" charset="0"/>
              </a:rPr>
              <a:t>lời</a:t>
            </a:r>
            <a:r>
              <a:rPr lang="en-US" b="1" dirty="0">
                <a:solidFill>
                  <a:srgbClr val="FF0000"/>
                </a:solidFill>
                <a:latin typeface="Arial" panose="020B0604020202020204" pitchFamily="34" charset="0"/>
                <a:cs typeface="Arial" panose="020B0604020202020204" pitchFamily="34" charset="0"/>
              </a:rPr>
              <a:t> con </a:t>
            </a:r>
            <a:r>
              <a:rPr lang="en-US" b="1" dirty="0" err="1">
                <a:solidFill>
                  <a:srgbClr val="FF0000"/>
                </a:solidFill>
                <a:latin typeface="Arial" panose="020B0604020202020204" pitchFamily="34" charset="0"/>
                <a:cs typeface="Arial" panose="020B0604020202020204" pitchFamily="34" charset="0"/>
              </a:rPr>
              <a:t>hát</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206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77520" y="297362"/>
            <a:ext cx="1123696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1. </a:t>
            </a:r>
            <a:r>
              <a:rPr lang="vi-VN" sz="5000" b="1" dirty="0">
                <a:latin typeface="Arial" panose="020B0604020202020204" pitchFamily="34" charset="0"/>
                <a:cs typeface="Arial" panose="020B0604020202020204" pitchFamily="34" charset="0"/>
              </a:rPr>
              <a:t>Cùng lời ca dâng tiến này con nâng chén vàng. Và con tim u tối được tình yêu bừng lên thắp sáng. Chúa yêu thương rót tràn ân phúc, rượu mới reo vui xuân nồng phơi phới, lời nói tươi vui thêm hồng đôi môi tuyệt vời. Chúa ơi! Nay con muốn tao tặng Người.</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6580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16620-03FF-0FD5-1447-A415E18FC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59C7B-478A-9E2E-958D-9531EF3A383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1042A9A-542D-49FC-904F-04DA07FDCF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B0A8C41-9C44-A923-693B-54234E82A9EE}"/>
              </a:ext>
            </a:extLst>
          </p:cNvPr>
          <p:cNvSpPr/>
          <p:nvPr/>
        </p:nvSpPr>
        <p:spPr>
          <a:xfrm>
            <a:off x="477520" y="297362"/>
            <a:ext cx="1123696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Con xin là giọt nước mát đong đầy chén yêu thương, lung linh ngàn tia nắng sớm, hương đời thoáng vương vương. Lời con hát vui đùa làn gió, con đưa mãi câu hò tình thơ, ngất ngây ru tròn tuổi mộng mơ. </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992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D9E3E-D972-4A2D-F61D-2C0ABA73E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E6C2E-AEF1-83CF-5FF9-D2656BFFF3E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5D614A5-5EEA-9CC4-929B-C6E1A16410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5F0FE62-7B1A-A29D-8D12-2CF60533FB07}"/>
              </a:ext>
            </a:extLst>
          </p:cNvPr>
          <p:cNvSpPr/>
          <p:nvPr/>
        </p:nvSpPr>
        <p:spPr>
          <a:xfrm>
            <a:off x="477520" y="297362"/>
            <a:ext cx="11236960" cy="4708981"/>
          </a:xfrm>
          <a:prstGeom prst="rect">
            <a:avLst/>
          </a:prstGeom>
        </p:spPr>
        <p:txBody>
          <a:bodyPr wrap="square">
            <a:spAutoFit/>
          </a:bodyPr>
          <a:lstStyle/>
          <a:p>
            <a:pPr algn="just"/>
            <a:r>
              <a:rPr lang="vi-VN" sz="5000" b="1" dirty="0">
                <a:latin typeface="Arial" panose="020B0604020202020204" pitchFamily="34" charset="0"/>
                <a:cs typeface="Arial" panose="020B0604020202020204" pitchFamily="34" charset="0"/>
              </a:rPr>
              <a:t>Say men nồng tình mến Chúa quên đời vẫn thương đau. Qua bao sầu nguy khốn khó, c on tìm đến mai sau. Nụ cười vẫn muôn đời ghi dấu, tình yêu Chúa chói ngời ngàn sau, Chúa ơi! Tim hồng con hiến trao.</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3291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4347" y="517584"/>
            <a:ext cx="9713344" cy="3355675"/>
          </a:xfrm>
        </p:spPr>
        <p:txBody>
          <a:bodyPr>
            <a:normAutofit/>
          </a:bodyPr>
          <a:lstStyle/>
          <a:p>
            <a:r>
              <a:rPr lang="en-US" sz="6600" b="1" dirty="0">
                <a:solidFill>
                  <a:srgbClr val="FF0000"/>
                </a:solidFill>
                <a:latin typeface="Arial" panose="020B0604020202020204" pitchFamily="34" charset="0"/>
                <a:cs typeface="Arial" panose="020B0604020202020204" pitchFamily="34" charset="0"/>
              </a:rPr>
              <a:t>Ca nhập lễ</a:t>
            </a:r>
            <a:br>
              <a:rPr lang="en-US" sz="6600" b="1" dirty="0">
                <a:solidFill>
                  <a:srgbClr val="FF0000"/>
                </a:solidFill>
                <a:latin typeface="Arial" panose="020B0604020202020204" pitchFamily="34" charset="0"/>
                <a:cs typeface="Arial" panose="020B0604020202020204" pitchFamily="34" charset="0"/>
              </a:rPr>
            </a:br>
            <a:r>
              <a:rPr lang="en-US" sz="6600" b="1" dirty="0">
                <a:solidFill>
                  <a:srgbClr val="FF0000"/>
                </a:solidFill>
                <a:latin typeface="Arial" panose="020B0604020202020204" pitchFamily="34" charset="0"/>
                <a:cs typeface="Arial" panose="020B0604020202020204" pitchFamily="34" charset="0"/>
              </a:rPr>
              <a:t>Mình Máu Thánh Chúa</a:t>
            </a:r>
          </a:p>
        </p:txBody>
      </p:sp>
    </p:spTree>
    <p:extLst>
      <p:ext uri="{BB962C8B-B14F-4D97-AF65-F5344CB8AC3E}">
        <p14:creationId xmlns:p14="http://schemas.microsoft.com/office/powerpoint/2010/main" val="3906983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A734E-C0C3-5F6D-43ED-6AEFD2999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38EBBB-427A-49F4-863E-C75C4619FCE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86EA4BA-5661-63E4-6BEF-40943D92CD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4DDFF04-4E97-060D-01B5-BCA2CA001A8A}"/>
              </a:ext>
            </a:extLst>
          </p:cNvPr>
          <p:cNvSpPr/>
          <p:nvPr/>
        </p:nvSpPr>
        <p:spPr>
          <a:xfrm>
            <a:off x="477520" y="297362"/>
            <a:ext cx="11236960" cy="6247864"/>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2. </a:t>
            </a:r>
            <a:r>
              <a:rPr lang="vi-VN" sz="5000" b="1" dirty="0">
                <a:latin typeface="Arial" panose="020B0604020202020204" pitchFamily="34" charset="0"/>
                <a:cs typeface="Arial" panose="020B0604020202020204" pitchFamily="34" charset="0"/>
              </a:rPr>
              <a:t>Chiều về bên cung thánh nhạc buông câu mơ màng. Đàn nhẹ rung tay phím, hòa lời ca, tình Cha lai láng. Sóng yêu thương vỗ về nao nức, tràn lấp tim con muôn ngàn ân phúc, và khóe môi dâng kinh nguyện thao thức gọi về, bến mơ tình yêu sáng trong hồn thơ.</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3927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BF40A-A30C-C363-8A06-571FED598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35D6C-9823-688E-C068-C73561671A3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03A4F5F-E9C9-A67D-061B-AD35CCD82B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25C325F-3D27-2FB2-AED8-0265FBA98F5E}"/>
              </a:ext>
            </a:extLst>
          </p:cNvPr>
          <p:cNvSpPr/>
          <p:nvPr/>
        </p:nvSpPr>
        <p:spPr>
          <a:xfrm>
            <a:off x="477520" y="297362"/>
            <a:ext cx="11236960" cy="5478423"/>
          </a:xfrm>
          <a:prstGeom prst="rect">
            <a:avLst/>
          </a:prstGeom>
        </p:spPr>
        <p:txBody>
          <a:bodyPr wrap="square">
            <a:spAutoFit/>
          </a:bodyPr>
          <a:lstStyle/>
          <a:p>
            <a:pPr algn="just"/>
            <a:r>
              <a:rPr lang="vi-VN" sz="5000" b="1" dirty="0">
                <a:solidFill>
                  <a:srgbClr val="FF0000"/>
                </a:solidFill>
                <a:latin typeface="Arial" panose="020B0604020202020204" pitchFamily="34" charset="0"/>
                <a:cs typeface="Arial" panose="020B0604020202020204" pitchFamily="34" charset="0"/>
              </a:rPr>
              <a:t>ĐK: </a:t>
            </a:r>
            <a:r>
              <a:rPr lang="vi-VN" sz="5000" b="1" dirty="0">
                <a:latin typeface="Arial" panose="020B0604020202020204" pitchFamily="34" charset="0"/>
                <a:cs typeface="Arial" panose="020B0604020202020204" pitchFamily="34" charset="0"/>
              </a:rPr>
              <a:t>Con xin là giọt nước mát đong đầy chén yêu thương, lung linh ngàn tia nắng sớm, hương đời thoáng vương vương. Lời con hát vui đùa làn gió, con đưa mãi câu hò tình thơ, ngất ngây ru tròn tuổi mộng mơ. </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7161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ADCBE-A724-6E46-A2A4-84F98F8481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15E89B-D459-E3F8-35D4-50B6F70B33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1A5A691-8821-70D4-6BDD-1EBB1066E5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394523E-94F5-68F6-CB12-99B98EA4B2CA}"/>
              </a:ext>
            </a:extLst>
          </p:cNvPr>
          <p:cNvSpPr/>
          <p:nvPr/>
        </p:nvSpPr>
        <p:spPr>
          <a:xfrm>
            <a:off x="477520" y="297362"/>
            <a:ext cx="11236960" cy="4708981"/>
          </a:xfrm>
          <a:prstGeom prst="rect">
            <a:avLst/>
          </a:prstGeom>
        </p:spPr>
        <p:txBody>
          <a:bodyPr wrap="square">
            <a:spAutoFit/>
          </a:bodyPr>
          <a:lstStyle/>
          <a:p>
            <a:pPr algn="just"/>
            <a:r>
              <a:rPr lang="vi-VN" sz="5000" b="1" dirty="0">
                <a:latin typeface="Arial" panose="020B0604020202020204" pitchFamily="34" charset="0"/>
                <a:cs typeface="Arial" panose="020B0604020202020204" pitchFamily="34" charset="0"/>
              </a:rPr>
              <a:t>Say men nồng tình mến Chúa quên đời vẫn thương đau. Qua bao sầu nguy khốn khó, c on tìm đến mai sau. Nụ cười vẫn muôn đời ghi dấu, tình yêu Chúa chói ngời ngàn sau, Chúa ơi! Tim hồng con hiến trao.</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4505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927011"/>
          </a:xfrm>
          <a:prstGeom prst="rect">
            <a:avLst/>
          </a:prstGeom>
        </p:spPr>
      </p:pic>
    </p:spTree>
    <p:extLst>
      <p:ext uri="{BB962C8B-B14F-4D97-AF65-F5344CB8AC3E}">
        <p14:creationId xmlns:p14="http://schemas.microsoft.com/office/powerpoint/2010/main" val="1418676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err="1">
                <a:solidFill>
                  <a:srgbClr val="FF0000"/>
                </a:solidFill>
                <a:latin typeface="Arial" panose="020B0604020202020204" pitchFamily="34" charset="0"/>
                <a:cs typeface="Arial" panose="020B0604020202020204" pitchFamily="34" charset="0"/>
              </a:rPr>
              <a:t>Bí</a:t>
            </a:r>
            <a:r>
              <a:rPr lang="en-US" sz="6600" b="1" dirty="0">
                <a:solidFill>
                  <a:srgbClr val="FF0000"/>
                </a:solidFill>
                <a:latin typeface="Arial" panose="020B0604020202020204" pitchFamily="34" charset="0"/>
                <a:cs typeface="Arial" panose="020B0604020202020204" pitchFamily="34" charset="0"/>
              </a:rPr>
              <a:t> </a:t>
            </a:r>
            <a:r>
              <a:rPr lang="en-US" sz="6600" b="1" dirty="0" err="1">
                <a:solidFill>
                  <a:srgbClr val="FF0000"/>
                </a:solidFill>
                <a:latin typeface="Arial" panose="020B0604020202020204" pitchFamily="34" charset="0"/>
                <a:cs typeface="Arial" panose="020B0604020202020204" pitchFamily="34" charset="0"/>
              </a:rPr>
              <a:t>tích</a:t>
            </a:r>
            <a:r>
              <a:rPr lang="en-US" sz="6600" b="1" dirty="0">
                <a:solidFill>
                  <a:srgbClr val="FF0000"/>
                </a:solidFill>
                <a:latin typeface="Arial" panose="020B0604020202020204" pitchFamily="34" charset="0"/>
                <a:cs typeface="Arial" panose="020B0604020202020204" pitchFamily="34" charset="0"/>
              </a:rPr>
              <a:t> </a:t>
            </a:r>
            <a:r>
              <a:rPr lang="en-US" sz="6600" b="1" dirty="0" err="1">
                <a:solidFill>
                  <a:srgbClr val="FF0000"/>
                </a:solidFill>
                <a:latin typeface="Arial" panose="020B0604020202020204" pitchFamily="34" charset="0"/>
                <a:cs typeface="Arial" panose="020B0604020202020204" pitchFamily="34" charset="0"/>
              </a:rPr>
              <a:t>tình</a:t>
            </a:r>
            <a:r>
              <a:rPr lang="en-US" sz="6600" b="1" dirty="0">
                <a:solidFill>
                  <a:srgbClr val="FF0000"/>
                </a:solidFill>
                <a:latin typeface="Arial" panose="020B0604020202020204" pitchFamily="34" charset="0"/>
                <a:cs typeface="Arial" panose="020B0604020202020204" pitchFamily="34" charset="0"/>
              </a:rPr>
              <a:t> </a:t>
            </a:r>
            <a:r>
              <a:rPr lang="en-US" sz="6600" b="1" dirty="0" err="1">
                <a:solidFill>
                  <a:srgbClr val="FF0000"/>
                </a:solidFill>
                <a:latin typeface="Arial" panose="020B0604020202020204" pitchFamily="34" charset="0"/>
                <a:cs typeface="Arial" panose="020B0604020202020204" pitchFamily="34" charset="0"/>
              </a:rPr>
              <a:t>yêu</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8546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19233" y="264662"/>
            <a:ext cx="11153534" cy="644791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Bí tích tình yêu Máu Thân Mình Chúa hiến thân chịu chết cho trần gian được ơn cứu rỗi. Bí tích Tình Yêu, Bí tích cao siêu. Chúa muốn nuôi dân Người lầm than năm tháng lưu đày. </a:t>
            </a:r>
            <a:endParaRPr kumimoji="0" lang="vi-VN" sz="59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39558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6A5F8-146A-8DE8-FB4F-85F89BF186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162EF6-D743-C5FC-E664-9F1C77D6CDB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470A678-BE18-D8EA-00B5-4D82156262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DA2888-2335-EE4D-BE5A-B7CC2AB51C21}"/>
              </a:ext>
            </a:extLst>
          </p:cNvPr>
          <p:cNvSpPr/>
          <p:nvPr/>
        </p:nvSpPr>
        <p:spPr>
          <a:xfrm>
            <a:off x="519233" y="264662"/>
            <a:ext cx="11153534" cy="553997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“Này đây là Máu Ta được ban làm của uống. Này đây Thân Ta ban làm bánh nuôi người thế”. Bí tích Tình yêu, Bí tích cao siêu. Ngài yêu thương ta ôi tình thương cao vời thay.</a:t>
            </a:r>
            <a:endParaRPr kumimoji="0" lang="vi-VN" sz="59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16053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F7C5A-1025-9F75-3D2D-1E4EC29129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CE8A8D-A734-CBC7-F8C3-F1B16C50A05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C4B63C9-E209-F0B7-7FF5-43D318347D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B9DA46B-D110-3F39-F8B6-08AF2218AAFE}"/>
              </a:ext>
            </a:extLst>
          </p:cNvPr>
          <p:cNvSpPr/>
          <p:nvPr/>
        </p:nvSpPr>
        <p:spPr>
          <a:xfrm>
            <a:off x="519233" y="264662"/>
            <a:ext cx="11153534"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Thánh Thể nhiệm mầu. Chúng con quỳ đây dâng lên tòa Chúa. Dấu chứng tin yêu, dâng khúc nhạc lòng cảm mến không ngơi.</a:t>
            </a:r>
          </a:p>
        </p:txBody>
      </p:sp>
    </p:spTree>
    <p:extLst>
      <p:ext uri="{BB962C8B-B14F-4D97-AF65-F5344CB8AC3E}">
        <p14:creationId xmlns:p14="http://schemas.microsoft.com/office/powerpoint/2010/main" val="2763533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A44EE-DA2E-6E35-0729-FC7DA29C7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D0C717-F6E8-5DA0-4D82-FA0D4E45816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447F03-A740-027C-1DD3-B1E888080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D700DD0-4F4D-FA0C-3DA0-2E75EA6D20FC}"/>
              </a:ext>
            </a:extLst>
          </p:cNvPr>
          <p:cNvSpPr/>
          <p:nvPr/>
        </p:nvSpPr>
        <p:spPr>
          <a:xfrm>
            <a:off x="519233" y="264662"/>
            <a:ext cx="11153534" cy="644791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Giêsu tình yêu Chúa đang ngự đó. Mắt không nhìn thấy nhưng lòng con tin luôn Chúa ở đó. Chúa đoái nhìn con. Chúa muốn yêu con, muốn đến thăm con cho hồn con vui sướng miên man. </a:t>
            </a:r>
          </a:p>
        </p:txBody>
      </p:sp>
    </p:spTree>
    <p:extLst>
      <p:ext uri="{BB962C8B-B14F-4D97-AF65-F5344CB8AC3E}">
        <p14:creationId xmlns:p14="http://schemas.microsoft.com/office/powerpoint/2010/main" val="30858176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E8651-11F0-1187-F4AC-D290B3FC5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DBDCA-8072-DBA2-3160-53A867DFCA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3DED1EC-1360-6137-AAEC-4240B119A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808A877-33B5-88BD-3351-5C08CFC36581}"/>
              </a:ext>
            </a:extLst>
          </p:cNvPr>
          <p:cNvSpPr/>
          <p:nvPr/>
        </p:nvSpPr>
        <p:spPr>
          <a:xfrm>
            <a:off x="519233" y="264662"/>
            <a:ext cx="11153534" cy="644791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Đời con được Chúa thương, hồn con được nuôi sống. Còn chi đâu vui hơn được Chúa thương ngự đến. Chúa đến cùng con, Chúa đến trong con. Giờ đây ôi hân hoan hạnh phúc dâng trào dâng.</a:t>
            </a:r>
          </a:p>
        </p:txBody>
      </p:sp>
    </p:spTree>
    <p:extLst>
      <p:ext uri="{BB962C8B-B14F-4D97-AF65-F5344CB8AC3E}">
        <p14:creationId xmlns:p14="http://schemas.microsoft.com/office/powerpoint/2010/main" val="3572659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38367" y="596334"/>
            <a:ext cx="11087865" cy="4708981"/>
          </a:xfrm>
          <a:prstGeom prst="rect">
            <a:avLst/>
          </a:prstGeom>
        </p:spPr>
        <p:txBody>
          <a:bodyPr wrap="square">
            <a:spAutoFit/>
          </a:bodyPr>
          <a:lstStyle/>
          <a:p>
            <a:pPr algn="just"/>
            <a:r>
              <a:rPr lang="en-US" sz="7500" b="1" dirty="0">
                <a:solidFill>
                  <a:srgbClr val="FF0000"/>
                </a:solidFill>
                <a:latin typeface="Arial" panose="020B0604020202020204" pitchFamily="34" charset="0"/>
                <a:cs typeface="Arial" panose="020B0604020202020204" pitchFamily="34" charset="0"/>
              </a:rPr>
              <a:t>ĐK</a:t>
            </a:r>
            <a:r>
              <a:rPr lang="vi-VN" sz="7500" b="1">
                <a:solidFill>
                  <a:srgbClr val="FF0000"/>
                </a:solidFill>
                <a:effectLst/>
                <a:latin typeface="Arial" panose="020B0604020202020204" pitchFamily="34" charset="0"/>
                <a:cs typeface="Arial" panose="020B0604020202020204" pitchFamily="34" charset="0"/>
              </a:rPr>
              <a:t>. </a:t>
            </a:r>
            <a:r>
              <a:rPr lang="en-US" sz="7500" b="1">
                <a:latin typeface="Arial" panose="020B0604020202020204" pitchFamily="34" charset="0"/>
                <a:cs typeface="Arial" panose="020B0604020202020204" pitchFamily="34" charset="0"/>
              </a:rPr>
              <a:t>Chúa sẽ nuôi dân bằng tinh chất lúa mì, và cho họ thoả thuê mật từ khe đá chảy ra. </a:t>
            </a:r>
            <a:endParaRPr lang="vi-VN" sz="7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4757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44A8B-C777-608E-E1AF-38815D3CE8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674F3-8FA3-492D-4FA7-230F0F485CD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58FA1F4-5F1D-5F45-549D-4A2DDE4DCF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80FC191-B8A0-2442-0259-AC2391D95AA4}"/>
              </a:ext>
            </a:extLst>
          </p:cNvPr>
          <p:cNvSpPr/>
          <p:nvPr/>
        </p:nvSpPr>
        <p:spPr>
          <a:xfrm>
            <a:off x="519233" y="264662"/>
            <a:ext cx="11153534"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Thánh Thể nhiệm mầu. Chúng con quỳ đây dâng lên tòa Chúa. Dấu chứng tin yêu, dâng khúc nhạc lòng cảm mến không ngơi.</a:t>
            </a:r>
          </a:p>
        </p:txBody>
      </p:sp>
    </p:spTree>
    <p:extLst>
      <p:ext uri="{BB962C8B-B14F-4D97-AF65-F5344CB8AC3E}">
        <p14:creationId xmlns:p14="http://schemas.microsoft.com/office/powerpoint/2010/main" val="595777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E57E7-61AC-3E2E-A9B4-D675436AF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672CA9-5E1C-9B34-D62B-8E84FFB1873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0251B2B-D7C8-0350-11EF-77D1B3A501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0889FB4-5C10-80B8-7E9B-DBC0B6AA6A5C}"/>
              </a:ext>
            </a:extLst>
          </p:cNvPr>
          <p:cNvSpPr/>
          <p:nvPr/>
        </p:nvSpPr>
        <p:spPr>
          <a:xfrm>
            <a:off x="519233" y="264662"/>
            <a:ext cx="11153534" cy="553997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5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Giêsu lòng con đáng yêu thờ kính, khấn xin ngự đến thăm hồn con tuy không xứng đáng. Giêsu Ngài ơi! Hãy đến mau đi! Hãy phán một lời cho hồn con nên trắng trong ngay. </a:t>
            </a:r>
          </a:p>
        </p:txBody>
      </p:sp>
    </p:spTree>
    <p:extLst>
      <p:ext uri="{BB962C8B-B14F-4D97-AF65-F5344CB8AC3E}">
        <p14:creationId xmlns:p14="http://schemas.microsoft.com/office/powerpoint/2010/main" val="434239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7344E-6561-2CB2-6849-7C0111752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6AAB6-6775-A1BF-B5E3-4B5B70868C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9053C71-E084-A621-D2B0-E326BA1B57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E350DCF-600F-E94B-60EA-B92F9FCEF96C}"/>
              </a:ext>
            </a:extLst>
          </p:cNvPr>
          <p:cNvSpPr/>
          <p:nvPr/>
        </p:nvSpPr>
        <p:spPr>
          <a:xfrm>
            <a:off x="519233" y="264662"/>
            <a:ext cx="11153534" cy="644791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Lòng con thành kính tin, hồn con tràn cảm mến. Tình Cha thương con ôi tình thương không bờ bến. Giêsu lòng con đáng kính yêu thay. Ngài yêu thương con ôi ngàn năm không mờ phai.</a:t>
            </a:r>
          </a:p>
        </p:txBody>
      </p:sp>
    </p:spTree>
    <p:extLst>
      <p:ext uri="{BB962C8B-B14F-4D97-AF65-F5344CB8AC3E}">
        <p14:creationId xmlns:p14="http://schemas.microsoft.com/office/powerpoint/2010/main" val="13118081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EBDB4-0722-8911-D78E-8B04711C7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06255-0E2F-6D47-7E39-649083BED82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6101457-D8D9-10E3-83B0-10A52D5F1B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D3C714F-2665-0E1A-2E81-DE0433854832}"/>
              </a:ext>
            </a:extLst>
          </p:cNvPr>
          <p:cNvSpPr/>
          <p:nvPr/>
        </p:nvSpPr>
        <p:spPr>
          <a:xfrm>
            <a:off x="519233" y="264662"/>
            <a:ext cx="11153534"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Thánh Thể nhiệm mầu. Chúng con quỳ đây dâng lên tòa Chúa. Dấu chứng tin yêu, dâng khúc nhạc lòng cảm mến không ngơi.</a:t>
            </a:r>
          </a:p>
        </p:txBody>
      </p:sp>
    </p:spTree>
    <p:extLst>
      <p:ext uri="{BB962C8B-B14F-4D97-AF65-F5344CB8AC3E}">
        <p14:creationId xmlns:p14="http://schemas.microsoft.com/office/powerpoint/2010/main" val="14415525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927011"/>
          </a:xfrm>
          <a:prstGeom prst="rect">
            <a:avLst/>
          </a:prstGeom>
        </p:spPr>
      </p:pic>
    </p:spTree>
    <p:extLst>
      <p:ext uri="{BB962C8B-B14F-4D97-AF65-F5344CB8AC3E}">
        <p14:creationId xmlns:p14="http://schemas.microsoft.com/office/powerpoint/2010/main" val="3340289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
            </a:r>
            <a:br>
              <a:rPr lang="en-US" sz="6000" b="1" dirty="0">
                <a:solidFill>
                  <a:srgbClr val="FF0000"/>
                </a:solidFill>
                <a:latin typeface="Arial" panose="020B0604020202020204" pitchFamily="34" charset="0"/>
                <a:cs typeface="Arial" panose="020B0604020202020204" pitchFamily="34" charset="0"/>
              </a:rPr>
            </a:br>
            <a:r>
              <a:rPr lang="en-US" sz="5400" b="1" dirty="0">
                <a:solidFill>
                  <a:srgbClr val="FF0000"/>
                </a:solidFill>
                <a:latin typeface="Arial" panose="020B0604020202020204" pitchFamily="34" charset="0"/>
                <a:cs typeface="Arial" panose="020B0604020202020204" pitchFamily="34" charset="0"/>
              </a:rPr>
              <a:t>CHÚA TRONG LÒNG CON</a:t>
            </a:r>
          </a:p>
        </p:txBody>
      </p:sp>
    </p:spTree>
    <p:extLst>
      <p:ext uri="{BB962C8B-B14F-4D97-AF65-F5344CB8AC3E}">
        <p14:creationId xmlns:p14="http://schemas.microsoft.com/office/powerpoint/2010/main" val="1149249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423766" y="491329"/>
            <a:ext cx="11135660"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trong lòng con trong thâm sâu của cõi tâm hồn, Chúa hiện diện sâu lắng trong con. Chúa trong lòng con Ngài ẩn thân trong chính thâm tâm, Ngài gần con hơn trái tim con, Ngài cận kề hơn chính thân con. </a:t>
            </a:r>
          </a:p>
        </p:txBody>
      </p:sp>
    </p:spTree>
    <p:extLst>
      <p:ext uri="{BB962C8B-B14F-4D97-AF65-F5344CB8AC3E}">
        <p14:creationId xmlns:p14="http://schemas.microsoft.com/office/powerpoint/2010/main" val="1164254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16A68-9007-1940-0301-75783E2DA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C2540E-7519-6185-E4CA-C1C307E3F75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96725B6-EFA9-FAD6-6931-A822321CCA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96260A0D-380B-BCE0-B00F-6126BB38DB35}"/>
              </a:ext>
            </a:extLst>
          </p:cNvPr>
          <p:cNvSpPr/>
          <p:nvPr/>
        </p:nvSpPr>
        <p:spPr>
          <a:xfrm>
            <a:off x="423766" y="491329"/>
            <a:ext cx="11135660"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trong lòng con xin cho con bước xuống lòng mình, xin cho con yêu mến hết tình. Chúa trong lòng con xin cho con giây phút lặng thinh, để được nhìn bóng dáng Thần Linh trong ân tình chan chứa niềm tin.</a:t>
            </a:r>
          </a:p>
        </p:txBody>
      </p:sp>
    </p:spTree>
    <p:extLst>
      <p:ext uri="{BB962C8B-B14F-4D97-AF65-F5344CB8AC3E}">
        <p14:creationId xmlns:p14="http://schemas.microsoft.com/office/powerpoint/2010/main" val="5787873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B703C-4875-80B3-E127-6EAFF829DF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D55A8E-3AA8-EACD-7EE7-56A60DA8A63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0251836-4139-1D58-B069-DCE9C5D9A5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A5D1E55B-E5C2-4027-8BD1-83BF1DB6E163}"/>
              </a:ext>
            </a:extLst>
          </p:cNvPr>
          <p:cNvSpPr/>
          <p:nvPr/>
        </p:nvSpPr>
        <p:spPr>
          <a:xfrm>
            <a:off x="423766" y="491329"/>
            <a:ext cx="11135660"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Trong tim con trào dâng khôn vơi bao no say muôn lời ân phúc, ôi linh thiêng một trời cao vút. Khi con đã gặp Ngài, con như rơi vào đại dương mênh mông, con như chìm ngập vào trong thinh không. </a:t>
            </a:r>
          </a:p>
        </p:txBody>
      </p:sp>
    </p:spTree>
    <p:extLst>
      <p:ext uri="{BB962C8B-B14F-4D97-AF65-F5344CB8AC3E}">
        <p14:creationId xmlns:p14="http://schemas.microsoft.com/office/powerpoint/2010/main" val="28674528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72CF6-DD37-1B76-558F-4D02D5A041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53426-DA4E-59E1-9B33-DBF5926A658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0680C73-7C62-756D-AABF-799CFE40F5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DDEA0751-8FAA-4BEC-785F-E077C9FD2CC4}"/>
              </a:ext>
            </a:extLst>
          </p:cNvPr>
          <p:cNvSpPr/>
          <p:nvPr/>
        </p:nvSpPr>
        <p:spPr>
          <a:xfrm>
            <a:off x="423766" y="491329"/>
            <a:ext cx="11135660" cy="347787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Không còn con và Ngài nữa, con chẳng là gì Chúa ơi và Ngài là tất cả trong con, cho con được chìm sâu trong Ngài.</a:t>
            </a:r>
          </a:p>
        </p:txBody>
      </p:sp>
    </p:spTree>
    <p:extLst>
      <p:ext uri="{BB962C8B-B14F-4D97-AF65-F5344CB8AC3E}">
        <p14:creationId xmlns:p14="http://schemas.microsoft.com/office/powerpoint/2010/main" val="3854454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algn="just"/>
            <a:r>
              <a:rPr lang="vi-VN" sz="7200" b="1">
                <a:solidFill>
                  <a:srgbClr val="FF0000"/>
                </a:solidFill>
                <a:latin typeface="Arial" panose="020B0604020202020204" pitchFamily="34" charset="0"/>
                <a:cs typeface="Arial" panose="020B0604020202020204" pitchFamily="34" charset="0"/>
              </a:rPr>
              <a:t>1. </a:t>
            </a:r>
            <a:r>
              <a:rPr lang="vi-VN" sz="7200" b="1">
                <a:latin typeface="Arial" panose="020B0604020202020204" pitchFamily="34" charset="0"/>
                <a:cs typeface="Arial" panose="020B0604020202020204" pitchFamily="34" charset="0"/>
              </a:rPr>
              <a:t>Hãy tán tụng Thiên Chúa, Đấng phù trợ ta. Thổi kèn và thúc trống lên mừng vui xướng ca hoà tiếng tơ vàng. </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08773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6DED4-90FF-02A5-EEA6-4B09DCC62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B9A587-019F-7B7E-4B09-ABF7BDB7C61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1DDD0FC-9FD1-C843-7E20-A68A25A82D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610D3AB5-D7B6-8C9B-D586-4A9078285AA7}"/>
              </a:ext>
            </a:extLst>
          </p:cNvPr>
          <p:cNvSpPr/>
          <p:nvPr/>
        </p:nvSpPr>
        <p:spPr>
          <a:xfrm>
            <a:off x="423766" y="491329"/>
            <a:ext cx="11135660"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trong lòng con xin cho con qui hướng về Ngài trong tâm tình trìu mến không ngơi. Chúa trong lòng con Ngài đợi con giây phút tương giao, Ngài chờ con tha thiết dâng trao, tình của Ngài như sóng dâng cao. </a:t>
            </a:r>
          </a:p>
        </p:txBody>
      </p:sp>
    </p:spTree>
    <p:extLst>
      <p:ext uri="{BB962C8B-B14F-4D97-AF65-F5344CB8AC3E}">
        <p14:creationId xmlns:p14="http://schemas.microsoft.com/office/powerpoint/2010/main" val="40893321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074CD-B65F-50B1-A803-A509486454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73AFD3-BFB6-8F57-F1AE-AD10C22D9B8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36784A-418C-8007-A0AA-5551885EC6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53373463-7364-0856-2F54-F26F381B6C0B}"/>
              </a:ext>
            </a:extLst>
          </p:cNvPr>
          <p:cNvSpPr/>
          <p:nvPr/>
        </p:nvSpPr>
        <p:spPr>
          <a:xfrm>
            <a:off x="423766" y="491329"/>
            <a:ext cx="11135660"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trong lòng con xin cho con tiếp rước mình Ngài, xin cho con ôm ấp riêng Ngài. Chúa trong lòng con xin cho con say đắm chìm sâu, hòa nhập vào sức sống Thần Linh đang tuôn trào chan chứa dường bao.</a:t>
            </a:r>
          </a:p>
        </p:txBody>
      </p:sp>
    </p:spTree>
    <p:extLst>
      <p:ext uri="{BB962C8B-B14F-4D97-AF65-F5344CB8AC3E}">
        <p14:creationId xmlns:p14="http://schemas.microsoft.com/office/powerpoint/2010/main" val="32957626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21E8A-57FE-6914-5BE2-06006B6589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5EFA8A-354D-934A-559E-FDE6706905D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5C21F9B-64BF-7D26-8AE5-09E8BF9AEE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043CDB3E-8EAC-26B6-E672-A4E7F26BEED9}"/>
              </a:ext>
            </a:extLst>
          </p:cNvPr>
          <p:cNvSpPr/>
          <p:nvPr/>
        </p:nvSpPr>
        <p:spPr>
          <a:xfrm>
            <a:off x="423766" y="491329"/>
            <a:ext cx="11135660" cy="601703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Trong tim con trào dâng khôn vơi bao no say muôn lời ân phúc, ôi linh thiêng một trời cao vút. Khi con đã gặp Ngài, con như rơi vào đại dương mênh mông, con như chìm ngập vào trong thinh không. </a:t>
            </a:r>
          </a:p>
        </p:txBody>
      </p:sp>
    </p:spTree>
    <p:extLst>
      <p:ext uri="{BB962C8B-B14F-4D97-AF65-F5344CB8AC3E}">
        <p14:creationId xmlns:p14="http://schemas.microsoft.com/office/powerpoint/2010/main" val="25275172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8AD39-67EA-4EED-10F1-B99F96DB24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59B66-C73A-50A1-51B2-866D8BF1196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0407B6-9EB8-6295-2BE9-73B911DDC8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a:extLst>
              <a:ext uri="{FF2B5EF4-FFF2-40B4-BE49-F238E27FC236}">
                <a16:creationId xmlns:a16="http://schemas.microsoft.com/office/drawing/2014/main" id="{FEDBDA0A-3718-7CEF-64DB-0957D3443A59}"/>
              </a:ext>
            </a:extLst>
          </p:cNvPr>
          <p:cNvSpPr/>
          <p:nvPr/>
        </p:nvSpPr>
        <p:spPr>
          <a:xfrm>
            <a:off x="423766" y="491329"/>
            <a:ext cx="11135660" cy="347787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Không còn con và Ngài nữa, con chẳng là gì Chúa ơi và Ngài là tất cả trong con, cho con được chìm sâu trong Ngài.</a:t>
            </a:r>
          </a:p>
        </p:txBody>
      </p:sp>
    </p:spTree>
    <p:extLst>
      <p:ext uri="{BB962C8B-B14F-4D97-AF65-F5344CB8AC3E}">
        <p14:creationId xmlns:p14="http://schemas.microsoft.com/office/powerpoint/2010/main" val="22333803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927011"/>
          </a:xfrm>
          <a:prstGeom prst="rect">
            <a:avLst/>
          </a:prstGeom>
        </p:spPr>
      </p:pic>
    </p:spTree>
    <p:extLst>
      <p:ext uri="{BB962C8B-B14F-4D97-AF65-F5344CB8AC3E}">
        <p14:creationId xmlns:p14="http://schemas.microsoft.com/office/powerpoint/2010/main" val="38118006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TRONG TRÁI TIM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79924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42594"/>
            <a:ext cx="11113622"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Trong trái tim Chúa yêu muôn đời, con xin được một chỗ nghỉ ngơi. Nhỏ bé thôi, nhỏ bé thôi như nước mưa tan trong biển khơi.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3640432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Nhỏ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bé thôi, nhỏ bé thôi, trái tim con trong trái tim Người. Nhỏ bé thôi, nhỏ bé thôi là tình con trong khối tình người.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73962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9221491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6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T</a:t>
            </a:r>
            <a:r>
              <a:rPr kumimoji="0" lang="vi-VN" sz="6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rong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Chúa như nôi hồng con xin được như bé ngủ mơ. Một giấc mơ nghìn giấc mơ, những giấc mơ ấm êm tuổi thơ.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17321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E1FA2-D715-7380-C925-FC9B4C6A7D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B48F1A-C9CA-24C1-E2F4-502F9CF1B3E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C5AC9C4-C6C4-01E3-AB75-F4ACE61AB7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491D5D7-8F88-5819-0F5B-99E9EF0F1111}"/>
              </a:ext>
            </a:extLst>
          </p:cNvPr>
          <p:cNvSpPr/>
          <p:nvPr/>
        </p:nvSpPr>
        <p:spPr>
          <a:xfrm>
            <a:off x="538367" y="596334"/>
            <a:ext cx="11087865" cy="4708981"/>
          </a:xfrm>
          <a:prstGeom prst="rect">
            <a:avLst/>
          </a:prstGeom>
        </p:spPr>
        <p:txBody>
          <a:bodyPr wrap="square">
            <a:spAutoFit/>
          </a:bodyPr>
          <a:lstStyle/>
          <a:p>
            <a:pPr algn="just"/>
            <a:r>
              <a:rPr lang="en-US" sz="7500" b="1" dirty="0">
                <a:solidFill>
                  <a:srgbClr val="FF0000"/>
                </a:solidFill>
                <a:latin typeface="Arial" panose="020B0604020202020204" pitchFamily="34" charset="0"/>
                <a:cs typeface="Arial" panose="020B0604020202020204" pitchFamily="34" charset="0"/>
              </a:rPr>
              <a:t>ĐK</a:t>
            </a:r>
            <a:r>
              <a:rPr lang="vi-VN" sz="7500" b="1">
                <a:solidFill>
                  <a:srgbClr val="FF0000"/>
                </a:solidFill>
                <a:effectLst/>
                <a:latin typeface="Arial" panose="020B0604020202020204" pitchFamily="34" charset="0"/>
                <a:cs typeface="Arial" panose="020B0604020202020204" pitchFamily="34" charset="0"/>
              </a:rPr>
              <a:t>. </a:t>
            </a:r>
            <a:r>
              <a:rPr lang="en-US" sz="7500" b="1">
                <a:latin typeface="Arial" panose="020B0604020202020204" pitchFamily="34" charset="0"/>
                <a:cs typeface="Arial" panose="020B0604020202020204" pitchFamily="34" charset="0"/>
              </a:rPr>
              <a:t>Chúa sẽ nuôi dân bằng tinh chất lúa mì, và cho họ thoả thuê mật từ khe đá chảy ra. </a:t>
            </a:r>
            <a:endParaRPr lang="vi-VN" sz="7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84209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Nhỏ bé thôi nhỏ bé thôi mỗi ước mơ con có trong đời. Là sống vui, là hát vui là trẻ thơ trong mái nhà Người.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8706155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982622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3</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Trong trái tim Chúa bao dịu dàng con xin được nghe Chúa bảo ban. Dạy dỗ con, dạy dỗ con biết sống sao thắm tươi tình son.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9423597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3</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Tìm bước theo đường mến yêu biết dâng trao biết thứ tha nhiều. Cùng Chúa đi, cùng Chúa đi gọi niềm vui chung với mọi người.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7938957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580559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4</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Trong trái tim Chúa bao ân cần con xin được say mến hồng ân. Là trái ngon là trái ngon những trái ngon dưỡng nuôi đời con.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3566492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4.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Là bánh thơm là sữa thơm giúp con mau chân bước lên trời. Là đóa hoa là tiếng ca gọi lòng con vui bước về nhà.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3472040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Trái tim hồng Thiên Chúa trái tim người Cha, mãi muôn đời yêu dấu chúng con gần xa. Tháng năm đời con sống chứa chan lời ca, có ân tình Thiên Chúa trái tim nở hoa. </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40938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A535-DF42-312B-1DC8-8D5732E09A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A4A9B-7595-FE03-F226-2A8680BA03E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592588F-20DE-6B3A-6975-10DDE0D0E6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a:extLst>
              <a:ext uri="{FF2B5EF4-FFF2-40B4-BE49-F238E27FC236}">
                <a16:creationId xmlns:a16="http://schemas.microsoft.com/office/drawing/2014/main" id="{BBF9927E-BDA3-EBC6-B208-13F940DB13BB}"/>
              </a:ext>
            </a:extLst>
          </p:cNvPr>
          <p:cNvSpPr/>
          <p:nvPr/>
        </p:nvSpPr>
        <p:spPr>
          <a:xfrm>
            <a:off x="438727" y="143473"/>
            <a:ext cx="11314545" cy="5632311"/>
          </a:xfrm>
          <a:prstGeom prst="rect">
            <a:avLst/>
          </a:prstGeom>
        </p:spPr>
        <p:txBody>
          <a:bodyPr wrap="square">
            <a:spAutoFit/>
          </a:bodyPr>
          <a:lstStyle/>
          <a:p>
            <a:pPr algn="just"/>
            <a:r>
              <a:rPr lang="vi-VN" sz="7200" b="1">
                <a:solidFill>
                  <a:srgbClr val="FF0000"/>
                </a:solidFill>
                <a:latin typeface="Arial" panose="020B0604020202020204" pitchFamily="34" charset="0"/>
                <a:cs typeface="Arial" panose="020B0604020202020204" pitchFamily="34" charset="0"/>
              </a:rPr>
              <a:t>2. </a:t>
            </a:r>
            <a:r>
              <a:rPr lang="vi-VN" sz="7200" b="1">
                <a:latin typeface="Arial" panose="020B0604020202020204" pitchFamily="34" charset="0"/>
                <a:cs typeface="Arial" panose="020B0604020202020204" pitchFamily="34" charset="0"/>
              </a:rPr>
              <a:t>Gánh chất nặng vai chúng đã đập bỏ đi. Lúc ngặt nghèo chúng khấn xin là Ta đoái thương giải thoát an lành. </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087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A7468-2432-0808-9CBD-6ED07338B1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66DA65-44B7-661C-E354-DB6543A1783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217400-536D-BB4F-2F9A-9EBD1CEF95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733D7EA-42CB-7760-9E00-E0AB771AEA25}"/>
              </a:ext>
            </a:extLst>
          </p:cNvPr>
          <p:cNvSpPr/>
          <p:nvPr/>
        </p:nvSpPr>
        <p:spPr>
          <a:xfrm>
            <a:off x="538367" y="596334"/>
            <a:ext cx="11087865" cy="4708981"/>
          </a:xfrm>
          <a:prstGeom prst="rect">
            <a:avLst/>
          </a:prstGeom>
        </p:spPr>
        <p:txBody>
          <a:bodyPr wrap="square">
            <a:spAutoFit/>
          </a:bodyPr>
          <a:lstStyle/>
          <a:p>
            <a:pPr algn="just"/>
            <a:r>
              <a:rPr lang="en-US" sz="7500" b="1" dirty="0">
                <a:solidFill>
                  <a:srgbClr val="FF0000"/>
                </a:solidFill>
                <a:latin typeface="Arial" panose="020B0604020202020204" pitchFamily="34" charset="0"/>
                <a:cs typeface="Arial" panose="020B0604020202020204" pitchFamily="34" charset="0"/>
              </a:rPr>
              <a:t>ĐK</a:t>
            </a:r>
            <a:r>
              <a:rPr lang="vi-VN" sz="7500" b="1">
                <a:solidFill>
                  <a:srgbClr val="FF0000"/>
                </a:solidFill>
                <a:effectLst/>
                <a:latin typeface="Arial" panose="020B0604020202020204" pitchFamily="34" charset="0"/>
                <a:cs typeface="Arial" panose="020B0604020202020204" pitchFamily="34" charset="0"/>
              </a:rPr>
              <a:t>. </a:t>
            </a:r>
            <a:r>
              <a:rPr lang="en-US" sz="7500" b="1">
                <a:latin typeface="Arial" panose="020B0604020202020204" pitchFamily="34" charset="0"/>
                <a:cs typeface="Arial" panose="020B0604020202020204" pitchFamily="34" charset="0"/>
              </a:rPr>
              <a:t>Chúa sẽ nuôi dân bằng tinh chất lúa mì, và cho họ thoả thuê mật từ khe đá chảy ra. </a:t>
            </a:r>
            <a:endParaRPr lang="vi-VN" sz="7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161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3369D-7AF1-062A-B97E-663374097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E3BEFF-182F-C3CC-9A56-BE1485D5797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3D0A991-275A-8B8B-13DE-9B27106519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a:extLst>
              <a:ext uri="{FF2B5EF4-FFF2-40B4-BE49-F238E27FC236}">
                <a16:creationId xmlns:a16="http://schemas.microsoft.com/office/drawing/2014/main" id="{68DE8BF9-8A4E-8B38-9C7A-6A670EF5DFD0}"/>
              </a:ext>
            </a:extLst>
          </p:cNvPr>
          <p:cNvSpPr/>
          <p:nvPr/>
        </p:nvSpPr>
        <p:spPr>
          <a:xfrm>
            <a:off x="438727" y="143473"/>
            <a:ext cx="11314545" cy="5632311"/>
          </a:xfrm>
          <a:prstGeom prst="rect">
            <a:avLst/>
          </a:prstGeom>
        </p:spPr>
        <p:txBody>
          <a:bodyPr wrap="square">
            <a:spAutoFit/>
          </a:bodyPr>
          <a:lstStyle/>
          <a:p>
            <a:pPr algn="just"/>
            <a:r>
              <a:rPr lang="vi-VN" sz="7200" b="1">
                <a:solidFill>
                  <a:srgbClr val="FF0000"/>
                </a:solidFill>
                <a:latin typeface="Arial" panose="020B0604020202020204" pitchFamily="34" charset="0"/>
                <a:cs typeface="Arial" panose="020B0604020202020204" pitchFamily="34" charset="0"/>
              </a:rPr>
              <a:t>3. </a:t>
            </a:r>
            <a:r>
              <a:rPr lang="vi-VN" sz="7200" b="1">
                <a:latin typeface="Arial" panose="020B0604020202020204" pitchFamily="34" charset="0"/>
                <a:cs typeface="Arial" panose="020B0604020202020204" pitchFamily="34" charset="0"/>
              </a:rPr>
              <a:t>Với hết lòng tôn kính Máu Thịt hiển vinh, khẩn nguyện được lãnh phúc ân từ nhiệm tích cao trọng Chúa trao lại.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938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5574A-9E11-82AC-A04D-6FAAD28D0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59E8EC-1D63-259A-F54E-3D09C1CB9DA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EA87C7-0BD0-4B0F-6A6F-C26CA5ACBC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A43073-871D-EF43-B0FE-2B82C54ABCE6}"/>
              </a:ext>
            </a:extLst>
          </p:cNvPr>
          <p:cNvSpPr/>
          <p:nvPr/>
        </p:nvSpPr>
        <p:spPr>
          <a:xfrm>
            <a:off x="538367" y="596334"/>
            <a:ext cx="11087865" cy="4708981"/>
          </a:xfrm>
          <a:prstGeom prst="rect">
            <a:avLst/>
          </a:prstGeom>
        </p:spPr>
        <p:txBody>
          <a:bodyPr wrap="square">
            <a:spAutoFit/>
          </a:bodyPr>
          <a:lstStyle/>
          <a:p>
            <a:pPr algn="just"/>
            <a:r>
              <a:rPr lang="en-US" sz="7500" b="1" dirty="0">
                <a:solidFill>
                  <a:srgbClr val="FF0000"/>
                </a:solidFill>
                <a:latin typeface="Arial" panose="020B0604020202020204" pitchFamily="34" charset="0"/>
                <a:cs typeface="Arial" panose="020B0604020202020204" pitchFamily="34" charset="0"/>
              </a:rPr>
              <a:t>ĐK</a:t>
            </a:r>
            <a:r>
              <a:rPr lang="vi-VN" sz="7500" b="1">
                <a:solidFill>
                  <a:srgbClr val="FF0000"/>
                </a:solidFill>
                <a:effectLst/>
                <a:latin typeface="Arial" panose="020B0604020202020204" pitchFamily="34" charset="0"/>
                <a:cs typeface="Arial" panose="020B0604020202020204" pitchFamily="34" charset="0"/>
              </a:rPr>
              <a:t>. </a:t>
            </a:r>
            <a:r>
              <a:rPr lang="en-US" sz="7500" b="1">
                <a:latin typeface="Arial" panose="020B0604020202020204" pitchFamily="34" charset="0"/>
                <a:cs typeface="Arial" panose="020B0604020202020204" pitchFamily="34" charset="0"/>
              </a:rPr>
              <a:t>Chúa sẽ nuôi dân bằng tinh chất lúa mì, và cho họ thoả thuê mật từ khe đá chảy ra. </a:t>
            </a:r>
            <a:endParaRPr lang="vi-VN" sz="7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552300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22</TotalTime>
  <Words>1459</Words>
  <Application>Microsoft Office PowerPoint</Application>
  <PresentationFormat>Widescreen</PresentationFormat>
  <Paragraphs>51</Paragraphs>
  <Slides>57</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57</vt:i4>
      </vt:variant>
    </vt:vector>
  </HeadingPairs>
  <TitlesOfParts>
    <vt:vector size="68"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PowerPoint Presentation</vt:lpstr>
      <vt:lpstr>Ca nhập lễ Mình Máu Thánh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ALLELUIA</vt:lpstr>
      <vt:lpstr>PowerPoint Presentation</vt:lpstr>
      <vt:lpstr>PowerPoint Presentation</vt:lpstr>
      <vt:lpstr>Chén vàng và lời con hát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Bí tích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CHÚA TRONG LÒNG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TRONG TRÁI TIM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Phong Thu</cp:lastModifiedBy>
  <cp:revision>5</cp:revision>
  <dcterms:created xsi:type="dcterms:W3CDTF">2026-06-01T09:42:46Z</dcterms:created>
  <dcterms:modified xsi:type="dcterms:W3CDTF">2026-06-04T02:56:36Z</dcterms:modified>
</cp:coreProperties>
</file>