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sldIdLst>
    <p:sldId id="256" r:id="rId7"/>
    <p:sldId id="257" r:id="rId8"/>
    <p:sldId id="258" r:id="rId9"/>
    <p:sldId id="259" r:id="rId10"/>
    <p:sldId id="260" r:id="rId11"/>
    <p:sldId id="261" r:id="rId12"/>
    <p:sldId id="262" r:id="rId13"/>
    <p:sldId id="263" r:id="rId14"/>
    <p:sldId id="311" r:id="rId15"/>
    <p:sldId id="315" r:id="rId16"/>
    <p:sldId id="313" r:id="rId17"/>
    <p:sldId id="316" r:id="rId18"/>
    <p:sldId id="312" r:id="rId19"/>
    <p:sldId id="314" r:id="rId20"/>
    <p:sldId id="317" r:id="rId21"/>
    <p:sldId id="264" r:id="rId22"/>
    <p:sldId id="265" r:id="rId23"/>
    <p:sldId id="266" r:id="rId24"/>
    <p:sldId id="267" r:id="rId25"/>
    <p:sldId id="268" r:id="rId26"/>
    <p:sldId id="269" r:id="rId27"/>
    <p:sldId id="270" r:id="rId28"/>
    <p:sldId id="271" r:id="rId29"/>
    <p:sldId id="272" r:id="rId30"/>
    <p:sldId id="308" r:id="rId31"/>
    <p:sldId id="273" r:id="rId32"/>
    <p:sldId id="274" r:id="rId33"/>
    <p:sldId id="275" r:id="rId34"/>
    <p:sldId id="276" r:id="rId35"/>
    <p:sldId id="277" r:id="rId36"/>
    <p:sldId id="278" r:id="rId37"/>
    <p:sldId id="279" r:id="rId38"/>
    <p:sldId id="280" r:id="rId39"/>
    <p:sldId id="281" r:id="rId40"/>
    <p:sldId id="282" r:id="rId41"/>
    <p:sldId id="318"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319" r:id="rId58"/>
    <p:sldId id="298" r:id="rId59"/>
    <p:sldId id="299" r:id="rId60"/>
    <p:sldId id="300" r:id="rId61"/>
    <p:sldId id="301" r:id="rId62"/>
    <p:sldId id="302" r:id="rId63"/>
    <p:sldId id="303" r:id="rId64"/>
    <p:sldId id="304" r:id="rId65"/>
    <p:sldId id="305" r:id="rId66"/>
    <p:sldId id="306"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80" d="100"/>
          <a:sy n="80" d="100"/>
        </p:scale>
        <p:origin x="37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presProps" Target="presProps.xml"/><Relationship Id="rId7" Type="http://schemas.openxmlformats.org/officeDocument/2006/relationships/slide" Target="slides/slide1.xml"/><Relationship Id="rId71"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5" Type="http://schemas.openxmlformats.org/officeDocument/2006/relationships/slideMaster" Target="slideMasters/slideMaster5.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506288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2245576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222036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1415687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29445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4218266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54872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79833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391481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943531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50575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9565280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879471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47867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111673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93008349"/>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68824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04776555"/>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815962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55628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236037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48683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7AE1C4-E476-493D-AA3D-C014FE3DE13E}"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15439858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354041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055409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003745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677607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62544216"/>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583826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48488563"/>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315862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161492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38111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7AE1C4-E476-493D-AA3D-C014FE3DE13E}"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42900774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867701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5651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972554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30079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2979672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655152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937196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81395625"/>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117433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3879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7AE1C4-E476-493D-AA3D-C014FE3DE13E}" type="datetimeFigureOut">
              <a:rPr lang="en-US" smtClean="0"/>
              <a:t>6/16/2026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5038819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0230099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0542468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187319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458095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3843244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1428451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63160986"/>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160953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10423672"/>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3147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7AE1C4-E476-493D-AA3D-C014FE3DE13E}" type="datetimeFigureOut">
              <a:rPr lang="en-US" smtClean="0"/>
              <a:t>6/16/2026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5938949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465672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2546641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6979024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03318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3228586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8679640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28983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7AE1C4-E476-493D-AA3D-C014FE3DE13E}" type="datetimeFigureOut">
              <a:rPr lang="en-US" smtClean="0"/>
              <a:t>6/16/2026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888509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7AE1C4-E476-493D-AA3D-C014FE3DE13E}"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3402890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7AE1C4-E476-493D-AA3D-C014FE3DE13E}"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A80C69-43A1-4378-A565-71371D315C96}" type="slidenum">
              <a:rPr lang="en-US" smtClean="0"/>
              <a:t>‹#›</a:t>
            </a:fld>
            <a:endParaRPr lang="en-US"/>
          </a:p>
        </p:txBody>
      </p:sp>
    </p:spTree>
    <p:extLst>
      <p:ext uri="{BB962C8B-B14F-4D97-AF65-F5344CB8AC3E}">
        <p14:creationId xmlns:p14="http://schemas.microsoft.com/office/powerpoint/2010/main" val="1604332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7AE1C4-E476-493D-AA3D-C014FE3DE13E}" type="datetimeFigureOut">
              <a:rPr lang="en-US" smtClean="0"/>
              <a:t>6/16/2026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A80C69-43A1-4378-A565-71371D315C96}" type="slidenum">
              <a:rPr lang="en-US" smtClean="0"/>
              <a:t>‹#›</a:t>
            </a:fld>
            <a:endParaRPr lang="en-US"/>
          </a:p>
        </p:txBody>
      </p:sp>
    </p:spTree>
    <p:extLst>
      <p:ext uri="{BB962C8B-B14F-4D97-AF65-F5344CB8AC3E}">
        <p14:creationId xmlns:p14="http://schemas.microsoft.com/office/powerpoint/2010/main" val="2669905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840482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210073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368537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312666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556902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3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4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5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0.xml"/></Relationships>
</file>

<file path=ppt/slides/_rels/slide5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5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6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6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1.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
            <a:ext cx="12192000" cy="6844258"/>
          </a:xfrm>
          <a:prstGeom prst="rect">
            <a:avLst/>
          </a:prstGeom>
        </p:spPr>
      </p:pic>
    </p:spTree>
    <p:extLst>
      <p:ext uri="{BB962C8B-B14F-4D97-AF65-F5344CB8AC3E}">
        <p14:creationId xmlns:p14="http://schemas.microsoft.com/office/powerpoint/2010/main" val="1482268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
            <a:ext cx="12192000" cy="6844258"/>
          </a:xfrm>
          <a:prstGeom prst="rect">
            <a:avLst/>
          </a:prstGeom>
        </p:spPr>
      </p:pic>
    </p:spTree>
    <p:extLst>
      <p:ext uri="{BB962C8B-B14F-4D97-AF65-F5344CB8AC3E}">
        <p14:creationId xmlns:p14="http://schemas.microsoft.com/office/powerpoint/2010/main" val="2598819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089" y="0"/>
            <a:ext cx="12575567" cy="7109717"/>
          </a:xfrm>
          <a:prstGeom prst="rect">
            <a:avLst/>
          </a:prstGeom>
        </p:spPr>
      </p:pic>
      <p:sp>
        <p:nvSpPr>
          <p:cNvPr id="4" name="Rectangle 3"/>
          <p:cNvSpPr/>
          <p:nvPr/>
        </p:nvSpPr>
        <p:spPr>
          <a:xfrm>
            <a:off x="438727" y="605138"/>
            <a:ext cx="11314545" cy="3785652"/>
          </a:xfrm>
          <a:prstGeom prst="rect">
            <a:avLst/>
          </a:prstGeom>
        </p:spPr>
        <p:txBody>
          <a:bodyPr wrap="square">
            <a:spAutoFit/>
          </a:bodyPr>
          <a:lstStyle/>
          <a:p>
            <a:pPr lvl="0" algn="just"/>
            <a:r>
              <a:rPr lang="en-US" sz="8000" b="1">
                <a:solidFill>
                  <a:srgbClr val="333333"/>
                </a:solidFill>
                <a:latin typeface="Arial" panose="020B0604020202020204" pitchFamily="34" charset="0"/>
                <a:ea typeface="Times New Roman" panose="02020603050405020304" pitchFamily="18" charset="0"/>
              </a:rPr>
              <a:t>Tạ ơn Chúa í tạ ơn Chúa đã dựng nên con cách lạ lùng.</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60417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
            <a:ext cx="12192000" cy="6844258"/>
          </a:xfrm>
          <a:prstGeom prst="rect">
            <a:avLst/>
          </a:prstGeom>
        </p:spPr>
      </p:pic>
    </p:spTree>
    <p:extLst>
      <p:ext uri="{BB962C8B-B14F-4D97-AF65-F5344CB8AC3E}">
        <p14:creationId xmlns:p14="http://schemas.microsoft.com/office/powerpoint/2010/main" val="2550407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ALLELUIA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4735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247864"/>
          </a:xfrm>
          <a:prstGeom prst="rect">
            <a:avLst/>
          </a:prstGeom>
        </p:spPr>
        <p:txBody>
          <a:bodyPr wrap="square">
            <a:spAutoFit/>
          </a:bodyPr>
          <a:lstStyle/>
          <a:p>
            <a:pPr lvl="0" algn="just"/>
            <a:r>
              <a:rPr lang="en-US" sz="8000">
                <a:solidFill>
                  <a:srgbClr val="333333"/>
                </a:solidFill>
                <a:latin typeface="Arial" panose="020B0604020202020204" pitchFamily="34" charset="0"/>
                <a:ea typeface="Times New Roman" panose="02020603050405020304" pitchFamily="18" charset="0"/>
              </a:rPr>
              <a:t>Hỡi thơ nhi, con sẽ được gọi là tiên tri của Đấng Tối Cao. Con sẽ ra đi trước mặt Chúa mở lối cho Người</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07254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
            <a:ext cx="12192000" cy="6844258"/>
          </a:xfrm>
          <a:prstGeom prst="rect">
            <a:avLst/>
          </a:prstGeom>
        </p:spPr>
      </p:pic>
    </p:spTree>
    <p:extLst>
      <p:ext uri="{BB962C8B-B14F-4D97-AF65-F5344CB8AC3E}">
        <p14:creationId xmlns:p14="http://schemas.microsoft.com/office/powerpoint/2010/main" val="3588298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CỦA LỄ GIOAN</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82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Nguyện dâng lên Cha của lễ là bánh thơm với ly rượu ngon. Nguyện dâng lên Cha của lễ là mến yêu của muôn tâm hồn.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3824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6" y="180304"/>
            <a:ext cx="11190897" cy="67403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Nguyện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hát</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để</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khen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cảm</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tạ</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kính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thờ</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mừng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vui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trong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lễ</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nhật</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của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Thánh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Gioan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Tiền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Hô</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617209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hỡi xin nhận cho tấm bánh với ly rượu nồng. Chúa hỡi xin Ngài thương thánh hóa lễ vật con hiến dâng.</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50700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THÁNH GIOAN TIỀN HÔ</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2905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72943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Ước muốn chung lời ca với Thánh Gioan loan Tin Mừng . Chúa đến chính Ngài là Thiên Chúa cứu độ khắp chúng nhân</a:t>
            </a:r>
            <a:b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72437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83335"/>
            <a:ext cx="10984834" cy="597086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Ngợi khen vinh quang Thiên Chúa tỏa chiếu nơi Thánh Gioan vị tiền hô của Con Thiên Chúa. Người đến mang nỗi vui dâng </a:t>
            </a:r>
            <a:r>
              <a:rPr kumimoji="0" lang="vi-VN" sz="62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tràn</a:t>
            </a:r>
            <a:r>
              <a:rPr kumimoji="0" lang="en-US" sz="62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89420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đoàn con xin ơn trợ giúp được bước theo con đường thánh nhân, ngày đêm hy sinh quên mình làm chứng cho Đức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Kitô</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195907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hỡi xin nhận cho tấm bánh với ly rượu nồng. Chúa hỡi xin Ngài thương thánh hóa lễ vật con hiến dâng.</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834345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72943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Ước muốn chung lời ca với Thánh Gioan loan Tin Mừng . Chúa đến chính Ngài là Thiên Chúa cứu độ khắp chúng nhân</a:t>
            </a:r>
            <a:b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988115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33804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CHÚA ĐÃ GỌI CON ĐI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55072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đã gọi tên con dù con đây những lỗi lầm, phận con yếu đuối mỏng manh, nào đâu con xứng hồng ân.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774397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đã vì yêu thương chọn con đây giữa muôn người, gọi con theo bước chân Ngài truyền rao Tin Mừng cứu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rỗi</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71607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gọi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kêu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trót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luôn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trung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tín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hiến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sắt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son.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489155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Đoàn chúng con hôm nay ngợi mừng Thánh Gio-an Tiền Hô. Xưa Người được sinh ra để làm chứng về Đức Ki-tô.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003331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412124"/>
            <a:ext cx="1120377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Chúa đã gọi con đi ủi an bao kẻ cơ cầu, cảm thông muôn nỗi sầu đau dìu đưa lên cõi trời cao.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675813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437881"/>
            <a:ext cx="11074986"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đã gọi con đi làm mưa tưới mát cánh đồng, làm mây che mát con đường làm tia nắng trời hừng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đông</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941312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gọi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kêu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trót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luôn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trung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tín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hiến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sắt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son.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721605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63638"/>
            <a:ext cx="11062107"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đã gọi con đi để con luôn ở trong Ngài, để con nối kết vòng tay tìm trao thương mến đầy vơi.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28978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425003"/>
            <a:ext cx="11293927"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đã</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gọi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con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để</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con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góp</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sức</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với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dựng</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xây</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thế</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giới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sáng</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ngời</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khổ</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đau</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biến</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niềm</a:t>
            </a:r>
            <a:r>
              <a:rPr kumimoji="0" lang="en-US" sz="80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8000" b="1" i="0" u="none" strike="noStrike" kern="1200" cap="none" spc="0" normalizeH="0" baseline="0" noProof="0" dirty="0" err="1">
                <a:ln>
                  <a:noFill/>
                </a:ln>
                <a:solidFill>
                  <a:prstClr val="black"/>
                </a:solidFill>
                <a:effectLst/>
                <a:uLnTx/>
                <a:uFillTx/>
                <a:latin typeface="Century Gothic" panose="020B0502020202020204"/>
                <a:ea typeface="+mn-ea"/>
                <a:cs typeface="+mn-cs"/>
              </a:rPr>
              <a:t>vui</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31552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gọi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Xin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đáp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lại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tiếng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kêu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trót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luôn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trung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tín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hiến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tình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sắt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son.</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9433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
            <a:ext cx="12192000" cy="6844258"/>
          </a:xfrm>
          <a:prstGeom prst="rect">
            <a:avLst/>
          </a:prstGeom>
        </p:spPr>
      </p:pic>
    </p:spTree>
    <p:extLst>
      <p:ext uri="{BB962C8B-B14F-4D97-AF65-F5344CB8AC3E}">
        <p14:creationId xmlns:p14="http://schemas.microsoft.com/office/powerpoint/2010/main" val="21989644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DÂNG LỜI NGỢI CA</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38648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179545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(Dù tôi đây đâu có là chi) Dù tôi đây đâu đáng là gì, mà người trìu mến chở che luôn, như mẹ hiền ủ ấp con thơ</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0625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Người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là Đấng cao trọng giữa người nam sinh từ người nữ. Nhưng Đấng đến sau Người còn cao quý hơn Người.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47046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Này Người đã chọn tôi từ trong lòng thân mẫu. Người nhớ đến tôi khi chưa mở mắt chào đời, và từng bước tôi đi trong đời tay Người đưa lối. Ôi Thiên Chúa của tôi xin ca ngợi Chúa muôn đời</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243972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751832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(Dù tôi đây đâu có là chi) Dù tôi đây đâu đáng là gì, mà người trìu mến chở che luôn, như mẹ hiền ủ ấp con thơ</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933429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25003"/>
            <a:ext cx="11140201" cy="649408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Này Người tác thành tôi thật lạ lùng xiết bao. Người Thánh Hiến tôi sai tôi vào giữa cuộc đời, mà lần bước tung gieo Tin Mừng cho mọi dân nước. Ôi Thiên Chúa của tôi xin ca ngợi Chúa muôn đời</a:t>
            </a:r>
            <a:b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32051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8677662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(Dù tôi đây đâu có là chi) Dù tôi đây đâu đáng là gì, mà người trìu mến chở che luôn, như mẹ hiền ủ ấp con thơ</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8607753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54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N</a:t>
            </a:r>
            <a:r>
              <a:rPr kumimoji="0" lang="vi-VN" sz="54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ày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Người giữ gìn tôi khỏi muôn điều xấu xa. Người dấu kín tôi khi tôi quân thù kiếm tìm tôi, và Người sẽ ra tay cứu độ trong ngày nguy khốn. Ôi Thiên Chúa của tôi xin ca ngợi Chúa muôn đời</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024700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8913762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(Dù tôi đây đâu có là chi) Dù tôi đây đâu đáng là gì, mà người trìu mến chở che luôn, như mẹ hiền ủ ấp con thơ</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8012732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8" y="128789"/>
            <a:ext cx="11203773"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Này Người đã dạy tôi từ khi còn ấu thơ. Người dẫn dắt tôi đi trong nẻo chính đường ngay. Rày và đến mai sau ơn Người tôi kể sao xiết. Ôi Thiên Chúa của tôi xin ca ngợi Chúa muôn đời</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49007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Cùng hát mừng Thánh Gio-an. Hồng ân của Thiên Chúa ban.  Người đến loan báo cho thế nhân về Đấng Cứu Chuộc muôn dân.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569254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dâng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lời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ngợi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ca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Thiên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sinh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muôn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loài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Đấng</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tác</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thành</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nên</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72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72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2310946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8495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(Dù tôi đây đâu có là chi) Dù tôi đây đâu đáng là gì, mà người trìu mến chở che luôn, như mẹ hiền ủ ấp con thơ</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7959113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
            <a:ext cx="12192000" cy="6844258"/>
          </a:xfrm>
          <a:prstGeom prst="rect">
            <a:avLst/>
          </a:prstGeom>
        </p:spPr>
      </p:pic>
    </p:spTree>
    <p:extLst>
      <p:ext uri="{BB962C8B-B14F-4D97-AF65-F5344CB8AC3E}">
        <p14:creationId xmlns:p14="http://schemas.microsoft.com/office/powerpoint/2010/main" val="42661319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THEO GÓT </a:t>
            </a:r>
            <a:br>
              <a:rPr lang="en-US" sz="6000" b="1" dirty="0" smtClean="0">
                <a:solidFill>
                  <a:srgbClr val="FF0000"/>
                </a:solidFill>
                <a:latin typeface="Arial" panose="020B0604020202020204" pitchFamily="34" charset="0"/>
                <a:cs typeface="Arial" panose="020B0604020202020204" pitchFamily="34" charset="0"/>
              </a:rPr>
            </a:br>
            <a:r>
              <a:rPr lang="en-US" sz="6000" b="1" dirty="0" smtClean="0">
                <a:solidFill>
                  <a:srgbClr val="FF0000"/>
                </a:solidFill>
                <a:latin typeface="Arial" panose="020B0604020202020204" pitchFamily="34" charset="0"/>
                <a:cs typeface="Arial" panose="020B0604020202020204" pitchFamily="34" charset="0"/>
              </a:rPr>
              <a:t>THÁNH GIOAN TIỀN HÔ</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48163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1.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Xưa Gioan tiền hô đi loan tin cứu độ, loan tin Đức Kitô đến giữa trần </a:t>
            </a:r>
            <a:r>
              <a:rPr kumimoji="0" lang="vi-VN" sz="8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gian</a:t>
            </a:r>
            <a:r>
              <a:rPr kumimoji="0" lang="en-US" sz="8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5069475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Nào anh em ta hân hoan loan Tin mừng, loan Tin mừng Chúa đã đến nơi trần gian. Nào anh em ta hân hoan loan Tin mừng, loan Tin mừng Người sẽ đến trong vinh quang</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776961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2.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Theo Gioan tiền hô ta loan tin cứu độ, loan tin Đức Kitô sẽ đến nơi trần </a:t>
            </a:r>
            <a:r>
              <a:rPr kumimoji="0" lang="vi-VN" sz="8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gian</a:t>
            </a:r>
            <a:r>
              <a:rPr kumimoji="0" lang="en-US" sz="8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3027927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Nào anh em ta hân hoan loan Tin mừng, loan Tin mừng Chúa đã đến nơi trần gian. Nào anh em ta hân hoan loan Tin mừng, loan Tin mừng Người sẽ đến trong vinh quang</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8387965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747897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3.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Xưa Gioan tiền hô đi trước để dọn đường, cho danh Đức Kitô đến rắc gieo tình </a:t>
            </a:r>
            <a:r>
              <a:rPr kumimoji="0" lang="vi-VN" sz="8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thương</a:t>
            </a:r>
            <a:r>
              <a:rPr kumimoji="0" lang="en-US" sz="8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r>
            <a:b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7155167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Nào anh em ta hân hoan loan Tin mừng, loan Tin mừng Chúa đã đến nơi trần gian. Nào anh em ta hân hoan loan Tin mừng, loan Tin mừng Người sẽ đến trong vinh quang</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989791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Cùng bước theo Gio-an truyền Danh Chúa khắp nơi trần gian. Hãy thật lòng thống hối và sống đúng Lời Chúa đi thôi.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9750098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4.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Theo Gioan tiền hô ta đi trước dọn đường, cho danh Đức Kitô sẽ đến trong uy </a:t>
            </a:r>
            <a:r>
              <a:rPr kumimoji="0" lang="vi-VN" sz="8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quyền</a:t>
            </a:r>
            <a:r>
              <a:rPr kumimoji="0" lang="en-US" sz="8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9624927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93183"/>
            <a:ext cx="1125611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Nào anh em ta hân hoan loan Tin mừng, loan Tin mừng Chúa đã đến nơi trần gian. Nào anh em ta hân hoan loan Tin mừng, loan Tin mừng Người sẽ đến trong vinh quang</a:t>
            </a:r>
            <a:b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92349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Lời xưa đã loan truyền Chúa gọi ta lúc nào không biết. Hãy tỉnh thức mong chờ người ơi chớ hững hờ. </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1458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Cùng hát mừng Thánh Gio-an. Hồng ân của Thiên Chúa ban.  Người đến loan báo cho thế nhân về Đấng Cứu Chuộc muôn dân.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098023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ĐÁP CA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69211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14</TotalTime>
  <Words>761</Words>
  <Application>Microsoft Office PowerPoint</Application>
  <PresentationFormat>Widescreen</PresentationFormat>
  <Paragraphs>54</Paragraphs>
  <Slides>61</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61</vt:i4>
      </vt:variant>
    </vt:vector>
  </HeadingPairs>
  <TitlesOfParts>
    <vt:vector size="74"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3_Savon</vt:lpstr>
      <vt:lpstr>4_Savon</vt:lpstr>
      <vt:lpstr>PowerPoint Presentation</vt:lpstr>
      <vt:lpstr>THÁNH GIOAN TIỀN HÔ</vt:lpstr>
      <vt:lpstr>PowerPoint Presentation</vt:lpstr>
      <vt:lpstr>PowerPoint Presentation</vt:lpstr>
      <vt:lpstr>PowerPoint Presentation</vt:lpstr>
      <vt:lpstr>PowerPoint Presentation</vt:lpstr>
      <vt:lpstr>PowerPoint Presentation</vt:lpstr>
      <vt:lpstr>PowerPoint Presentation</vt:lpstr>
      <vt:lpstr>ĐÁP CA</vt:lpstr>
      <vt:lpstr>PowerPoint Presentation</vt:lpstr>
      <vt:lpstr>PowerPoint Presentation</vt:lpstr>
      <vt:lpstr>PowerPoint Presentation</vt:lpstr>
      <vt:lpstr>ALLELUIA</vt:lpstr>
      <vt:lpstr>PowerPoint Presentation</vt:lpstr>
      <vt:lpstr>PowerPoint Presentation</vt:lpstr>
      <vt:lpstr>CỦA LỄ GIOAN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CHÚA ĐÃ GỌI CON ĐI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DÂNG LỜI NGỢI CA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THEO GÓT  THÁNH GIOAN TIỀN HÔ</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Admin</cp:lastModifiedBy>
  <cp:revision>4</cp:revision>
  <dcterms:created xsi:type="dcterms:W3CDTF">2026-06-13T11:27:40Z</dcterms:created>
  <dcterms:modified xsi:type="dcterms:W3CDTF">2026-06-16T12:40:30Z</dcterms:modified>
</cp:coreProperties>
</file>