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 id="2147483696" r:id="rId5"/>
    <p:sldMasterId id="2147483708" r:id="rId6"/>
  </p:sldMasterIdLst>
  <p:sldIdLst>
    <p:sldId id="256" r:id="rId7"/>
    <p:sldId id="257" r:id="rId8"/>
    <p:sldId id="258" r:id="rId9"/>
    <p:sldId id="259" r:id="rId10"/>
    <p:sldId id="260" r:id="rId11"/>
    <p:sldId id="261" r:id="rId12"/>
    <p:sldId id="262" r:id="rId13"/>
    <p:sldId id="263" r:id="rId14"/>
    <p:sldId id="315" r:id="rId15"/>
    <p:sldId id="311" r:id="rId16"/>
    <p:sldId id="313" r:id="rId17"/>
    <p:sldId id="316" r:id="rId18"/>
    <p:sldId id="312" r:id="rId19"/>
    <p:sldId id="314" r:id="rId20"/>
    <p:sldId id="317" r:id="rId21"/>
    <p:sldId id="264" r:id="rId22"/>
    <p:sldId id="265" r:id="rId23"/>
    <p:sldId id="266" r:id="rId24"/>
    <p:sldId id="267" r:id="rId25"/>
    <p:sldId id="268" r:id="rId26"/>
    <p:sldId id="269" r:id="rId27"/>
    <p:sldId id="270" r:id="rId28"/>
    <p:sldId id="271" r:id="rId29"/>
    <p:sldId id="272" r:id="rId30"/>
    <p:sldId id="308" r:id="rId31"/>
    <p:sldId id="273" r:id="rId32"/>
    <p:sldId id="274" r:id="rId33"/>
    <p:sldId id="275" r:id="rId34"/>
    <p:sldId id="276" r:id="rId35"/>
    <p:sldId id="277" r:id="rId36"/>
    <p:sldId id="278" r:id="rId37"/>
    <p:sldId id="279" r:id="rId38"/>
    <p:sldId id="280" r:id="rId39"/>
    <p:sldId id="281" r:id="rId40"/>
    <p:sldId id="282" r:id="rId41"/>
    <p:sldId id="318" r:id="rId42"/>
    <p:sldId id="283" r:id="rId43"/>
    <p:sldId id="284" r:id="rId44"/>
    <p:sldId id="323" r:id="rId45"/>
    <p:sldId id="286" r:id="rId46"/>
    <p:sldId id="287" r:id="rId47"/>
    <p:sldId id="322" r:id="rId48"/>
    <p:sldId id="289" r:id="rId49"/>
    <p:sldId id="290" r:id="rId50"/>
    <p:sldId id="321" r:id="rId51"/>
    <p:sldId id="292" r:id="rId52"/>
    <p:sldId id="293" r:id="rId53"/>
    <p:sldId id="320" r:id="rId54"/>
    <p:sldId id="295" r:id="rId55"/>
    <p:sldId id="296" r:id="rId56"/>
    <p:sldId id="297" r:id="rId57"/>
    <p:sldId id="319" r:id="rId58"/>
    <p:sldId id="298" r:id="rId59"/>
    <p:sldId id="299" r:id="rId60"/>
    <p:sldId id="300" r:id="rId61"/>
    <p:sldId id="301" r:id="rId62"/>
    <p:sldId id="302" r:id="rId63"/>
    <p:sldId id="303" r:id="rId64"/>
    <p:sldId id="304" r:id="rId65"/>
    <p:sldId id="305" r:id="rId66"/>
    <p:sldId id="306" r:id="rId6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6" autoAdjust="0"/>
    <p:restoredTop sz="94660"/>
  </p:normalViewPr>
  <p:slideViewPr>
    <p:cSldViewPr snapToGrid="0">
      <p:cViewPr varScale="1">
        <p:scale>
          <a:sx n="114" d="100"/>
          <a:sy n="114" d="100"/>
        </p:scale>
        <p:origin x="47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0.xml"/><Relationship Id="rId21" Type="http://schemas.openxmlformats.org/officeDocument/2006/relationships/slide" Target="slides/slide15.xml"/><Relationship Id="rId42" Type="http://schemas.openxmlformats.org/officeDocument/2006/relationships/slide" Target="slides/slide36.xml"/><Relationship Id="rId47" Type="http://schemas.openxmlformats.org/officeDocument/2006/relationships/slide" Target="slides/slide41.xml"/><Relationship Id="rId63" Type="http://schemas.openxmlformats.org/officeDocument/2006/relationships/slide" Target="slides/slide57.xml"/><Relationship Id="rId68" Type="http://schemas.openxmlformats.org/officeDocument/2006/relationships/presProps" Target="presProps.xml"/><Relationship Id="rId7" Type="http://schemas.openxmlformats.org/officeDocument/2006/relationships/slide" Target="slides/slide1.xml"/><Relationship Id="rId71"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0.xml"/><Relationship Id="rId29" Type="http://schemas.openxmlformats.org/officeDocument/2006/relationships/slide" Target="slides/slide2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slide" Target="slides/slide47.xml"/><Relationship Id="rId58" Type="http://schemas.openxmlformats.org/officeDocument/2006/relationships/slide" Target="slides/slide52.xml"/><Relationship Id="rId66" Type="http://schemas.openxmlformats.org/officeDocument/2006/relationships/slide" Target="slides/slide60.xml"/><Relationship Id="rId5" Type="http://schemas.openxmlformats.org/officeDocument/2006/relationships/slideMaster" Target="slideMasters/slideMaster5.xml"/><Relationship Id="rId61" Type="http://schemas.openxmlformats.org/officeDocument/2006/relationships/slide" Target="slides/slide55.xml"/><Relationship Id="rId19" Type="http://schemas.openxmlformats.org/officeDocument/2006/relationships/slide" Target="slides/slide1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slide" Target="slides/slide50.xml"/><Relationship Id="rId64" Type="http://schemas.openxmlformats.org/officeDocument/2006/relationships/slide" Target="slides/slide58.xml"/><Relationship Id="rId69" Type="http://schemas.openxmlformats.org/officeDocument/2006/relationships/viewProps" Target="viewProps.xml"/><Relationship Id="rId8" Type="http://schemas.openxmlformats.org/officeDocument/2006/relationships/slide" Target="slides/slide2.xml"/><Relationship Id="rId51" Type="http://schemas.openxmlformats.org/officeDocument/2006/relationships/slide" Target="slides/slide45.xml"/><Relationship Id="rId3" Type="http://schemas.openxmlformats.org/officeDocument/2006/relationships/slideMaster" Target="slideMasters/slideMaster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59" Type="http://schemas.openxmlformats.org/officeDocument/2006/relationships/slide" Target="slides/slide53.xml"/><Relationship Id="rId67" Type="http://schemas.openxmlformats.org/officeDocument/2006/relationships/slide" Target="slides/slide61.xml"/><Relationship Id="rId20" Type="http://schemas.openxmlformats.org/officeDocument/2006/relationships/slide" Target="slides/slide14.xml"/><Relationship Id="rId41" Type="http://schemas.openxmlformats.org/officeDocument/2006/relationships/slide" Target="slides/slide35.xml"/><Relationship Id="rId54" Type="http://schemas.openxmlformats.org/officeDocument/2006/relationships/slide" Target="slides/slide48.xml"/><Relationship Id="rId62" Type="http://schemas.openxmlformats.org/officeDocument/2006/relationships/slide" Target="slides/slide56.xml"/><Relationship Id="rId7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slide" Target="slides/slide51.xml"/><Relationship Id="rId10" Type="http://schemas.openxmlformats.org/officeDocument/2006/relationships/slide" Target="slides/slide4.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slide" Target="slides/slide46.xml"/><Relationship Id="rId60" Type="http://schemas.openxmlformats.org/officeDocument/2006/relationships/slide" Target="slides/slide54.xml"/><Relationship Id="rId65" Type="http://schemas.openxmlformats.org/officeDocument/2006/relationships/slide" Target="slides/slide59.xml"/><Relationship Id="rId4" Type="http://schemas.openxmlformats.org/officeDocument/2006/relationships/slideMaster" Target="slideMasters/slideMaster4.xml"/><Relationship Id="rId9" Type="http://schemas.openxmlformats.org/officeDocument/2006/relationships/slide" Target="slides/slide3.xml"/><Relationship Id="rId13" Type="http://schemas.openxmlformats.org/officeDocument/2006/relationships/slide" Target="slides/slide7.xml"/><Relationship Id="rId18" Type="http://schemas.openxmlformats.org/officeDocument/2006/relationships/slide" Target="slides/slide12.xml"/><Relationship Id="rId39" Type="http://schemas.openxmlformats.org/officeDocument/2006/relationships/slide" Target="slides/slide33.xml"/><Relationship Id="rId34" Type="http://schemas.openxmlformats.org/officeDocument/2006/relationships/slide" Target="slides/slide28.xml"/><Relationship Id="rId50" Type="http://schemas.openxmlformats.org/officeDocument/2006/relationships/slide" Target="slides/slide44.xml"/><Relationship Id="rId55" Type="http://schemas.openxmlformats.org/officeDocument/2006/relationships/slide" Target="slides/slide4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27AE1C4-E476-493D-AA3D-C014FE3DE13E}" type="datetimeFigureOut">
              <a:rPr lang="en-US" smtClean="0"/>
              <a:t>6/16/2026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A80C69-43A1-4378-A565-71371D315C96}" type="slidenum">
              <a:rPr lang="en-US" smtClean="0"/>
              <a:t>‹#›</a:t>
            </a:fld>
            <a:endParaRPr lang="en-US"/>
          </a:p>
        </p:txBody>
      </p:sp>
    </p:spTree>
    <p:extLst>
      <p:ext uri="{BB962C8B-B14F-4D97-AF65-F5344CB8AC3E}">
        <p14:creationId xmlns:p14="http://schemas.microsoft.com/office/powerpoint/2010/main" val="35062888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7AE1C4-E476-493D-AA3D-C014FE3DE13E}" type="datetimeFigureOut">
              <a:rPr lang="en-US" smtClean="0"/>
              <a:t>6/16/2026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A80C69-43A1-4378-A565-71371D315C96}" type="slidenum">
              <a:rPr lang="en-US" smtClean="0"/>
              <a:t>‹#›</a:t>
            </a:fld>
            <a:endParaRPr lang="en-US"/>
          </a:p>
        </p:txBody>
      </p:sp>
    </p:spTree>
    <p:extLst>
      <p:ext uri="{BB962C8B-B14F-4D97-AF65-F5344CB8AC3E}">
        <p14:creationId xmlns:p14="http://schemas.microsoft.com/office/powerpoint/2010/main" val="22455761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7AE1C4-E476-493D-AA3D-C014FE3DE13E}" type="datetimeFigureOut">
              <a:rPr lang="en-US" smtClean="0"/>
              <a:t>6/16/2026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A80C69-43A1-4378-A565-71371D315C96}" type="slidenum">
              <a:rPr lang="en-US" smtClean="0"/>
              <a:t>‹#›</a:t>
            </a:fld>
            <a:endParaRPr lang="en-US"/>
          </a:p>
        </p:txBody>
      </p:sp>
    </p:spTree>
    <p:extLst>
      <p:ext uri="{BB962C8B-B14F-4D97-AF65-F5344CB8AC3E}">
        <p14:creationId xmlns:p14="http://schemas.microsoft.com/office/powerpoint/2010/main" val="2220363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6/16/2026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414156875"/>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1294452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6/16/2026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142182669"/>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154872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8798334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2391481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3943531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50575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7AE1C4-E476-493D-AA3D-C014FE3DE13E}" type="datetimeFigureOut">
              <a:rPr lang="en-US" smtClean="0"/>
              <a:t>6/16/2026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A80C69-43A1-4378-A565-71371D315C96}" type="slidenum">
              <a:rPr lang="en-US" smtClean="0"/>
              <a:t>‹#›</a:t>
            </a:fld>
            <a:endParaRPr lang="en-US"/>
          </a:p>
        </p:txBody>
      </p:sp>
    </p:spTree>
    <p:extLst>
      <p:ext uri="{BB962C8B-B14F-4D97-AF65-F5344CB8AC3E}">
        <p14:creationId xmlns:p14="http://schemas.microsoft.com/office/powerpoint/2010/main" val="9565280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879471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7478677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9111673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6/16/2026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793008349"/>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5688242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6/16/2026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604776555"/>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88159627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05562863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22360378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348683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27AE1C4-E476-493D-AA3D-C014FE3DE13E}" type="datetimeFigureOut">
              <a:rPr lang="en-US" smtClean="0"/>
              <a:t>6/16/2026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A80C69-43A1-4378-A565-71371D315C96}" type="slidenum">
              <a:rPr lang="en-US" smtClean="0"/>
              <a:t>‹#›</a:t>
            </a:fld>
            <a:endParaRPr lang="en-US"/>
          </a:p>
        </p:txBody>
      </p:sp>
    </p:spTree>
    <p:extLst>
      <p:ext uri="{BB962C8B-B14F-4D97-AF65-F5344CB8AC3E}">
        <p14:creationId xmlns:p14="http://schemas.microsoft.com/office/powerpoint/2010/main" val="154398585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3540412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0554099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90037454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46776070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6/16/2026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862544216"/>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65838264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6/16/2026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248488563"/>
      </p:ext>
    </p:extLst>
  </p:cSld>
  <p:clrMapOvr>
    <a:overrideClrMapping bg1="lt1" tx1="dk1" bg2="lt2" tx2="dk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33158625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71614923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138111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27AE1C4-E476-493D-AA3D-C014FE3DE13E}" type="datetimeFigureOut">
              <a:rPr lang="en-US" smtClean="0"/>
              <a:t>6/16/2026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A80C69-43A1-4378-A565-71371D315C96}" type="slidenum">
              <a:rPr lang="en-US" smtClean="0"/>
              <a:t>‹#›</a:t>
            </a:fld>
            <a:endParaRPr lang="en-US"/>
          </a:p>
        </p:txBody>
      </p:sp>
    </p:spTree>
    <p:extLst>
      <p:ext uri="{BB962C8B-B14F-4D97-AF65-F5344CB8AC3E}">
        <p14:creationId xmlns:p14="http://schemas.microsoft.com/office/powerpoint/2010/main" val="429007745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68677015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6756515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9725543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2300798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22979672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6/16/2026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26551527"/>
      </p:ext>
    </p:extLst>
  </p:cSld>
  <p:clrMapOvr>
    <a:overrideClrMapping bg1="lt1" tx1="dk1" bg2="lt2" tx2="dk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69371961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6/16/2026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281395625"/>
      </p:ext>
    </p:extLst>
  </p:cSld>
  <p:clrMapOvr>
    <a:overrideClrMapping bg1="lt1" tx1="dk1" bg2="lt2" tx2="dk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11174337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838791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27AE1C4-E476-493D-AA3D-C014FE3DE13E}" type="datetimeFigureOut">
              <a:rPr lang="en-US" smtClean="0"/>
              <a:t>6/16/2026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A80C69-43A1-4378-A565-71371D315C96}" type="slidenum">
              <a:rPr lang="en-US" smtClean="0"/>
              <a:t>‹#›</a:t>
            </a:fld>
            <a:endParaRPr lang="en-US"/>
          </a:p>
        </p:txBody>
      </p:sp>
    </p:spTree>
    <p:extLst>
      <p:ext uri="{BB962C8B-B14F-4D97-AF65-F5344CB8AC3E}">
        <p14:creationId xmlns:p14="http://schemas.microsoft.com/office/powerpoint/2010/main" val="35038819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90230099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90542468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7187319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1458095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33843244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71428451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6/16/2026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063160986"/>
      </p:ext>
    </p:extLst>
  </p:cSld>
  <p:clrMapOvr>
    <a:overrideClrMapping bg1="lt1" tx1="dk1" bg2="lt2" tx2="dk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916095349"/>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6/16/2026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910423672"/>
      </p:ext>
    </p:extLst>
  </p:cSld>
  <p:clrMapOvr>
    <a:overrideClrMapping bg1="lt1" tx1="dk1" bg2="lt2" tx2="dk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93147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27AE1C4-E476-493D-AA3D-C014FE3DE13E}" type="datetimeFigureOut">
              <a:rPr lang="en-US" smtClean="0"/>
              <a:t>6/16/2026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A80C69-43A1-4378-A565-71371D315C96}" type="slidenum">
              <a:rPr lang="en-US" smtClean="0"/>
              <a:t>‹#›</a:t>
            </a:fld>
            <a:endParaRPr lang="en-US"/>
          </a:p>
        </p:txBody>
      </p:sp>
    </p:spTree>
    <p:extLst>
      <p:ext uri="{BB962C8B-B14F-4D97-AF65-F5344CB8AC3E}">
        <p14:creationId xmlns:p14="http://schemas.microsoft.com/office/powerpoint/2010/main" val="3593894923"/>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94656721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62546641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469790248"/>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8033189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32285862"/>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386796407"/>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528983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7AE1C4-E476-493D-AA3D-C014FE3DE13E}" type="datetimeFigureOut">
              <a:rPr lang="en-US" smtClean="0"/>
              <a:t>6/16/2026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A80C69-43A1-4378-A565-71371D315C96}" type="slidenum">
              <a:rPr lang="en-US" smtClean="0"/>
              <a:t>‹#›</a:t>
            </a:fld>
            <a:endParaRPr lang="en-US"/>
          </a:p>
        </p:txBody>
      </p:sp>
    </p:spTree>
    <p:extLst>
      <p:ext uri="{BB962C8B-B14F-4D97-AF65-F5344CB8AC3E}">
        <p14:creationId xmlns:p14="http://schemas.microsoft.com/office/powerpoint/2010/main" val="38885097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27AE1C4-E476-493D-AA3D-C014FE3DE13E}" type="datetimeFigureOut">
              <a:rPr lang="en-US" smtClean="0"/>
              <a:t>6/16/2026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A80C69-43A1-4378-A565-71371D315C96}" type="slidenum">
              <a:rPr lang="en-US" smtClean="0"/>
              <a:t>‹#›</a:t>
            </a:fld>
            <a:endParaRPr lang="en-US"/>
          </a:p>
        </p:txBody>
      </p:sp>
    </p:spTree>
    <p:extLst>
      <p:ext uri="{BB962C8B-B14F-4D97-AF65-F5344CB8AC3E}">
        <p14:creationId xmlns:p14="http://schemas.microsoft.com/office/powerpoint/2010/main" val="3402890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27AE1C4-E476-493D-AA3D-C014FE3DE13E}" type="datetimeFigureOut">
              <a:rPr lang="en-US" smtClean="0"/>
              <a:t>6/16/2026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A80C69-43A1-4378-A565-71371D315C96}" type="slidenum">
              <a:rPr lang="en-US" smtClean="0"/>
              <a:t>‹#›</a:t>
            </a:fld>
            <a:endParaRPr lang="en-US"/>
          </a:p>
        </p:txBody>
      </p:sp>
    </p:spTree>
    <p:extLst>
      <p:ext uri="{BB962C8B-B14F-4D97-AF65-F5344CB8AC3E}">
        <p14:creationId xmlns:p14="http://schemas.microsoft.com/office/powerpoint/2010/main" val="16043326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7AE1C4-E476-493D-AA3D-C014FE3DE13E}" type="datetimeFigureOut">
              <a:rPr lang="en-US" smtClean="0"/>
              <a:t>6/16/2026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A80C69-43A1-4378-A565-71371D315C96}" type="slidenum">
              <a:rPr lang="en-US" smtClean="0"/>
              <a:t>‹#›</a:t>
            </a:fld>
            <a:endParaRPr lang="en-US"/>
          </a:p>
        </p:txBody>
      </p:sp>
    </p:spTree>
    <p:extLst>
      <p:ext uri="{BB962C8B-B14F-4D97-AF65-F5344CB8AC3E}">
        <p14:creationId xmlns:p14="http://schemas.microsoft.com/office/powerpoint/2010/main" val="26699054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9840482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02100733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73685379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63126660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755690234"/>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1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1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2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2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2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2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2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9.xml"/></Relationships>
</file>

<file path=ppt/slides/_rels/slide2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9.xml"/></Relationships>
</file>

<file path=ppt/slides/_rels/slide2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9.xml"/></Relationships>
</file>

<file path=ppt/slides/_rels/slide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9.xml"/></Relationships>
</file>

<file path=ppt/slides/_rels/slide3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9.xml"/></Relationships>
</file>

<file path=ppt/slides/_rels/slide3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9.xml"/></Relationships>
</file>

<file path=ppt/slides/_rels/slide3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9.xml"/></Relationships>
</file>

<file path=ppt/slides/_rels/slide3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9.xml"/></Relationships>
</file>

<file path=ppt/slides/_rels/slide3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9.xml"/></Relationships>
</file>

<file path=ppt/slides/_rels/slide3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3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3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0.xml"/></Relationships>
</file>

<file path=ppt/slides/_rels/slide3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0.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7.xml"/></Relationships>
</file>

<file path=ppt/slides/_rels/slide4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0.xml"/></Relationships>
</file>

<file path=ppt/slides/_rels/slide4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0.xml"/></Relationships>
</file>

<file path=ppt/slides/_rels/slide4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0.xml"/></Relationships>
</file>

<file path=ppt/slides/_rels/slide4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0.xml"/></Relationships>
</file>

<file path=ppt/slides/_rels/slide4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0.xml"/></Relationships>
</file>

<file path=ppt/slides/_rels/slide4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0.xml"/></Relationships>
</file>

<file path=ppt/slides/_rels/slide4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0.xml"/></Relationships>
</file>

<file path=ppt/slides/_rels/slide4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0.xml"/></Relationships>
</file>

<file path=ppt/slides/_rels/slide4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0.xml"/></Relationships>
</file>

<file path=ppt/slides/_rels/slide4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0.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7.xml"/></Relationships>
</file>

<file path=ppt/slides/_rels/slide5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0.xml"/></Relationships>
</file>

<file path=ppt/slides/_rels/slide5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0.xml"/></Relationships>
</file>

<file path=ppt/slides/_rels/slide5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45.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5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1.xml"/></Relationships>
</file>

<file path=ppt/slides/_rels/slide5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1.xml"/></Relationships>
</file>

<file path=ppt/slides/_rels/slide5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1.xml"/></Relationships>
</file>

<file path=ppt/slides/_rels/slide5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1.xml"/></Relationships>
</file>

<file path=ppt/slides/_rels/slide5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1.xml"/></Relationships>
</file>

<file path=ppt/slides/_rels/slide5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1.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7.xml"/></Relationships>
</file>

<file path=ppt/slides/_rels/slide6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1.xml"/></Relationships>
</file>

<file path=ppt/slides/_rels/slide6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1.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Rectangle 4"/>
          <p:cNvSpPr/>
          <p:nvPr/>
        </p:nvSpPr>
        <p:spPr>
          <a:xfrm>
            <a:off x="4913561" y="3244334"/>
            <a:ext cx="2364878" cy="369332"/>
          </a:xfrm>
          <a:prstGeom prst="rect">
            <a:avLst/>
          </a:prstGeom>
        </p:spPr>
        <p:txBody>
          <a:bodyPr wrap="none">
            <a:spAutoFit/>
          </a:bodyPr>
          <a:lstStyle/>
          <a:p>
            <a:r>
              <a:rPr lang="en-US" dirty="0" err="1"/>
              <a:t>Lễ</a:t>
            </a:r>
            <a:r>
              <a:rPr lang="en-US" dirty="0"/>
              <a:t> </a:t>
            </a:r>
            <a:r>
              <a:rPr lang="en-US" dirty="0" err="1"/>
              <a:t>Thánh</a:t>
            </a:r>
            <a:r>
              <a:rPr lang="en-US" dirty="0"/>
              <a:t> </a:t>
            </a:r>
            <a:r>
              <a:rPr lang="en-US" dirty="0" err="1"/>
              <a:t>Gioan</a:t>
            </a:r>
            <a:r>
              <a:rPr lang="en-US" dirty="0"/>
              <a:t> </a:t>
            </a:r>
            <a:r>
              <a:rPr lang="en-US" dirty="0" err="1"/>
              <a:t>Tẩy</a:t>
            </a:r>
            <a:r>
              <a:rPr lang="en-US" dirty="0"/>
              <a:t> </a:t>
            </a:r>
            <a:r>
              <a:rPr lang="en-US" dirty="0" err="1"/>
              <a:t>Giả</a:t>
            </a:r>
            <a:endParaRPr lang="en-US"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89" y="-83890"/>
            <a:ext cx="12275889" cy="7228319"/>
          </a:xfrm>
          <a:prstGeom prst="rect">
            <a:avLst/>
          </a:prstGeom>
        </p:spPr>
      </p:pic>
    </p:spTree>
    <p:extLst>
      <p:ext uri="{BB962C8B-B14F-4D97-AF65-F5344CB8AC3E}">
        <p14:creationId xmlns:p14="http://schemas.microsoft.com/office/powerpoint/2010/main" val="14822687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smtClean="0">
                <a:solidFill>
                  <a:srgbClr val="FF0000"/>
                </a:solidFill>
                <a:latin typeface="Arial" panose="020B0604020202020204" pitchFamily="34" charset="0"/>
                <a:cs typeface="Arial" panose="020B0604020202020204" pitchFamily="34" charset="0"/>
              </a:rPr>
              <a:t>ĐÁP CA</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8692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2089" y="0"/>
            <a:ext cx="12575567" cy="7109717"/>
          </a:xfrm>
          <a:prstGeom prst="rect">
            <a:avLst/>
          </a:prstGeom>
        </p:spPr>
      </p:pic>
      <p:sp>
        <p:nvSpPr>
          <p:cNvPr id="4" name="Rectangle 3"/>
          <p:cNvSpPr/>
          <p:nvPr/>
        </p:nvSpPr>
        <p:spPr>
          <a:xfrm>
            <a:off x="438727" y="605138"/>
            <a:ext cx="11314545" cy="3785652"/>
          </a:xfrm>
          <a:prstGeom prst="rect">
            <a:avLst/>
          </a:prstGeom>
        </p:spPr>
        <p:txBody>
          <a:bodyPr wrap="square">
            <a:spAutoFit/>
          </a:bodyPr>
          <a:lstStyle/>
          <a:p>
            <a:pPr lvl="0" algn="just"/>
            <a:r>
              <a:rPr lang="en-US" sz="8000" b="1">
                <a:solidFill>
                  <a:srgbClr val="333333"/>
                </a:solidFill>
                <a:latin typeface="Arial" panose="020B0604020202020204" pitchFamily="34" charset="0"/>
                <a:ea typeface="Times New Roman" panose="02020603050405020304" pitchFamily="18" charset="0"/>
              </a:rPr>
              <a:t>Tạ ơn Chúa í tạ ơn Chúa đã dựng nên con cách lạ lùng.</a:t>
            </a:r>
            <a:endParaRPr kumimoji="0" lang="vi-VN" sz="8000" b="1" i="0" u="none" strike="noStrike" kern="120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260417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Rectangle 4"/>
          <p:cNvSpPr/>
          <p:nvPr/>
        </p:nvSpPr>
        <p:spPr>
          <a:xfrm>
            <a:off x="4913561" y="3244334"/>
            <a:ext cx="2364878" cy="369332"/>
          </a:xfrm>
          <a:prstGeom prst="rect">
            <a:avLst/>
          </a:prstGeom>
        </p:spPr>
        <p:txBody>
          <a:bodyPr wrap="none">
            <a:spAutoFit/>
          </a:bodyPr>
          <a:lstStyle/>
          <a:p>
            <a:r>
              <a:rPr lang="en-US" dirty="0" err="1"/>
              <a:t>Lễ</a:t>
            </a:r>
            <a:r>
              <a:rPr lang="en-US" dirty="0"/>
              <a:t> </a:t>
            </a:r>
            <a:r>
              <a:rPr lang="en-US" dirty="0" err="1"/>
              <a:t>Thánh</a:t>
            </a:r>
            <a:r>
              <a:rPr lang="en-US" dirty="0"/>
              <a:t> </a:t>
            </a:r>
            <a:r>
              <a:rPr lang="en-US" dirty="0" err="1"/>
              <a:t>Gioan</a:t>
            </a:r>
            <a:r>
              <a:rPr lang="en-US" dirty="0"/>
              <a:t> </a:t>
            </a:r>
            <a:r>
              <a:rPr lang="en-US" dirty="0" err="1"/>
              <a:t>Tẩy</a:t>
            </a:r>
            <a:r>
              <a:rPr lang="en-US" dirty="0"/>
              <a:t> </a:t>
            </a:r>
            <a:r>
              <a:rPr lang="en-US" dirty="0" err="1"/>
              <a:t>Giả</a:t>
            </a:r>
            <a:endParaRPr lang="en-US"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89" y="-83890"/>
            <a:ext cx="12275889" cy="7228319"/>
          </a:xfrm>
          <a:prstGeom prst="rect">
            <a:avLst/>
          </a:prstGeom>
        </p:spPr>
      </p:pic>
    </p:spTree>
    <p:extLst>
      <p:ext uri="{BB962C8B-B14F-4D97-AF65-F5344CB8AC3E}">
        <p14:creationId xmlns:p14="http://schemas.microsoft.com/office/powerpoint/2010/main" val="19152704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smtClean="0">
                <a:solidFill>
                  <a:srgbClr val="FF0000"/>
                </a:solidFill>
                <a:latin typeface="Arial" panose="020B0604020202020204" pitchFamily="34" charset="0"/>
                <a:cs typeface="Arial" panose="020B0604020202020204" pitchFamily="34" charset="0"/>
              </a:rPr>
              <a:t>ALLELUIA</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847354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7" y="605138"/>
            <a:ext cx="11314545" cy="6247864"/>
          </a:xfrm>
          <a:prstGeom prst="rect">
            <a:avLst/>
          </a:prstGeom>
        </p:spPr>
        <p:txBody>
          <a:bodyPr wrap="square">
            <a:spAutoFit/>
          </a:bodyPr>
          <a:lstStyle/>
          <a:p>
            <a:pPr lvl="0" algn="just"/>
            <a:r>
              <a:rPr lang="en-US" sz="8000">
                <a:solidFill>
                  <a:srgbClr val="333333"/>
                </a:solidFill>
                <a:latin typeface="Arial" panose="020B0604020202020204" pitchFamily="34" charset="0"/>
                <a:ea typeface="Times New Roman" panose="02020603050405020304" pitchFamily="18" charset="0"/>
              </a:rPr>
              <a:t>Hỡi thơ nhi, con sẽ được gọi là tiên tri của Đấng Tối Cao. Con sẽ ra đi trước mặt Chúa mở lối cho Người</a:t>
            </a:r>
            <a:endParaRPr kumimoji="0" lang="vi-VN" sz="8000" b="1" i="0" u="none" strike="noStrike" kern="120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907254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Rectangle 4"/>
          <p:cNvSpPr/>
          <p:nvPr/>
        </p:nvSpPr>
        <p:spPr>
          <a:xfrm>
            <a:off x="4913561" y="3244334"/>
            <a:ext cx="2364878" cy="369332"/>
          </a:xfrm>
          <a:prstGeom prst="rect">
            <a:avLst/>
          </a:prstGeom>
        </p:spPr>
        <p:txBody>
          <a:bodyPr wrap="none">
            <a:spAutoFit/>
          </a:bodyPr>
          <a:lstStyle/>
          <a:p>
            <a:r>
              <a:rPr lang="en-US" dirty="0" err="1"/>
              <a:t>Lễ</a:t>
            </a:r>
            <a:r>
              <a:rPr lang="en-US" dirty="0"/>
              <a:t> </a:t>
            </a:r>
            <a:r>
              <a:rPr lang="en-US" dirty="0" err="1"/>
              <a:t>Thánh</a:t>
            </a:r>
            <a:r>
              <a:rPr lang="en-US" dirty="0"/>
              <a:t> </a:t>
            </a:r>
            <a:r>
              <a:rPr lang="en-US" dirty="0" err="1"/>
              <a:t>Gioan</a:t>
            </a:r>
            <a:r>
              <a:rPr lang="en-US" dirty="0"/>
              <a:t> </a:t>
            </a:r>
            <a:r>
              <a:rPr lang="en-US" dirty="0" err="1"/>
              <a:t>Tẩy</a:t>
            </a:r>
            <a:r>
              <a:rPr lang="en-US" dirty="0"/>
              <a:t> </a:t>
            </a:r>
            <a:r>
              <a:rPr lang="en-US" dirty="0" err="1"/>
              <a:t>Giả</a:t>
            </a:r>
            <a:endParaRPr lang="en-US"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89" y="-83890"/>
            <a:ext cx="12275889" cy="7228319"/>
          </a:xfrm>
          <a:prstGeom prst="rect">
            <a:avLst/>
          </a:prstGeom>
        </p:spPr>
      </p:pic>
    </p:spTree>
    <p:extLst>
      <p:ext uri="{BB962C8B-B14F-4D97-AF65-F5344CB8AC3E}">
        <p14:creationId xmlns:p14="http://schemas.microsoft.com/office/powerpoint/2010/main" val="2529501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8000" b="1" dirty="0" smtClean="0">
                <a:solidFill>
                  <a:srgbClr val="FF0000"/>
                </a:solidFill>
                <a:latin typeface="Arial" panose="020B0604020202020204" pitchFamily="34" charset="0"/>
                <a:cs typeface="Arial" panose="020B0604020202020204" pitchFamily="34" charset="0"/>
              </a:rPr>
              <a:t>CỦA LỄ GIOAN</a:t>
            </a:r>
            <a:endParaRPr lang="en-US" sz="8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38820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1190896" cy="627864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7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Nguyện dâng lên Cha của lễ là bánh thơm với ly rượu ngon. Nguyện dâng lên Cha của lễ là mến yêu của muôn tâm hồn.</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2382431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6" y="180304"/>
            <a:ext cx="11190897" cy="6740307"/>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7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Nguyện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dâng</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lên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tiếng</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hát</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để</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chúc</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khen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cảm</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tạ</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kính</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thờ</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mừng</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vui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trong</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lễ</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sinh</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nhật</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của</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Thánh</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Gioan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Tiền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Hô</a:t>
            </a:r>
            <a:endParaRPr kumimoji="0" lang="vi-VN" sz="72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56172098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1190896" cy="627864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7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Chúa hỡi xin nhận cho tấm bánh với ly rượu nồng. Chúa hỡi xin Ngài thương thánh hóa lễ vật con hiến dâng.</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450700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THÁNH GIOAN TIỀN HÔ</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129053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1190896" cy="729430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7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Ước muốn chung lời ca với Thánh Gioan loan Tin Mừng . Chúa đến chính Ngài là Thiên Chúa cứu độ khắp chúng nhân</a:t>
            </a:r>
            <a:b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b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272437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283335"/>
            <a:ext cx="10984834" cy="597086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2</a:t>
            </a:r>
            <a:r>
              <a:rPr kumimoji="0" lang="vi-VN"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7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Ngợi khen vinh quang Thiên Chúa tỏa chiếu nơi Thánh Gioan vị tiền hô của Con Thiên Chúa. Người đến mang nỗi vui dâng </a:t>
            </a:r>
            <a:r>
              <a:rPr kumimoji="0" lang="vi-VN" sz="62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tràn</a:t>
            </a:r>
            <a:r>
              <a:rPr kumimoji="0" lang="en-US" sz="6200" b="1" i="0" u="none" strike="noStrike" kern="1200" cap="none" spc="0" normalizeH="0" baseline="0" noProof="0" dirty="0" smtClean="0">
                <a:ln>
                  <a:noFill/>
                </a:ln>
                <a:solidFill>
                  <a:prstClr val="black"/>
                </a:solidFill>
                <a:effectLst/>
                <a:uLnTx/>
                <a:uFillTx/>
                <a:latin typeface="Century Gothic" panose="020B0502020202020204"/>
                <a:ea typeface="+mn-ea"/>
                <a:cs typeface="+mn-cs"/>
              </a:rPr>
              <a:t>,</a:t>
            </a:r>
            <a:endParaRPr kumimoji="0" lang="vi-VN" sz="62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08942083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1190896" cy="627864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2</a:t>
            </a:r>
            <a:r>
              <a:rPr kumimoji="0" lang="vi-VN"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7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đoàn con xin ơn trợ giúp được bước theo con đường thánh nhân, ngày đêm hy sinh quên mình làm chứng cho Đức </a:t>
            </a:r>
            <a:r>
              <a:rPr kumimoji="0" lang="vi-VN" sz="66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Kitô</a:t>
            </a:r>
            <a:r>
              <a:rPr kumimoji="0" lang="en-US" sz="6600" b="1" i="0" u="none" strike="noStrike" kern="1200" cap="none" spc="0" normalizeH="0" baseline="0" noProof="0" dirty="0" smtClean="0">
                <a:ln>
                  <a:noFill/>
                </a:ln>
                <a:solidFill>
                  <a:prstClr val="black"/>
                </a:solidFill>
                <a:effectLst/>
                <a:uLnTx/>
                <a:uFillTx/>
                <a:latin typeface="Century Gothic" panose="020B0502020202020204"/>
                <a:ea typeface="+mn-ea"/>
                <a:cs typeface="+mn-cs"/>
              </a:rPr>
              <a:t>.</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81959076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1190896" cy="627864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7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Chúa hỡi xin nhận cho tấm bánh với ly rượu nồng. Chúa hỡi xin Ngài thương thánh hóa lễ vật con hiến dâng.</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18343455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1190896" cy="729430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7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Ước muốn chung lời ca với Thánh Gioan loan Tin Mừng . Chúa đến chính Ngài là Thiên Chúa cứu độ khắp chúng nhân</a:t>
            </a:r>
            <a:b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b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99881156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30" name="Picture 6" descr="https://i.pinimg.com/736x/1d/3a/33/1d3a33dfbd7f147bbbfcf679be4d219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41" y="0"/>
            <a:ext cx="12210341"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338046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CHÚA ĐÃ GỌI CON ĐI</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455072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28034"/>
            <a:ext cx="11152259" cy="517064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Chúa đã gọi tên con dù con đây những lỗi lầm, phận con yếu đuối mỏng manh, nào đâu con xứng hồng ân. </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67743977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27864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7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Chúa đã vì yêu thương chọn con đây giữa muôn người, gọi con theo bước chân Ngài truyền rao Tin Mừng cứu </a:t>
            </a:r>
            <a:r>
              <a:rPr kumimoji="0" lang="vi-VN" sz="66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rỗi</a:t>
            </a:r>
            <a:r>
              <a:rPr kumimoji="0" lang="en-US" sz="6600" b="1" i="0" u="none" strike="noStrike" kern="1200" cap="none" spc="0" normalizeH="0" baseline="0" noProof="0" dirty="0" smtClean="0">
                <a:ln>
                  <a:noFill/>
                </a:ln>
                <a:solidFill>
                  <a:prstClr val="black"/>
                </a:solidFill>
                <a:effectLst/>
                <a:uLnTx/>
                <a:uFillTx/>
                <a:latin typeface="Century Gothic" panose="020B0502020202020204"/>
                <a:ea typeface="+mn-ea"/>
                <a:cs typeface="+mn-cs"/>
              </a:rPr>
              <a:t>.</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0716079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28034"/>
            <a:ext cx="11152259" cy="517064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(Xin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đáp</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lại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tiếng</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Ngài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gọi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con) Xin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đáp</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lại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tiếng</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kêu</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mời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trót</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đời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luôn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trung</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tín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hiến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dâng</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Ngài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tình</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mến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sắt</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smtClean="0">
                <a:ln>
                  <a:noFill/>
                </a:ln>
                <a:solidFill>
                  <a:prstClr val="black"/>
                </a:solidFill>
                <a:effectLst/>
                <a:uLnTx/>
                <a:uFillTx/>
                <a:latin typeface="Century Gothic" panose="020B0502020202020204"/>
                <a:ea typeface="+mn-ea"/>
                <a:cs typeface="+mn-cs"/>
              </a:rPr>
              <a:t>son.</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9489155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7" y="605138"/>
            <a:ext cx="11314545"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Đoàn chúng con hôm nay ngợi mừng Thánh Gio-an Tiền Hô. Xưa Người được sinh ra để làm chứng về Đức Ki-tô. </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90033319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412124"/>
            <a:ext cx="11203774"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2</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7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Chúa đã gọi con đi ủi an bao kẻ cơ cầu, cảm thông muôn nỗi sầu đau dìu đưa lên cõi trời cao. </a:t>
            </a:r>
            <a:endParaRPr kumimoji="0" lang="vi-VN" sz="72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26758136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437881"/>
            <a:ext cx="11074986" cy="517064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2</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Chúa đã gọi con đi làm mưa tưới mát cánh đồng, làm mây che mát con đường làm tia nắng trời hừng </a:t>
            </a:r>
            <a:r>
              <a:rPr kumimoji="0" lang="vi-VN" sz="66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đông</a:t>
            </a:r>
            <a:r>
              <a:rPr kumimoji="0" lang="en-US" sz="6600" b="1" i="0" u="none" strike="noStrike" kern="1200" cap="none" spc="0" normalizeH="0" baseline="0" noProof="0" dirty="0" smtClean="0">
                <a:ln>
                  <a:noFill/>
                </a:ln>
                <a:solidFill>
                  <a:prstClr val="black"/>
                </a:solidFill>
                <a:effectLst/>
                <a:uLnTx/>
                <a:uFillTx/>
                <a:latin typeface="Century Gothic" panose="020B0502020202020204"/>
                <a:ea typeface="+mn-ea"/>
                <a:cs typeface="+mn-cs"/>
              </a:rPr>
              <a:t>.</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99413128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28034"/>
            <a:ext cx="11152259" cy="517064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(Xin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đáp</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lại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tiếng</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Ngài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gọi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con) Xin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đáp</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lại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tiếng</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kêu</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mời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trót</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đời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luôn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trung</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tín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hiến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dâng</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Ngài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tình</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mến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sắt</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smtClean="0">
                <a:ln>
                  <a:noFill/>
                </a:ln>
                <a:solidFill>
                  <a:prstClr val="black"/>
                </a:solidFill>
                <a:effectLst/>
                <a:uLnTx/>
                <a:uFillTx/>
                <a:latin typeface="Century Gothic" panose="020B0502020202020204"/>
                <a:ea typeface="+mn-ea"/>
                <a:cs typeface="+mn-cs"/>
              </a:rPr>
              <a:t>son.</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87216050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63638"/>
            <a:ext cx="11062107" cy="517064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3</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Chúa đã gọi con đi để con luôn ở trong Ngài, để con nối kết vòng tay tìm trao thương mến đầy vơi.  </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6289789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7" y="425003"/>
            <a:ext cx="11293927" cy="624786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3</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7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80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8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8000" b="1" i="0" u="none" strike="noStrike" kern="1200" cap="none" spc="0" normalizeH="0" baseline="0" noProof="0" dirty="0" err="1">
                <a:ln>
                  <a:noFill/>
                </a:ln>
                <a:solidFill>
                  <a:prstClr val="black"/>
                </a:solidFill>
                <a:effectLst/>
                <a:uLnTx/>
                <a:uFillTx/>
                <a:latin typeface="Century Gothic" panose="020B0502020202020204"/>
                <a:ea typeface="+mn-ea"/>
                <a:cs typeface="+mn-cs"/>
              </a:rPr>
              <a:t>đã</a:t>
            </a:r>
            <a:r>
              <a:rPr kumimoji="0" lang="en-US" sz="8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8000" b="1" i="0" u="none" strike="noStrike" kern="1200" cap="none" spc="0" normalizeH="0" baseline="0" noProof="0" dirty="0" err="1">
                <a:ln>
                  <a:noFill/>
                </a:ln>
                <a:solidFill>
                  <a:prstClr val="black"/>
                </a:solidFill>
                <a:effectLst/>
                <a:uLnTx/>
                <a:uFillTx/>
                <a:latin typeface="Century Gothic" panose="020B0502020202020204"/>
                <a:ea typeface="+mn-ea"/>
                <a:cs typeface="+mn-cs"/>
              </a:rPr>
              <a:t>gọi</a:t>
            </a:r>
            <a:r>
              <a:rPr kumimoji="0" lang="en-US" sz="8000" b="1" i="0" u="none" strike="noStrike" kern="1200" cap="none" spc="0" normalizeH="0" baseline="0" noProof="0" dirty="0">
                <a:ln>
                  <a:noFill/>
                </a:ln>
                <a:solidFill>
                  <a:prstClr val="black"/>
                </a:solidFill>
                <a:effectLst/>
                <a:uLnTx/>
                <a:uFillTx/>
                <a:latin typeface="Century Gothic" panose="020B0502020202020204"/>
                <a:ea typeface="+mn-ea"/>
                <a:cs typeface="+mn-cs"/>
              </a:rPr>
              <a:t> con </a:t>
            </a:r>
            <a:r>
              <a:rPr kumimoji="0" lang="en-US" sz="8000" b="1" i="0" u="none" strike="noStrike" kern="1200" cap="none" spc="0" normalizeH="0" baseline="0" noProof="0" dirty="0" err="1">
                <a:ln>
                  <a:noFill/>
                </a:ln>
                <a:solidFill>
                  <a:prstClr val="black"/>
                </a:solidFill>
                <a:effectLst/>
                <a:uLnTx/>
                <a:uFillTx/>
                <a:latin typeface="Century Gothic" panose="020B0502020202020204"/>
                <a:ea typeface="+mn-ea"/>
                <a:cs typeface="+mn-cs"/>
              </a:rPr>
              <a:t>đi</a:t>
            </a:r>
            <a:r>
              <a:rPr kumimoji="0" lang="en-US" sz="8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8000" b="1" i="0" u="none" strike="noStrike" kern="1200" cap="none" spc="0" normalizeH="0" baseline="0" noProof="0" dirty="0" err="1">
                <a:ln>
                  <a:noFill/>
                </a:ln>
                <a:solidFill>
                  <a:prstClr val="black"/>
                </a:solidFill>
                <a:effectLst/>
                <a:uLnTx/>
                <a:uFillTx/>
                <a:latin typeface="Century Gothic" panose="020B0502020202020204"/>
                <a:ea typeface="+mn-ea"/>
                <a:cs typeface="+mn-cs"/>
              </a:rPr>
              <a:t>để</a:t>
            </a:r>
            <a:r>
              <a:rPr kumimoji="0" lang="en-US" sz="8000" b="1" i="0" u="none" strike="noStrike" kern="1200" cap="none" spc="0" normalizeH="0" baseline="0" noProof="0" dirty="0">
                <a:ln>
                  <a:noFill/>
                </a:ln>
                <a:solidFill>
                  <a:prstClr val="black"/>
                </a:solidFill>
                <a:effectLst/>
                <a:uLnTx/>
                <a:uFillTx/>
                <a:latin typeface="Century Gothic" panose="020B0502020202020204"/>
                <a:ea typeface="+mn-ea"/>
                <a:cs typeface="+mn-cs"/>
              </a:rPr>
              <a:t> con </a:t>
            </a:r>
            <a:r>
              <a:rPr kumimoji="0" lang="en-US" sz="8000" b="1" i="0" u="none" strike="noStrike" kern="1200" cap="none" spc="0" normalizeH="0" baseline="0" noProof="0" dirty="0" err="1">
                <a:ln>
                  <a:noFill/>
                </a:ln>
                <a:solidFill>
                  <a:prstClr val="black"/>
                </a:solidFill>
                <a:effectLst/>
                <a:uLnTx/>
                <a:uFillTx/>
                <a:latin typeface="Century Gothic" panose="020B0502020202020204"/>
                <a:ea typeface="+mn-ea"/>
                <a:cs typeface="+mn-cs"/>
              </a:rPr>
              <a:t>góp</a:t>
            </a:r>
            <a:r>
              <a:rPr kumimoji="0" lang="en-US" sz="8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8000" b="1" i="0" u="none" strike="noStrike" kern="1200" cap="none" spc="0" normalizeH="0" baseline="0" noProof="0" dirty="0" err="1">
                <a:ln>
                  <a:noFill/>
                </a:ln>
                <a:solidFill>
                  <a:prstClr val="black"/>
                </a:solidFill>
                <a:effectLst/>
                <a:uLnTx/>
                <a:uFillTx/>
                <a:latin typeface="Century Gothic" panose="020B0502020202020204"/>
                <a:ea typeface="+mn-ea"/>
                <a:cs typeface="+mn-cs"/>
              </a:rPr>
              <a:t>sức</a:t>
            </a:r>
            <a:r>
              <a:rPr kumimoji="0" lang="en-US" sz="8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8000" b="1" i="0" u="none" strike="noStrike" kern="1200" cap="none" spc="0" normalizeH="0" baseline="0" noProof="0" dirty="0" err="1">
                <a:ln>
                  <a:noFill/>
                </a:ln>
                <a:solidFill>
                  <a:prstClr val="black"/>
                </a:solidFill>
                <a:effectLst/>
                <a:uLnTx/>
                <a:uFillTx/>
                <a:latin typeface="Century Gothic" panose="020B0502020202020204"/>
                <a:ea typeface="+mn-ea"/>
                <a:cs typeface="+mn-cs"/>
              </a:rPr>
              <a:t>với</a:t>
            </a:r>
            <a:r>
              <a:rPr kumimoji="0" lang="en-US" sz="8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8000" b="1" i="0" u="none" strike="noStrike" kern="1200" cap="none" spc="0" normalizeH="0" baseline="0" noProof="0" dirty="0" err="1">
                <a:ln>
                  <a:noFill/>
                </a:ln>
                <a:solidFill>
                  <a:prstClr val="black"/>
                </a:solidFill>
                <a:effectLst/>
                <a:uLnTx/>
                <a:uFillTx/>
                <a:latin typeface="Century Gothic" panose="020B0502020202020204"/>
                <a:ea typeface="+mn-ea"/>
                <a:cs typeface="+mn-cs"/>
              </a:rPr>
              <a:t>đời</a:t>
            </a:r>
            <a:r>
              <a:rPr kumimoji="0" lang="en-US" sz="8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8000" b="1" i="0" u="none" strike="noStrike" kern="1200" cap="none" spc="0" normalizeH="0" baseline="0" noProof="0" dirty="0" err="1">
                <a:ln>
                  <a:noFill/>
                </a:ln>
                <a:solidFill>
                  <a:prstClr val="black"/>
                </a:solidFill>
                <a:effectLst/>
                <a:uLnTx/>
                <a:uFillTx/>
                <a:latin typeface="Century Gothic" panose="020B0502020202020204"/>
                <a:ea typeface="+mn-ea"/>
                <a:cs typeface="+mn-cs"/>
              </a:rPr>
              <a:t>dựng</a:t>
            </a:r>
            <a:r>
              <a:rPr kumimoji="0" lang="en-US" sz="8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8000" b="1" i="0" u="none" strike="noStrike" kern="1200" cap="none" spc="0" normalizeH="0" baseline="0" noProof="0" dirty="0" err="1">
                <a:ln>
                  <a:noFill/>
                </a:ln>
                <a:solidFill>
                  <a:prstClr val="black"/>
                </a:solidFill>
                <a:effectLst/>
                <a:uLnTx/>
                <a:uFillTx/>
                <a:latin typeface="Century Gothic" panose="020B0502020202020204"/>
                <a:ea typeface="+mn-ea"/>
                <a:cs typeface="+mn-cs"/>
              </a:rPr>
              <a:t>xây</a:t>
            </a:r>
            <a:r>
              <a:rPr kumimoji="0" lang="en-US" sz="8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8000" b="1" i="0" u="none" strike="noStrike" kern="1200" cap="none" spc="0" normalizeH="0" baseline="0" noProof="0" dirty="0" err="1">
                <a:ln>
                  <a:noFill/>
                </a:ln>
                <a:solidFill>
                  <a:prstClr val="black"/>
                </a:solidFill>
                <a:effectLst/>
                <a:uLnTx/>
                <a:uFillTx/>
                <a:latin typeface="Century Gothic" panose="020B0502020202020204"/>
                <a:ea typeface="+mn-ea"/>
                <a:cs typeface="+mn-cs"/>
              </a:rPr>
              <a:t>thế</a:t>
            </a:r>
            <a:r>
              <a:rPr kumimoji="0" lang="en-US" sz="8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8000" b="1" i="0" u="none" strike="noStrike" kern="1200" cap="none" spc="0" normalizeH="0" baseline="0" noProof="0" dirty="0" err="1">
                <a:ln>
                  <a:noFill/>
                </a:ln>
                <a:solidFill>
                  <a:prstClr val="black"/>
                </a:solidFill>
                <a:effectLst/>
                <a:uLnTx/>
                <a:uFillTx/>
                <a:latin typeface="Century Gothic" panose="020B0502020202020204"/>
                <a:ea typeface="+mn-ea"/>
                <a:cs typeface="+mn-cs"/>
              </a:rPr>
              <a:t>giới</a:t>
            </a:r>
            <a:r>
              <a:rPr kumimoji="0" lang="en-US" sz="8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8000" b="1" i="0" u="none" strike="noStrike" kern="1200" cap="none" spc="0" normalizeH="0" baseline="0" noProof="0" dirty="0" err="1">
                <a:ln>
                  <a:noFill/>
                </a:ln>
                <a:solidFill>
                  <a:prstClr val="black"/>
                </a:solidFill>
                <a:effectLst/>
                <a:uLnTx/>
                <a:uFillTx/>
                <a:latin typeface="Century Gothic" panose="020B0502020202020204"/>
                <a:ea typeface="+mn-ea"/>
                <a:cs typeface="+mn-cs"/>
              </a:rPr>
              <a:t>sáng</a:t>
            </a:r>
            <a:r>
              <a:rPr kumimoji="0" lang="en-US" sz="8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8000" b="1" i="0" u="none" strike="noStrike" kern="1200" cap="none" spc="0" normalizeH="0" baseline="0" noProof="0" dirty="0" err="1">
                <a:ln>
                  <a:noFill/>
                </a:ln>
                <a:solidFill>
                  <a:prstClr val="black"/>
                </a:solidFill>
                <a:effectLst/>
                <a:uLnTx/>
                <a:uFillTx/>
                <a:latin typeface="Century Gothic" panose="020B0502020202020204"/>
                <a:ea typeface="+mn-ea"/>
                <a:cs typeface="+mn-cs"/>
              </a:rPr>
              <a:t>ngời</a:t>
            </a:r>
            <a:r>
              <a:rPr kumimoji="0" lang="en-US" sz="8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8000" b="1" i="0" u="none" strike="noStrike" kern="1200" cap="none" spc="0" normalizeH="0" baseline="0" noProof="0" dirty="0" err="1">
                <a:ln>
                  <a:noFill/>
                </a:ln>
                <a:solidFill>
                  <a:prstClr val="black"/>
                </a:solidFill>
                <a:effectLst/>
                <a:uLnTx/>
                <a:uFillTx/>
                <a:latin typeface="Century Gothic" panose="020B0502020202020204"/>
                <a:ea typeface="+mn-ea"/>
                <a:cs typeface="+mn-cs"/>
              </a:rPr>
              <a:t>khổ</a:t>
            </a:r>
            <a:r>
              <a:rPr kumimoji="0" lang="en-US" sz="8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8000" b="1" i="0" u="none" strike="noStrike" kern="1200" cap="none" spc="0" normalizeH="0" baseline="0" noProof="0" dirty="0" err="1">
                <a:ln>
                  <a:noFill/>
                </a:ln>
                <a:solidFill>
                  <a:prstClr val="black"/>
                </a:solidFill>
                <a:effectLst/>
                <a:uLnTx/>
                <a:uFillTx/>
                <a:latin typeface="Century Gothic" panose="020B0502020202020204"/>
                <a:ea typeface="+mn-ea"/>
                <a:cs typeface="+mn-cs"/>
              </a:rPr>
              <a:t>đau</a:t>
            </a:r>
            <a:r>
              <a:rPr kumimoji="0" lang="en-US" sz="8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8000" b="1" i="0" u="none" strike="noStrike" kern="1200" cap="none" spc="0" normalizeH="0" baseline="0" noProof="0" dirty="0" err="1">
                <a:ln>
                  <a:noFill/>
                </a:ln>
                <a:solidFill>
                  <a:prstClr val="black"/>
                </a:solidFill>
                <a:effectLst/>
                <a:uLnTx/>
                <a:uFillTx/>
                <a:latin typeface="Century Gothic" panose="020B0502020202020204"/>
                <a:ea typeface="+mn-ea"/>
                <a:cs typeface="+mn-cs"/>
              </a:rPr>
              <a:t>biến</a:t>
            </a:r>
            <a:r>
              <a:rPr kumimoji="0" lang="en-US" sz="8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8000" b="1" i="0" u="none" strike="noStrike" kern="1200" cap="none" spc="0" normalizeH="0" baseline="0" noProof="0" dirty="0" err="1">
                <a:ln>
                  <a:noFill/>
                </a:ln>
                <a:solidFill>
                  <a:prstClr val="black"/>
                </a:solidFill>
                <a:effectLst/>
                <a:uLnTx/>
                <a:uFillTx/>
                <a:latin typeface="Century Gothic" panose="020B0502020202020204"/>
                <a:ea typeface="+mn-ea"/>
                <a:cs typeface="+mn-cs"/>
              </a:rPr>
              <a:t>thành</a:t>
            </a:r>
            <a:r>
              <a:rPr kumimoji="0" lang="en-US" sz="8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8000" b="1" i="0" u="none" strike="noStrike" kern="1200" cap="none" spc="0" normalizeH="0" baseline="0" noProof="0" dirty="0" err="1">
                <a:ln>
                  <a:noFill/>
                </a:ln>
                <a:solidFill>
                  <a:prstClr val="black"/>
                </a:solidFill>
                <a:effectLst/>
                <a:uLnTx/>
                <a:uFillTx/>
                <a:latin typeface="Century Gothic" panose="020B0502020202020204"/>
                <a:ea typeface="+mn-ea"/>
                <a:cs typeface="+mn-cs"/>
              </a:rPr>
              <a:t>niềm</a:t>
            </a:r>
            <a:r>
              <a:rPr kumimoji="0" lang="en-US" sz="8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8000" b="1" i="0" u="none" strike="noStrike" kern="1200" cap="none" spc="0" normalizeH="0" baseline="0" noProof="0" dirty="0" err="1">
                <a:ln>
                  <a:noFill/>
                </a:ln>
                <a:solidFill>
                  <a:prstClr val="black"/>
                </a:solidFill>
                <a:effectLst/>
                <a:uLnTx/>
                <a:uFillTx/>
                <a:latin typeface="Century Gothic" panose="020B0502020202020204"/>
                <a:ea typeface="+mn-ea"/>
                <a:cs typeface="+mn-cs"/>
              </a:rPr>
              <a:t>vui</a:t>
            </a:r>
            <a:endParaRPr kumimoji="0" lang="vi-VN" sz="8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9315527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28034"/>
            <a:ext cx="11152259" cy="517064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(Xin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đáp</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lại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tiếng</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Ngài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gọi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con) Xin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đáp</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lại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tiếng</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kêu</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mời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trót</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đời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luôn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trung</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tín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hiến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dâng</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Ngài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tình</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mến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sắt</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smtClean="0">
                <a:ln>
                  <a:noFill/>
                </a:ln>
                <a:solidFill>
                  <a:prstClr val="black"/>
                </a:solidFill>
                <a:effectLst/>
                <a:uLnTx/>
                <a:uFillTx/>
                <a:latin typeface="Century Gothic" panose="020B0502020202020204"/>
                <a:ea typeface="+mn-ea"/>
                <a:cs typeface="+mn-cs"/>
              </a:rPr>
              <a:t>son.</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994331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Rectangle 4"/>
          <p:cNvSpPr/>
          <p:nvPr/>
        </p:nvSpPr>
        <p:spPr>
          <a:xfrm>
            <a:off x="4913561" y="3244334"/>
            <a:ext cx="2364878" cy="369332"/>
          </a:xfrm>
          <a:prstGeom prst="rect">
            <a:avLst/>
          </a:prstGeom>
        </p:spPr>
        <p:txBody>
          <a:bodyPr wrap="none">
            <a:spAutoFit/>
          </a:bodyPr>
          <a:lstStyle/>
          <a:p>
            <a:r>
              <a:rPr lang="en-US" dirty="0" err="1"/>
              <a:t>Lễ</a:t>
            </a:r>
            <a:r>
              <a:rPr lang="en-US" dirty="0"/>
              <a:t> </a:t>
            </a:r>
            <a:r>
              <a:rPr lang="en-US" dirty="0" err="1"/>
              <a:t>Thánh</a:t>
            </a:r>
            <a:r>
              <a:rPr lang="en-US" dirty="0"/>
              <a:t> </a:t>
            </a:r>
            <a:r>
              <a:rPr lang="en-US" dirty="0" err="1"/>
              <a:t>Gioan</a:t>
            </a:r>
            <a:r>
              <a:rPr lang="en-US" dirty="0"/>
              <a:t> </a:t>
            </a:r>
            <a:r>
              <a:rPr lang="en-US" dirty="0" err="1"/>
              <a:t>Tẩy</a:t>
            </a:r>
            <a:r>
              <a:rPr lang="en-US" dirty="0"/>
              <a:t> </a:t>
            </a:r>
            <a:r>
              <a:rPr lang="en-US" dirty="0" err="1"/>
              <a:t>Giả</a:t>
            </a:r>
            <a:endParaRPr lang="en-US"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89" y="-83890"/>
            <a:ext cx="12275889" cy="7228319"/>
          </a:xfrm>
          <a:prstGeom prst="rect">
            <a:avLst/>
          </a:prstGeom>
        </p:spPr>
      </p:pic>
    </p:spTree>
    <p:extLst>
      <p:ext uri="{BB962C8B-B14F-4D97-AF65-F5344CB8AC3E}">
        <p14:creationId xmlns:p14="http://schemas.microsoft.com/office/powerpoint/2010/main" val="126460235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DÂNG LỜI NGỢI CA</a:t>
            </a:r>
            <a:endParaRPr lang="en-US" sz="4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386487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Muôn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đời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xin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dâng</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lời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ngợi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ca,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ngợi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ca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Thiên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tác</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sinh</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muôn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loài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Đấng</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tác</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thành</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nên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tôi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endParaRPr kumimoji="0" lang="vi-VN" sz="72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41795454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18941"/>
            <a:ext cx="11475052"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rPr>
              <a:t>(Dù tôi đây đâu có là chi) Dù tôi đây đâu đáng là gì, mà người trìu mến chở che luôn, như mẹ hiền ủ ấp con </a:t>
            </a:r>
            <a:r>
              <a:rPr kumimoji="0" lang="vi-VN" sz="6600" b="1" i="0" u="none" strike="noStrike" kern="1200" cap="none" spc="0" normalizeH="0" baseline="0" noProof="0" dirty="0" smtClean="0">
                <a:ln>
                  <a:noFill/>
                </a:ln>
                <a:solidFill>
                  <a:prstClr val="black"/>
                </a:solidFill>
                <a:effectLst/>
                <a:uLnTx/>
                <a:uFillTx/>
                <a:latin typeface="Verdana" panose="020B0604030504040204" pitchFamily="34" charset="0"/>
                <a:ea typeface="+mn-ea"/>
              </a:rPr>
              <a:t>thơ</a:t>
            </a:r>
            <a:r>
              <a:rPr kumimoji="0" lang="en-US" sz="6600" b="1" i="0" u="none" strike="noStrike" kern="1200" cap="none" spc="0" normalizeH="0" baseline="0" noProof="0" dirty="0" smtClean="0">
                <a:ln>
                  <a:noFill/>
                </a:ln>
                <a:solidFill>
                  <a:prstClr val="black"/>
                </a:solidFill>
                <a:effectLst/>
                <a:uLnTx/>
                <a:uFillTx/>
                <a:latin typeface="Verdana" panose="020B0604030504040204" pitchFamily="34" charset="0"/>
                <a:ea typeface="+mn-ea"/>
              </a:rPr>
              <a:t>.</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7203571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7" y="605138"/>
            <a:ext cx="11314545"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Người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là Đấng cao trọng giữa người nam sinh từ người nữ. Nhưng Đấng đến sau Người còn cao quý hơn Người. </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7470468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92497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Này Người đã chọn tôi từ trong lòng thân mẫu. Người nhớ đến tôi khi chưa mở mắt chào đời, và từng bước tôi đi trong đời tay Người đưa lối. Ôi Thiên Chúa của tôi xin ca ngợi Chúa muôn đời</a:t>
            </a:r>
            <a:b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br>
            <a:endParaRPr kumimoji="0" lang="vi-VN" sz="54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12439723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Muôn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đời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xin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dâng</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lời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ngợi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ca,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ngợi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ca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Thiên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tác</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sinh</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muôn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loài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Đấng</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tác</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thành</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nên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tôi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endParaRPr kumimoji="0" lang="vi-VN" sz="72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87518322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18941"/>
            <a:ext cx="11475052"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rPr>
              <a:t>(Dù tôi đây đâu có là chi) Dù tôi đây đâu đáng là gì, mà người trìu mến chở che luôn, như mẹ hiền ủ ấp con </a:t>
            </a:r>
            <a:r>
              <a:rPr kumimoji="0" lang="vi-VN" sz="6600" b="1" i="0" u="none" strike="noStrike" kern="1200" cap="none" spc="0" normalizeH="0" baseline="0" noProof="0" dirty="0" smtClean="0">
                <a:ln>
                  <a:noFill/>
                </a:ln>
                <a:solidFill>
                  <a:prstClr val="black"/>
                </a:solidFill>
                <a:effectLst/>
                <a:uLnTx/>
                <a:uFillTx/>
                <a:latin typeface="Verdana" panose="020B0604030504040204" pitchFamily="34" charset="0"/>
                <a:ea typeface="+mn-ea"/>
              </a:rPr>
              <a:t>thơ</a:t>
            </a:r>
            <a:r>
              <a:rPr kumimoji="0" lang="en-US" sz="6600" b="1" i="0" u="none" strike="noStrike" kern="1200" cap="none" spc="0" normalizeH="0" baseline="0" noProof="0" dirty="0" smtClean="0">
                <a:ln>
                  <a:noFill/>
                </a:ln>
                <a:solidFill>
                  <a:prstClr val="black"/>
                </a:solidFill>
                <a:effectLst/>
                <a:uLnTx/>
                <a:uFillTx/>
                <a:latin typeface="Verdana" panose="020B0604030504040204" pitchFamily="34" charset="0"/>
                <a:ea typeface="+mn-ea"/>
              </a:rPr>
              <a:t>.</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7496750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425003"/>
            <a:ext cx="11140201" cy="649408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2</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5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Này Người tác thành tôi thật lạ lùng xiết bao. Người Thánh Hiến tôi sai tôi vào giữa cuộc đời, mà lần bước tung gieo Tin Mừng cho mọi dân nước. Ôi Thiên Chúa của tôi xin ca ngợi Chúa muôn đời</a:t>
            </a:r>
            <a:br>
              <a:rPr kumimoji="0" lang="vi-VN" sz="5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br>
            <a:endParaRPr kumimoji="0" lang="vi-VN" sz="5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13320516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Muôn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đời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xin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dâng</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lời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ngợi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ca,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ngợi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ca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Thiên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tác</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sinh</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muôn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loài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Đấng</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tác</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thành</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nên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tôi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endParaRPr kumimoji="0" lang="vi-VN" sz="72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28677662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18941"/>
            <a:ext cx="11475052"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rPr>
              <a:t>(Dù tôi đây đâu có là chi) Dù tôi đây đâu đáng là gì, mà người trìu mến chở che luôn, như mẹ hiền ủ ấp con </a:t>
            </a:r>
            <a:r>
              <a:rPr kumimoji="0" lang="vi-VN" sz="6600" b="1" i="0" u="none" strike="noStrike" kern="1200" cap="none" spc="0" normalizeH="0" baseline="0" noProof="0" dirty="0" smtClean="0">
                <a:ln>
                  <a:noFill/>
                </a:ln>
                <a:solidFill>
                  <a:prstClr val="black"/>
                </a:solidFill>
                <a:effectLst/>
                <a:uLnTx/>
                <a:uFillTx/>
                <a:latin typeface="Verdana" panose="020B0604030504040204" pitchFamily="34" charset="0"/>
                <a:ea typeface="+mn-ea"/>
              </a:rPr>
              <a:t>thơ</a:t>
            </a:r>
            <a:r>
              <a:rPr kumimoji="0" lang="en-US" sz="6600" b="1" i="0" u="none" strike="noStrike" kern="1200" cap="none" spc="0" normalizeH="0" baseline="0" noProof="0" dirty="0" smtClean="0">
                <a:ln>
                  <a:noFill/>
                </a:ln>
                <a:solidFill>
                  <a:prstClr val="black"/>
                </a:solidFill>
                <a:effectLst/>
                <a:uLnTx/>
                <a:uFillTx/>
                <a:latin typeface="Verdana" panose="020B0604030504040204" pitchFamily="34" charset="0"/>
                <a:ea typeface="+mn-ea"/>
              </a:rPr>
              <a:t>.</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35766445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09397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3</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en-US" sz="5400" b="1" i="0" u="none" strike="noStrike" kern="1200" cap="none" spc="0" normalizeH="0" baseline="0" noProof="0" dirty="0" smtClean="0">
                <a:ln>
                  <a:noFill/>
                </a:ln>
                <a:solidFill>
                  <a:prstClr val="black"/>
                </a:solidFill>
                <a:effectLst/>
                <a:uLnTx/>
                <a:uFillTx/>
                <a:latin typeface="Century Gothic" panose="020B0502020202020204"/>
                <a:ea typeface="+mn-ea"/>
                <a:cs typeface="+mn-cs"/>
              </a:rPr>
              <a:t>N</a:t>
            </a:r>
            <a:r>
              <a:rPr kumimoji="0" lang="vi-VN" sz="54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ày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Người giữ gìn tôi khỏi muôn điều xấu xa. Người dấu kín tôi khi tôi quân thù kiếm tìm tôi, và Người sẽ ra tay cứu độ trong ngày nguy khốn. Ôi Thiên Chúa của tôi xin ca ngợi Chúa muôn đời</a:t>
            </a:r>
            <a:endParaRPr kumimoji="0" lang="vi-VN" sz="54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10247001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Muôn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đời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xin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dâng</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lời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ngợi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ca,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ngợi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ca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Thiên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tác</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sinh</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muôn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loài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Đấng</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tác</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thành</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nên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tôi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endParaRPr kumimoji="0" lang="vi-VN" sz="72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18913762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18941"/>
            <a:ext cx="11475052"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rPr>
              <a:t>(Dù tôi đây đâu có là chi) Dù tôi đây đâu đáng là gì, mà người trìu mến chở che luôn, như mẹ hiền ủ ấp con </a:t>
            </a:r>
            <a:r>
              <a:rPr kumimoji="0" lang="vi-VN" sz="6600" b="1" i="0" u="none" strike="noStrike" kern="1200" cap="none" spc="0" normalizeH="0" baseline="0" noProof="0" dirty="0" smtClean="0">
                <a:ln>
                  <a:noFill/>
                </a:ln>
                <a:solidFill>
                  <a:prstClr val="black"/>
                </a:solidFill>
                <a:effectLst/>
                <a:uLnTx/>
                <a:uFillTx/>
                <a:latin typeface="Verdana" panose="020B0604030504040204" pitchFamily="34" charset="0"/>
                <a:ea typeface="+mn-ea"/>
              </a:rPr>
              <a:t>thơ</a:t>
            </a:r>
            <a:r>
              <a:rPr kumimoji="0" lang="en-US" sz="6600" b="1" i="0" u="none" strike="noStrike" kern="1200" cap="none" spc="0" normalizeH="0" baseline="0" noProof="0" dirty="0" smtClean="0">
                <a:ln>
                  <a:noFill/>
                </a:ln>
                <a:solidFill>
                  <a:prstClr val="black"/>
                </a:solidFill>
                <a:effectLst/>
                <a:uLnTx/>
                <a:uFillTx/>
                <a:latin typeface="Verdana" panose="020B0604030504040204" pitchFamily="34" charset="0"/>
                <a:ea typeface="+mn-ea"/>
              </a:rPr>
              <a:t>.</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83931283"/>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010" y="-251717"/>
            <a:ext cx="12575567" cy="7109717"/>
          </a:xfrm>
          <a:prstGeom prst="rect">
            <a:avLst/>
          </a:prstGeom>
        </p:spPr>
      </p:pic>
      <p:sp>
        <p:nvSpPr>
          <p:cNvPr id="4" name="Rectangle 3"/>
          <p:cNvSpPr/>
          <p:nvPr/>
        </p:nvSpPr>
        <p:spPr>
          <a:xfrm>
            <a:off x="438728" y="128789"/>
            <a:ext cx="11203773" cy="692497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4</a:t>
            </a:r>
            <a:r>
              <a:rPr kumimoji="0" lang="vi-VN" sz="54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Này Người đã dạy tôi từ khi còn ấu thơ. Người dẫn dắt tôi đi trong nẻo chính đường ngay. Rày và đến mai sau ơn Người tôi kể sao xiết. Ôi Thiên Chúa của tôi xin ca ngợi Chúa muôn đời</a:t>
            </a:r>
            <a:b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br>
            <a:endParaRPr kumimoji="0" lang="vi-VN" sz="54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5490073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7" y="605138"/>
            <a:ext cx="11314545"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4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Cùng hát mừng Thánh Gio-an. Hồng ân của Thiên Chúa ban.  Người đến loan báo cho thế nhân về Đấng Cứu Chuộc muôn dân. </a:t>
            </a: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85692542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Muôn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đời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xin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dâng</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lời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ngợi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ca,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ngợi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ca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Thiên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tác</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sinh</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muôn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loài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Đấng</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tác</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thành</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nên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tôi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endParaRPr kumimoji="0" lang="vi-VN" sz="72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92310946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18941"/>
            <a:ext cx="11475052"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rPr>
              <a:t>(Dù tôi đây đâu có là chi) Dù tôi đây đâu đáng là gì, mà người trìu mến chở che luôn, như mẹ hiền ủ ấp con </a:t>
            </a:r>
            <a:r>
              <a:rPr kumimoji="0" lang="vi-VN" sz="6600" b="1" i="0" u="none" strike="noStrike" kern="1200" cap="none" spc="0" normalizeH="0" baseline="0" noProof="0" dirty="0" smtClean="0">
                <a:ln>
                  <a:noFill/>
                </a:ln>
                <a:solidFill>
                  <a:prstClr val="black"/>
                </a:solidFill>
                <a:effectLst/>
                <a:uLnTx/>
                <a:uFillTx/>
                <a:latin typeface="Verdana" panose="020B0604030504040204" pitchFamily="34" charset="0"/>
                <a:ea typeface="+mn-ea"/>
              </a:rPr>
              <a:t>thơ</a:t>
            </a:r>
            <a:r>
              <a:rPr kumimoji="0" lang="en-US" sz="6600" b="1" i="0" u="none" strike="noStrike" kern="1200" cap="none" spc="0" normalizeH="0" baseline="0" noProof="0" dirty="0" smtClean="0">
                <a:ln>
                  <a:noFill/>
                </a:ln>
                <a:solidFill>
                  <a:prstClr val="black"/>
                </a:solidFill>
                <a:effectLst/>
                <a:uLnTx/>
                <a:uFillTx/>
                <a:latin typeface="Verdana" panose="020B0604030504040204" pitchFamily="34" charset="0"/>
                <a:ea typeface="+mn-ea"/>
              </a:rPr>
              <a:t>.</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27959113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Rectangle 4"/>
          <p:cNvSpPr/>
          <p:nvPr/>
        </p:nvSpPr>
        <p:spPr>
          <a:xfrm>
            <a:off x="4913561" y="3244334"/>
            <a:ext cx="2364878" cy="369332"/>
          </a:xfrm>
          <a:prstGeom prst="rect">
            <a:avLst/>
          </a:prstGeom>
        </p:spPr>
        <p:txBody>
          <a:bodyPr wrap="none">
            <a:spAutoFit/>
          </a:bodyPr>
          <a:lstStyle/>
          <a:p>
            <a:r>
              <a:rPr lang="en-US" dirty="0" err="1"/>
              <a:t>Lễ</a:t>
            </a:r>
            <a:r>
              <a:rPr lang="en-US" dirty="0"/>
              <a:t> </a:t>
            </a:r>
            <a:r>
              <a:rPr lang="en-US" dirty="0" err="1"/>
              <a:t>Thánh</a:t>
            </a:r>
            <a:r>
              <a:rPr lang="en-US" dirty="0"/>
              <a:t> </a:t>
            </a:r>
            <a:r>
              <a:rPr lang="en-US" dirty="0" err="1"/>
              <a:t>Gioan</a:t>
            </a:r>
            <a:r>
              <a:rPr lang="en-US" dirty="0"/>
              <a:t> </a:t>
            </a:r>
            <a:r>
              <a:rPr lang="en-US" dirty="0" err="1"/>
              <a:t>Tẩy</a:t>
            </a:r>
            <a:r>
              <a:rPr lang="en-US" dirty="0"/>
              <a:t> </a:t>
            </a:r>
            <a:r>
              <a:rPr lang="en-US" dirty="0" err="1"/>
              <a:t>Giả</a:t>
            </a:r>
            <a:endParaRPr lang="en-US"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89" y="-83890"/>
            <a:ext cx="12275889" cy="7228319"/>
          </a:xfrm>
          <a:prstGeom prst="rect">
            <a:avLst/>
          </a:prstGeom>
        </p:spPr>
      </p:pic>
    </p:spTree>
    <p:extLst>
      <p:ext uri="{BB962C8B-B14F-4D97-AF65-F5344CB8AC3E}">
        <p14:creationId xmlns:p14="http://schemas.microsoft.com/office/powerpoint/2010/main" val="269800887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THEO GÓT </a:t>
            </a:r>
            <a:br>
              <a:rPr lang="en-US" sz="6000" b="1" dirty="0" smtClean="0">
                <a:solidFill>
                  <a:srgbClr val="FF0000"/>
                </a:solidFill>
                <a:latin typeface="Arial" panose="020B0604020202020204" pitchFamily="34" charset="0"/>
                <a:cs typeface="Arial" panose="020B0604020202020204" pitchFamily="34" charset="0"/>
              </a:rPr>
            </a:br>
            <a:r>
              <a:rPr lang="en-US" sz="6000" b="1" dirty="0" smtClean="0">
                <a:solidFill>
                  <a:srgbClr val="FF0000"/>
                </a:solidFill>
                <a:latin typeface="Arial" panose="020B0604020202020204" pitchFamily="34" charset="0"/>
                <a:cs typeface="Arial" panose="020B0604020202020204" pitchFamily="34" charset="0"/>
              </a:rPr>
              <a:t>THÁNH GIOAN TIỀN HÔ</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3481638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193183"/>
            <a:ext cx="11256110" cy="624786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1. </a:t>
            </a:r>
            <a:r>
              <a:rPr kumimoji="0" lang="vi-VN" sz="8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Xưa Gioan tiền hô đi loan tin cứu độ, loan tin Đức Kitô đến giữa trần </a:t>
            </a:r>
            <a:r>
              <a:rPr kumimoji="0" lang="vi-VN" sz="80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gian</a:t>
            </a:r>
            <a:r>
              <a:rPr kumimoji="0" lang="en-US" sz="8000" b="1" i="0" u="none" strike="noStrike" kern="1200" cap="none" spc="0" normalizeH="0" baseline="0" noProof="0" dirty="0" smtClean="0">
                <a:ln>
                  <a:noFill/>
                </a:ln>
                <a:solidFill>
                  <a:prstClr val="black"/>
                </a:solidFill>
                <a:effectLst/>
                <a:uLnTx/>
                <a:uFillTx/>
                <a:latin typeface="Century Gothic" panose="020B0502020202020204"/>
                <a:ea typeface="+mn-ea"/>
                <a:cs typeface="+mn-cs"/>
              </a:rPr>
              <a:t>.</a:t>
            </a:r>
            <a:endParaRPr kumimoji="0" lang="vi-VN" sz="8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850694758"/>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193183"/>
            <a:ext cx="11256110" cy="692497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ĐK.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Nào anh em ta hân hoan loan Tin mừng, loan Tin mừng Chúa đã đến nơi trần gian. Nào anh em ta hân hoan loan Tin mừng, loan Tin mừng Người sẽ đến trong vinh quang</a:t>
            </a:r>
            <a:b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br>
            <a:endParaRPr kumimoji="0" lang="vi-VN" sz="54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27769617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193183"/>
            <a:ext cx="11256110" cy="624786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2.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8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Theo Gioan tiền hô ta loan tin cứu độ, loan tin Đức Kitô sẽ đến nơi trần </a:t>
            </a:r>
            <a:r>
              <a:rPr kumimoji="0" lang="vi-VN" sz="80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gian</a:t>
            </a:r>
            <a:r>
              <a:rPr kumimoji="0" lang="en-US" sz="8000" b="1" i="0" u="none" strike="noStrike" kern="1200" cap="none" spc="0" normalizeH="0" baseline="0" noProof="0" dirty="0" smtClean="0">
                <a:ln>
                  <a:noFill/>
                </a:ln>
                <a:solidFill>
                  <a:prstClr val="black"/>
                </a:solidFill>
                <a:effectLst/>
                <a:uLnTx/>
                <a:uFillTx/>
                <a:latin typeface="Century Gothic" panose="020B0502020202020204"/>
                <a:ea typeface="+mn-ea"/>
                <a:cs typeface="+mn-cs"/>
              </a:rPr>
              <a:t>.</a:t>
            </a:r>
            <a:endParaRPr kumimoji="0" lang="vi-VN" sz="8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43027927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193183"/>
            <a:ext cx="11256110" cy="692497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ĐK.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Nào anh em ta hân hoan loan Tin mừng, loan Tin mừng Chúa đã đến nơi trần gian. Nào anh em ta hân hoan loan Tin mừng, loan Tin mừng Người sẽ đến trong vinh quang</a:t>
            </a:r>
            <a:b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br>
            <a:endParaRPr kumimoji="0" lang="vi-VN" sz="54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183879656"/>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193183"/>
            <a:ext cx="11256110" cy="7478970"/>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3.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8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Xưa Gioan tiền hô đi trước để dọn đường, cho danh Đức Kitô đến rắc gieo tình </a:t>
            </a:r>
            <a:r>
              <a:rPr kumimoji="0" lang="vi-VN" sz="80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thương</a:t>
            </a:r>
            <a:r>
              <a:rPr kumimoji="0" lang="en-US" sz="8000" b="1" i="0" u="none" strike="noStrike" kern="1200" cap="none" spc="0" normalizeH="0" baseline="0" noProof="0" dirty="0" smtClean="0">
                <a:ln>
                  <a:noFill/>
                </a:ln>
                <a:solidFill>
                  <a:prstClr val="black"/>
                </a:solidFill>
                <a:effectLst/>
                <a:uLnTx/>
                <a:uFillTx/>
                <a:latin typeface="Century Gothic" panose="020B0502020202020204"/>
                <a:ea typeface="+mn-ea"/>
                <a:cs typeface="+mn-cs"/>
              </a:rPr>
              <a:t>.</a:t>
            </a:r>
            <a:r>
              <a:rPr kumimoji="0" lang="vi-VN" sz="8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r>
            <a:br>
              <a:rPr kumimoji="0" lang="vi-VN" sz="8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br>
            <a:endParaRPr kumimoji="0" lang="vi-VN" sz="8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671551675"/>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193183"/>
            <a:ext cx="11256110" cy="692497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ĐK.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Nào anh em ta hân hoan loan Tin mừng, loan Tin mừng Chúa đã đến nơi trần gian. Nào anh em ta hân hoan loan Tin mừng, loan Tin mừng Người sẽ đến trong vinh quang</a:t>
            </a:r>
            <a:b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br>
            <a:endParaRPr kumimoji="0" lang="vi-VN" sz="54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4989791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7" y="605138"/>
            <a:ext cx="11314545"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2</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Cùng bước theo Gio-an truyền Danh Chúa khắp nơi trần gian. Hãy thật lòng thống hối và sống đúng Lời Chúa đi thôi. </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697500982"/>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193183"/>
            <a:ext cx="11256110" cy="624786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4.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8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Theo Gioan tiền hô ta đi trước dọn đường, cho danh Đức Kitô sẽ đến trong uy </a:t>
            </a:r>
            <a:r>
              <a:rPr kumimoji="0" lang="vi-VN" sz="80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quyền</a:t>
            </a:r>
            <a:r>
              <a:rPr kumimoji="0" lang="en-US" sz="8000" b="1" i="0" u="none" strike="noStrike" kern="1200" cap="none" spc="0" normalizeH="0" baseline="0" noProof="0" dirty="0" smtClean="0">
                <a:ln>
                  <a:noFill/>
                </a:ln>
                <a:solidFill>
                  <a:prstClr val="black"/>
                </a:solidFill>
                <a:effectLst/>
                <a:uLnTx/>
                <a:uFillTx/>
                <a:latin typeface="Century Gothic" panose="020B0502020202020204"/>
                <a:ea typeface="+mn-ea"/>
                <a:cs typeface="+mn-cs"/>
              </a:rPr>
              <a:t>.</a:t>
            </a:r>
            <a:endParaRPr kumimoji="0" lang="vi-VN" sz="8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996249271"/>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193183"/>
            <a:ext cx="11256110" cy="692497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ĐK.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Nào anh em ta hân hoan loan Tin mừng, loan Tin mừng Chúa đã đến nơi trần gian. Nào anh em ta hân hoan loan Tin mừng, loan Tin mừng Người sẽ đến trong vinh quang</a:t>
            </a:r>
            <a:b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br>
            <a:endParaRPr kumimoji="0" lang="vi-VN" sz="54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8923499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7" y="605138"/>
            <a:ext cx="11314545" cy="517064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2</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Lời xưa đã loan truyền Chúa gọi ta lúc nào không biết. Hãy tỉnh thức mong chờ người ơi chớ hững hờ. </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314584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7" y="605138"/>
            <a:ext cx="11314545"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4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Cùng hát mừng Thánh Gio-an. Hồng ân của Thiên Chúa ban.  Người đến loan báo cho thế nhân về Đấng Cứu Chuộc muôn dân. </a:t>
            </a: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0098023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Rectangle 4"/>
          <p:cNvSpPr/>
          <p:nvPr/>
        </p:nvSpPr>
        <p:spPr>
          <a:xfrm>
            <a:off x="4913561" y="3244334"/>
            <a:ext cx="2364878" cy="369332"/>
          </a:xfrm>
          <a:prstGeom prst="rect">
            <a:avLst/>
          </a:prstGeom>
        </p:spPr>
        <p:txBody>
          <a:bodyPr wrap="none">
            <a:spAutoFit/>
          </a:bodyPr>
          <a:lstStyle/>
          <a:p>
            <a:r>
              <a:rPr lang="en-US" dirty="0" err="1"/>
              <a:t>Lễ</a:t>
            </a:r>
            <a:r>
              <a:rPr lang="en-US" dirty="0"/>
              <a:t> </a:t>
            </a:r>
            <a:r>
              <a:rPr lang="en-US" dirty="0" err="1"/>
              <a:t>Thánh</a:t>
            </a:r>
            <a:r>
              <a:rPr lang="en-US" dirty="0"/>
              <a:t> </a:t>
            </a:r>
            <a:r>
              <a:rPr lang="en-US" dirty="0" err="1"/>
              <a:t>Gioan</a:t>
            </a:r>
            <a:r>
              <a:rPr lang="en-US" dirty="0"/>
              <a:t> </a:t>
            </a:r>
            <a:r>
              <a:rPr lang="en-US" dirty="0" err="1"/>
              <a:t>Tẩy</a:t>
            </a:r>
            <a:r>
              <a:rPr lang="en-US" dirty="0"/>
              <a:t> </a:t>
            </a:r>
            <a:r>
              <a:rPr lang="en-US" dirty="0" err="1"/>
              <a:t>Giả</a:t>
            </a:r>
            <a:endParaRPr lang="en-US"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89" y="-83890"/>
            <a:ext cx="12275889" cy="7228319"/>
          </a:xfrm>
          <a:prstGeom prst="rect">
            <a:avLst/>
          </a:prstGeom>
        </p:spPr>
      </p:pic>
    </p:spTree>
    <p:extLst>
      <p:ext uri="{BB962C8B-B14F-4D97-AF65-F5344CB8AC3E}">
        <p14:creationId xmlns:p14="http://schemas.microsoft.com/office/powerpoint/2010/main" val="1020823410"/>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_rels/theme6.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3.xml><?xml version="1.0" encoding="utf-8"?>
<a:theme xmlns:a="http://schemas.openxmlformats.org/drawingml/2006/main" name="1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4.xml><?xml version="1.0" encoding="utf-8"?>
<a:theme xmlns:a="http://schemas.openxmlformats.org/drawingml/2006/main" name="2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5.xml><?xml version="1.0" encoding="utf-8"?>
<a:theme xmlns:a="http://schemas.openxmlformats.org/drawingml/2006/main" name="3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6.xml><?xml version="1.0" encoding="utf-8"?>
<a:theme xmlns:a="http://schemas.openxmlformats.org/drawingml/2006/main" name="4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otalTime>9</TotalTime>
  <Words>796</Words>
  <Application>Microsoft Office PowerPoint</Application>
  <PresentationFormat>Widescreen</PresentationFormat>
  <Paragraphs>60</Paragraphs>
  <Slides>61</Slides>
  <Notes>0</Notes>
  <HiddenSlides>0</HiddenSlides>
  <MMClips>0</MMClips>
  <ScaleCrop>false</ScaleCrop>
  <HeadingPairs>
    <vt:vector size="6" baseType="variant">
      <vt:variant>
        <vt:lpstr>Fonts Used</vt:lpstr>
      </vt:variant>
      <vt:variant>
        <vt:i4>7</vt:i4>
      </vt:variant>
      <vt:variant>
        <vt:lpstr>Theme</vt:lpstr>
      </vt:variant>
      <vt:variant>
        <vt:i4>6</vt:i4>
      </vt:variant>
      <vt:variant>
        <vt:lpstr>Slide Titles</vt:lpstr>
      </vt:variant>
      <vt:variant>
        <vt:i4>61</vt:i4>
      </vt:variant>
    </vt:vector>
  </HeadingPairs>
  <TitlesOfParts>
    <vt:vector size="74" baseType="lpstr">
      <vt:lpstr>Arial</vt:lpstr>
      <vt:lpstr>Calibri</vt:lpstr>
      <vt:lpstr>Calibri Light</vt:lpstr>
      <vt:lpstr>Century Gothic</vt:lpstr>
      <vt:lpstr>Garamond</vt:lpstr>
      <vt:lpstr>Times New Roman</vt:lpstr>
      <vt:lpstr>Verdana</vt:lpstr>
      <vt:lpstr>Office Theme</vt:lpstr>
      <vt:lpstr>Savon</vt:lpstr>
      <vt:lpstr>1_Savon</vt:lpstr>
      <vt:lpstr>2_Savon</vt:lpstr>
      <vt:lpstr>3_Savon</vt:lpstr>
      <vt:lpstr>4_Savon</vt:lpstr>
      <vt:lpstr>PowerPoint Presentation</vt:lpstr>
      <vt:lpstr>THÁNH GIOAN TIỀN HÔ</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ĐÁP CA</vt:lpstr>
      <vt:lpstr>PowerPoint Presentation</vt:lpstr>
      <vt:lpstr>PowerPoint Presentation</vt:lpstr>
      <vt:lpstr>ALLELUIA</vt:lpstr>
      <vt:lpstr>PowerPoint Presentation</vt:lpstr>
      <vt:lpstr>PowerPoint Presentation</vt:lpstr>
      <vt:lpstr>CỦA LỄ GIOAN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CHÚA ĐÃ GỌI CON ĐI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DÂNG LỜI NGỢI CA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THEO GÓT  THÁNH GIOAN TIỀN HÔ</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Windows User</cp:lastModifiedBy>
  <cp:revision>4</cp:revision>
  <dcterms:created xsi:type="dcterms:W3CDTF">2026-06-13T11:27:40Z</dcterms:created>
  <dcterms:modified xsi:type="dcterms:W3CDTF">2026-06-16T09:27:55Z</dcterms:modified>
</cp:coreProperties>
</file>