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9" r:id="rId20"/>
    <p:sldId id="276"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8" d="100"/>
          <a:sy n="108" d="100"/>
        </p:scale>
        <p:origin x="1038" y="12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CB1C7F-F945-44DD-90A2-6101166C2EE1}" type="datetimeFigureOut">
              <a:rPr lang="en-US" smtClean="0"/>
              <a:t>05/06/2026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841FA5-B073-428A-A2BA-362FAD0D05CB}" type="slidenum">
              <a:rPr lang="en-US" smtClean="0"/>
              <a:t>‹#›</a:t>
            </a:fld>
            <a:endParaRPr lang="en-US"/>
          </a:p>
        </p:txBody>
      </p:sp>
    </p:spTree>
    <p:extLst>
      <p:ext uri="{BB962C8B-B14F-4D97-AF65-F5344CB8AC3E}">
        <p14:creationId xmlns:p14="http://schemas.microsoft.com/office/powerpoint/2010/main" val="2382726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C0095E1-18B2-44B0-911C-ED756B8DB9C9}"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300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CE95EB-9432-44FA-B3A1-785B34E8C28F}" type="datetimeFigureOut">
              <a:rPr lang="en-US" smtClean="0"/>
              <a:t>05/06/2026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B90A9-602D-4B05-819C-6F9A79551993}" type="slidenum">
              <a:rPr lang="en-US" smtClean="0"/>
              <a:t>‹#›</a:t>
            </a:fld>
            <a:endParaRPr lang="en-US"/>
          </a:p>
        </p:txBody>
      </p:sp>
    </p:spTree>
    <p:extLst>
      <p:ext uri="{BB962C8B-B14F-4D97-AF65-F5344CB8AC3E}">
        <p14:creationId xmlns:p14="http://schemas.microsoft.com/office/powerpoint/2010/main" val="36974424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E95EB-9432-44FA-B3A1-785B34E8C28F}" type="datetimeFigureOut">
              <a:rPr lang="en-US" smtClean="0"/>
              <a:t>05/06/2026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B90A9-602D-4B05-819C-6F9A79551993}" type="slidenum">
              <a:rPr lang="en-US" smtClean="0"/>
              <a:t>‹#›</a:t>
            </a:fld>
            <a:endParaRPr lang="en-US"/>
          </a:p>
        </p:txBody>
      </p:sp>
    </p:spTree>
    <p:extLst>
      <p:ext uri="{BB962C8B-B14F-4D97-AF65-F5344CB8AC3E}">
        <p14:creationId xmlns:p14="http://schemas.microsoft.com/office/powerpoint/2010/main" val="158703183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E95EB-9432-44FA-B3A1-785B34E8C28F}" type="datetimeFigureOut">
              <a:rPr lang="en-US" smtClean="0"/>
              <a:t>05/06/2026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B90A9-602D-4B05-819C-6F9A79551993}" type="slidenum">
              <a:rPr lang="en-US" smtClean="0"/>
              <a:t>‹#›</a:t>
            </a:fld>
            <a:endParaRPr lang="en-US"/>
          </a:p>
        </p:txBody>
      </p:sp>
    </p:spTree>
    <p:extLst>
      <p:ext uri="{BB962C8B-B14F-4D97-AF65-F5344CB8AC3E}">
        <p14:creationId xmlns:p14="http://schemas.microsoft.com/office/powerpoint/2010/main" val="1137856462"/>
      </p:ext>
    </p:extLst>
  </p:cSld>
  <p:clrMap bg1="lt1" tx1="dk1" bg2="lt2" tx2="dk2" accent1="accent1" accent2="accent2" accent3="accent3" accent4="accent4" accent5="accent5" accent6="accent6" hlink="hlink" folHlink="folHlink"/>
  <p:sldLayoutIdLst>
    <p:sldLayoutId id="2147483650" r:id="rId1"/>
    <p:sldLayoutId id="2147483655" r:id="rId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2.xml"/><Relationship Id="rId7" Type="http://schemas.openxmlformats.org/officeDocument/2006/relationships/slide" Target="slide16.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20.xml"/><Relationship Id="rId5" Type="http://schemas.openxmlformats.org/officeDocument/2006/relationships/slide" Target="slide14.xml"/><Relationship Id="rId10" Type="http://schemas.openxmlformats.org/officeDocument/2006/relationships/slide" Target="slide19.xml"/><Relationship Id="rId4" Type="http://schemas.openxmlformats.org/officeDocument/2006/relationships/slide" Target="slide13.xml"/><Relationship Id="rId9" Type="http://schemas.openxmlformats.org/officeDocument/2006/relationships/slide" Target="slide18.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1.svg"/><Relationship Id="rId7" Type="http://schemas.openxmlformats.org/officeDocument/2006/relationships/slide" Target="slide10.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3.svg"/><Relationship Id="rId4" Type="http://schemas.openxmlformats.org/officeDocument/2006/relationships/image" Target="../media/image14.png"/><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8.svg"/><Relationship Id="rId7"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30.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19.png"/><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19.png"/><Relationship Id="rId4" Type="http://schemas.openxmlformats.org/officeDocument/2006/relationships/slide" Target="slide10.xml"/></Relationships>
</file>

<file path=ppt/slides/_rels/slide1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40.svg"/><Relationship Id="rId7"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42.sv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5.svg"/><Relationship Id="rId7"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47.sv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19.png"/><Relationship Id="rId4" Type="http://schemas.openxmlformats.org/officeDocument/2006/relationships/slide" Target="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54.svg"/><Relationship Id="rId5" Type="http://schemas.openxmlformats.org/officeDocument/2006/relationships/image" Target="../media/image19.png"/><Relationship Id="rId4" Type="http://schemas.openxmlformats.org/officeDocument/2006/relationships/slide" Target="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6.svg"/><Relationship Id="rId5" Type="http://schemas.openxmlformats.org/officeDocument/2006/relationships/image" Target="../media/image19.png"/><Relationship Id="rId4" Type="http://schemas.openxmlformats.org/officeDocument/2006/relationships/slide" Target="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5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stretch>
            <a:fillRect/>
          </a:stretch>
        </p:blipFill>
        <p:spPr>
          <a:xfrm>
            <a:off x="-304800" y="-177800"/>
            <a:ext cx="12572153" cy="7071783"/>
          </a:xfrm>
          <a:prstGeom prst="rect">
            <a:avLst/>
          </a:prstGeom>
        </p:spPr>
      </p:pic>
      <p:sp>
        <p:nvSpPr>
          <p:cNvPr id="6" name="Hộp Văn bản 3"/>
          <p:cNvSpPr txBox="1"/>
          <p:nvPr/>
        </p:nvSpPr>
        <p:spPr>
          <a:xfrm>
            <a:off x="-1422400" y="1143000"/>
            <a:ext cx="11776710" cy="1625177"/>
          </a:xfrm>
          <a:prstGeom prst="rect">
            <a:avLst/>
          </a:prstGeom>
          <a:noFill/>
        </p:spPr>
        <p:txBody>
          <a:bodyPr wrap="square" rtlCol="0">
            <a:noAutofit/>
          </a:bodyPr>
          <a:lstStyle/>
          <a:p>
            <a:pPr algn="ctr">
              <a:lnSpc>
                <a:spcPct val="100000"/>
              </a:lnSpc>
            </a:pPr>
            <a:r>
              <a:rPr lang="en-US" sz="9200" dirty="0">
                <a:solidFill>
                  <a:srgbClr val="FF0000"/>
                </a:solidFill>
                <a:latin typeface="Times New Roman" panose="02020603050405020304" pitchFamily="18" charset="0"/>
                <a:cs typeface="Times New Roman" panose="02020603050405020304" pitchFamily="18" charset="0"/>
              </a:rPr>
              <a:t>CHÚA NHẬT </a:t>
            </a:r>
            <a:r>
              <a:rPr lang="en-US" sz="9200" dirty="0" smtClean="0">
                <a:solidFill>
                  <a:srgbClr val="FF0000"/>
                </a:solidFill>
                <a:latin typeface="Times New Roman" panose="02020603050405020304" pitchFamily="18" charset="0"/>
                <a:cs typeface="Times New Roman" panose="02020603050405020304" pitchFamily="18" charset="0"/>
              </a:rPr>
              <a:t>XI </a:t>
            </a:r>
            <a:endParaRPr lang="en-US" sz="9200" dirty="0">
              <a:solidFill>
                <a:srgbClr val="FF0000"/>
              </a:solidFill>
              <a:latin typeface="Times New Roman" panose="02020603050405020304" pitchFamily="18" charset="0"/>
              <a:cs typeface="Times New Roman" panose="02020603050405020304" pitchFamily="18" charset="0"/>
            </a:endParaRPr>
          </a:p>
          <a:p>
            <a:pPr algn="ctr">
              <a:lnSpc>
                <a:spcPct val="100000"/>
              </a:lnSpc>
            </a:pPr>
            <a:r>
              <a:rPr lang="en-US" sz="9200" dirty="0">
                <a:solidFill>
                  <a:srgbClr val="FF0000"/>
                </a:solidFill>
                <a:latin typeface="Times New Roman" panose="02020603050405020304" pitchFamily="18" charset="0"/>
                <a:cs typeface="Times New Roman" panose="02020603050405020304" pitchFamily="18" charset="0"/>
              </a:rPr>
              <a:t>THƯỜNG NIÊN</a:t>
            </a:r>
          </a:p>
          <a:p>
            <a:pPr algn="ctr">
              <a:lnSpc>
                <a:spcPct val="100000"/>
              </a:lnSpc>
            </a:pPr>
            <a:r>
              <a:rPr lang="en-US" sz="9200" dirty="0">
                <a:solidFill>
                  <a:srgbClr val="FF0000"/>
                </a:solidFill>
                <a:latin typeface="Times New Roman" panose="02020603050405020304" pitchFamily="18" charset="0"/>
                <a:cs typeface="Times New Roman" panose="02020603050405020304" pitchFamily="18" charset="0"/>
              </a:rPr>
              <a:t>NĂM A</a:t>
            </a:r>
          </a:p>
          <a:p>
            <a:pPr algn="ctr"/>
            <a:endParaRPr lang="en-US" sz="9200" dirty="0">
              <a:solidFill>
                <a:srgbClr val="FF0000"/>
              </a:solidFill>
              <a:latin typeface="DT Phudu Black" charset="0"/>
              <a:cs typeface="DT Phudu Black" charset="0"/>
            </a:endParaRPr>
          </a:p>
        </p:txBody>
      </p:sp>
      <p:sp>
        <p:nvSpPr>
          <p:cNvPr id="7" name="Hộp Văn bản 3"/>
          <p:cNvSpPr txBox="1"/>
          <p:nvPr/>
        </p:nvSpPr>
        <p:spPr>
          <a:xfrm>
            <a:off x="101600" y="2159000"/>
            <a:ext cx="9253220" cy="1898084"/>
          </a:xfrm>
          <a:prstGeom prst="rect">
            <a:avLst/>
          </a:prstGeom>
          <a:noFill/>
        </p:spPr>
        <p:txBody>
          <a:bodyPr wrap="square" rtlCol="0">
            <a:spAutoFit/>
          </a:bodyPr>
          <a:lstStyle/>
          <a:p>
            <a:pPr algn="ctr"/>
            <a:endParaRPr lang="en-US" sz="5865">
              <a:solidFill>
                <a:srgbClr val="FF0000"/>
              </a:solidFill>
              <a:latin typeface="DT Phudu Black" charset="0"/>
              <a:cs typeface="DT Phudu Black" charset="0"/>
            </a:endParaRPr>
          </a:p>
          <a:p>
            <a:pPr algn="ctr"/>
            <a:endParaRPr lang="en-US" sz="5865">
              <a:solidFill>
                <a:srgbClr val="FF0000"/>
              </a:solidFill>
              <a:latin typeface="DT Phudu Black" charset="0"/>
              <a:cs typeface="DT Phudu Black" charset="0"/>
            </a:endParaRPr>
          </a:p>
        </p:txBody>
      </p:sp>
    </p:spTree>
    <p:extLst>
      <p:ext uri="{BB962C8B-B14F-4D97-AF65-F5344CB8AC3E}">
        <p14:creationId xmlns:p14="http://schemas.microsoft.com/office/powerpoint/2010/main" val="419012756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2"/>
      <p:bldP spid="7" grpId="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
          <p:cNvGrpSpPr/>
          <p:nvPr/>
        </p:nvGrpSpPr>
        <p:grpSpPr>
          <a:xfrm>
            <a:off x="685800" y="736351"/>
            <a:ext cx="10820400" cy="5435849"/>
            <a:chOff x="0" y="0"/>
            <a:chExt cx="4274726" cy="2147496"/>
          </a:xfrm>
        </p:grpSpPr>
        <p:sp>
          <p:nvSpPr>
            <p:cNvPr id="9" name="Freeform 5"/>
            <p:cNvSpPr/>
            <p:nvPr/>
          </p:nvSpPr>
          <p:spPr>
            <a:xfrm>
              <a:off x="0" y="0"/>
              <a:ext cx="4274726" cy="2147496"/>
            </a:xfrm>
            <a:custGeom>
              <a:avLst/>
              <a:gdLst/>
              <a:ahLst/>
              <a:cxnLst/>
              <a:rect l="l" t="t" r="r" b="b"/>
              <a:pathLst>
                <a:path w="4274726" h="2147496">
                  <a:moveTo>
                    <a:pt x="24327" y="0"/>
                  </a:moveTo>
                  <a:lnTo>
                    <a:pt x="4250399" y="0"/>
                  </a:lnTo>
                  <a:cubicBezTo>
                    <a:pt x="4263834" y="0"/>
                    <a:pt x="4274726" y="10891"/>
                    <a:pt x="4274726" y="24327"/>
                  </a:cubicBezTo>
                  <a:lnTo>
                    <a:pt x="4274726" y="2123169"/>
                  </a:lnTo>
                  <a:cubicBezTo>
                    <a:pt x="4274726" y="2129621"/>
                    <a:pt x="4272163" y="2135809"/>
                    <a:pt x="4267601" y="2140371"/>
                  </a:cubicBezTo>
                  <a:cubicBezTo>
                    <a:pt x="4263039" y="2144933"/>
                    <a:pt x="4256851" y="2147496"/>
                    <a:pt x="4250399" y="2147496"/>
                  </a:cubicBezTo>
                  <a:lnTo>
                    <a:pt x="24327" y="2147496"/>
                  </a:lnTo>
                  <a:cubicBezTo>
                    <a:pt x="10891" y="2147496"/>
                    <a:pt x="0" y="2136605"/>
                    <a:pt x="0" y="2123169"/>
                  </a:cubicBezTo>
                  <a:lnTo>
                    <a:pt x="0" y="24327"/>
                  </a:lnTo>
                  <a:cubicBezTo>
                    <a:pt x="0" y="10891"/>
                    <a:pt x="10891" y="0"/>
                    <a:pt x="24327" y="0"/>
                  </a:cubicBezTo>
                  <a:close/>
                </a:path>
              </a:pathLst>
            </a:custGeom>
            <a:solidFill>
              <a:srgbClr val="CBE9A2"/>
            </a:solidFill>
            <a:ln w="19050" cap="rnd">
              <a:solidFill>
                <a:srgbClr val="000000"/>
              </a:solidFill>
              <a:prstDash val="solid"/>
              <a:round/>
            </a:ln>
          </p:spPr>
          <p:txBody>
            <a:bodyPr/>
            <a:lstStyle/>
            <a:p>
              <a:endParaRPr/>
            </a:p>
          </p:txBody>
        </p:sp>
        <p:sp>
          <p:nvSpPr>
            <p:cNvPr id="10" name="TextBox 6"/>
            <p:cNvSpPr txBox="1"/>
            <p:nvPr/>
          </p:nvSpPr>
          <p:spPr>
            <a:xfrm>
              <a:off x="0" y="-19050"/>
              <a:ext cx="4274726" cy="2166546"/>
            </a:xfrm>
            <a:prstGeom prst="rect">
              <a:avLst/>
            </a:prstGeom>
          </p:spPr>
          <p:txBody>
            <a:bodyPr lIns="33867" tIns="33867" rIns="33867" bIns="33867" rtlCol="0" anchor="ctr"/>
            <a:lstStyle/>
            <a:p>
              <a:pPr algn="ctr">
                <a:lnSpc>
                  <a:spcPts val="1600"/>
                </a:lnSpc>
              </a:pPr>
              <a:endParaRPr sz="1200"/>
            </a:p>
          </p:txBody>
        </p:sp>
      </p:grpSp>
      <p:grpSp>
        <p:nvGrpSpPr>
          <p:cNvPr id="2" name="Group 2"/>
          <p:cNvGrpSpPr/>
          <p:nvPr/>
        </p:nvGrpSpPr>
        <p:grpSpPr>
          <a:xfrm>
            <a:off x="-89743" y="0"/>
            <a:ext cx="12367749" cy="6858000"/>
            <a:chOff x="0" y="0"/>
            <a:chExt cx="1149350" cy="1149350"/>
          </a:xfrm>
        </p:grpSpPr>
        <p:sp>
          <p:nvSpPr>
            <p:cNvPr id="3" name="Freeform 3"/>
            <p:cNvSpPr/>
            <p:nvPr/>
          </p:nvSpPr>
          <p:spPr>
            <a:xfrm>
              <a:off x="0" y="0"/>
              <a:ext cx="11920523" cy="6610010"/>
            </a:xfrm>
            <a:custGeom>
              <a:avLst/>
              <a:gdLst/>
              <a:ahLst/>
              <a:cxnLst/>
              <a:rect l="l" t="t" r="r" b="b"/>
              <a:pathLst>
                <a:path w="11920523" h="6610010">
                  <a:moveTo>
                    <a:pt x="11920523" y="73039"/>
                  </a:moveTo>
                  <a:lnTo>
                    <a:pt x="11920523" y="0"/>
                  </a:lnTo>
                  <a:lnTo>
                    <a:pt x="65859" y="0"/>
                  </a:lnTo>
                  <a:lnTo>
                    <a:pt x="65859" y="36519"/>
                  </a:lnTo>
                  <a:lnTo>
                    <a:pt x="0" y="36519"/>
                  </a:lnTo>
                  <a:lnTo>
                    <a:pt x="0" y="6610010"/>
                  </a:lnTo>
                  <a:lnTo>
                    <a:pt x="131718" y="6610010"/>
                  </a:lnTo>
                  <a:lnTo>
                    <a:pt x="131718" y="5331831"/>
                  </a:lnTo>
                  <a:lnTo>
                    <a:pt x="2370933" y="5331831"/>
                  </a:lnTo>
                  <a:lnTo>
                    <a:pt x="2370933" y="6610010"/>
                  </a:lnTo>
                  <a:lnTo>
                    <a:pt x="2502651" y="6610010"/>
                  </a:lnTo>
                  <a:lnTo>
                    <a:pt x="2502651" y="5331831"/>
                  </a:lnTo>
                  <a:lnTo>
                    <a:pt x="4741865" y="5331831"/>
                  </a:lnTo>
                  <a:lnTo>
                    <a:pt x="4741865" y="6610010"/>
                  </a:lnTo>
                  <a:lnTo>
                    <a:pt x="4873584" y="6610010"/>
                  </a:lnTo>
                  <a:lnTo>
                    <a:pt x="4873584" y="5331831"/>
                  </a:lnTo>
                  <a:lnTo>
                    <a:pt x="7112798" y="5331831"/>
                  </a:lnTo>
                  <a:lnTo>
                    <a:pt x="7112798" y="6610010"/>
                  </a:lnTo>
                  <a:lnTo>
                    <a:pt x="7244517" y="6610010"/>
                  </a:lnTo>
                  <a:lnTo>
                    <a:pt x="7244517" y="5331831"/>
                  </a:lnTo>
                  <a:lnTo>
                    <a:pt x="9483730" y="5331831"/>
                  </a:lnTo>
                  <a:lnTo>
                    <a:pt x="9483730" y="6610010"/>
                  </a:lnTo>
                  <a:lnTo>
                    <a:pt x="9615450" y="6610010"/>
                  </a:lnTo>
                  <a:lnTo>
                    <a:pt x="9615450" y="5331831"/>
                  </a:lnTo>
                  <a:lnTo>
                    <a:pt x="11920523" y="5331831"/>
                  </a:lnTo>
                  <a:lnTo>
                    <a:pt x="11920523" y="5258793"/>
                  </a:lnTo>
                  <a:lnTo>
                    <a:pt x="9615450" y="5258793"/>
                  </a:lnTo>
                  <a:lnTo>
                    <a:pt x="9615450" y="4017133"/>
                  </a:lnTo>
                  <a:lnTo>
                    <a:pt x="11920523" y="4017133"/>
                  </a:lnTo>
                  <a:lnTo>
                    <a:pt x="11920523" y="3944094"/>
                  </a:lnTo>
                  <a:lnTo>
                    <a:pt x="9615450" y="3944094"/>
                  </a:lnTo>
                  <a:lnTo>
                    <a:pt x="9615450" y="2702435"/>
                  </a:lnTo>
                  <a:lnTo>
                    <a:pt x="11920523" y="2702435"/>
                  </a:lnTo>
                  <a:lnTo>
                    <a:pt x="11920523" y="2629396"/>
                  </a:lnTo>
                  <a:lnTo>
                    <a:pt x="9615450" y="2629396"/>
                  </a:lnTo>
                  <a:lnTo>
                    <a:pt x="9615450" y="1387737"/>
                  </a:lnTo>
                  <a:lnTo>
                    <a:pt x="11920523" y="1387737"/>
                  </a:lnTo>
                  <a:lnTo>
                    <a:pt x="11920523" y="1314698"/>
                  </a:lnTo>
                  <a:lnTo>
                    <a:pt x="9615450" y="1314698"/>
                  </a:lnTo>
                  <a:lnTo>
                    <a:pt x="9615450" y="73039"/>
                  </a:lnTo>
                  <a:lnTo>
                    <a:pt x="11920523" y="73039"/>
                  </a:lnTo>
                  <a:close/>
                  <a:moveTo>
                    <a:pt x="2502651" y="1314698"/>
                  </a:moveTo>
                  <a:lnTo>
                    <a:pt x="2502651" y="73039"/>
                  </a:lnTo>
                  <a:lnTo>
                    <a:pt x="4741865" y="73039"/>
                  </a:lnTo>
                  <a:lnTo>
                    <a:pt x="4741865" y="1314698"/>
                  </a:lnTo>
                  <a:lnTo>
                    <a:pt x="2502651" y="1314698"/>
                  </a:lnTo>
                  <a:close/>
                  <a:moveTo>
                    <a:pt x="4741865" y="1387737"/>
                  </a:moveTo>
                  <a:lnTo>
                    <a:pt x="4741865" y="2629396"/>
                  </a:lnTo>
                  <a:lnTo>
                    <a:pt x="2502651" y="2629396"/>
                  </a:lnTo>
                  <a:lnTo>
                    <a:pt x="2502651" y="1387737"/>
                  </a:lnTo>
                  <a:lnTo>
                    <a:pt x="4741865" y="1387737"/>
                  </a:lnTo>
                  <a:close/>
                  <a:moveTo>
                    <a:pt x="2370933" y="1314698"/>
                  </a:moveTo>
                  <a:lnTo>
                    <a:pt x="131718" y="1314698"/>
                  </a:lnTo>
                  <a:lnTo>
                    <a:pt x="131718" y="73039"/>
                  </a:lnTo>
                  <a:lnTo>
                    <a:pt x="2370933" y="73039"/>
                  </a:lnTo>
                  <a:lnTo>
                    <a:pt x="2370933" y="1314698"/>
                  </a:lnTo>
                  <a:close/>
                  <a:moveTo>
                    <a:pt x="2370933" y="1387737"/>
                  </a:moveTo>
                  <a:lnTo>
                    <a:pt x="2370933" y="2629396"/>
                  </a:lnTo>
                  <a:lnTo>
                    <a:pt x="131718" y="2629396"/>
                  </a:lnTo>
                  <a:lnTo>
                    <a:pt x="131718" y="1387737"/>
                  </a:lnTo>
                  <a:lnTo>
                    <a:pt x="2370933" y="1387737"/>
                  </a:lnTo>
                  <a:close/>
                  <a:moveTo>
                    <a:pt x="2370933" y="2702435"/>
                  </a:moveTo>
                  <a:lnTo>
                    <a:pt x="2370933" y="3944094"/>
                  </a:lnTo>
                  <a:lnTo>
                    <a:pt x="131718" y="3944094"/>
                  </a:lnTo>
                  <a:lnTo>
                    <a:pt x="131718" y="2702435"/>
                  </a:lnTo>
                  <a:lnTo>
                    <a:pt x="2370933" y="2702435"/>
                  </a:lnTo>
                  <a:close/>
                  <a:moveTo>
                    <a:pt x="2502651" y="2702435"/>
                  </a:moveTo>
                  <a:lnTo>
                    <a:pt x="4741865" y="2702435"/>
                  </a:lnTo>
                  <a:lnTo>
                    <a:pt x="4741865" y="3944094"/>
                  </a:lnTo>
                  <a:lnTo>
                    <a:pt x="2502651" y="3944094"/>
                  </a:lnTo>
                  <a:lnTo>
                    <a:pt x="2502651" y="2702435"/>
                  </a:lnTo>
                  <a:close/>
                  <a:moveTo>
                    <a:pt x="4873584" y="2702435"/>
                  </a:moveTo>
                  <a:lnTo>
                    <a:pt x="7112798" y="2702435"/>
                  </a:lnTo>
                  <a:lnTo>
                    <a:pt x="7112798" y="3944094"/>
                  </a:lnTo>
                  <a:lnTo>
                    <a:pt x="4873584" y="3944094"/>
                  </a:lnTo>
                  <a:lnTo>
                    <a:pt x="4873584" y="2702435"/>
                  </a:lnTo>
                  <a:close/>
                  <a:moveTo>
                    <a:pt x="4873584" y="2629396"/>
                  </a:moveTo>
                  <a:lnTo>
                    <a:pt x="4873584" y="1387737"/>
                  </a:lnTo>
                  <a:lnTo>
                    <a:pt x="7112798" y="1387737"/>
                  </a:lnTo>
                  <a:lnTo>
                    <a:pt x="7112798" y="2629396"/>
                  </a:lnTo>
                  <a:lnTo>
                    <a:pt x="4873584" y="2629396"/>
                  </a:lnTo>
                  <a:close/>
                  <a:moveTo>
                    <a:pt x="4873584" y="1314698"/>
                  </a:moveTo>
                  <a:lnTo>
                    <a:pt x="4873584" y="73039"/>
                  </a:lnTo>
                  <a:lnTo>
                    <a:pt x="7112798" y="73039"/>
                  </a:lnTo>
                  <a:lnTo>
                    <a:pt x="7112798" y="1314698"/>
                  </a:lnTo>
                  <a:lnTo>
                    <a:pt x="4873584" y="1314698"/>
                  </a:lnTo>
                  <a:close/>
                  <a:moveTo>
                    <a:pt x="131718" y="5258793"/>
                  </a:moveTo>
                  <a:lnTo>
                    <a:pt x="131718" y="4017133"/>
                  </a:lnTo>
                  <a:lnTo>
                    <a:pt x="2370933" y="4017133"/>
                  </a:lnTo>
                  <a:lnTo>
                    <a:pt x="2370933" y="5258793"/>
                  </a:lnTo>
                  <a:lnTo>
                    <a:pt x="131718" y="5258793"/>
                  </a:lnTo>
                  <a:close/>
                  <a:moveTo>
                    <a:pt x="2502651" y="5258793"/>
                  </a:moveTo>
                  <a:lnTo>
                    <a:pt x="2502651" y="4017133"/>
                  </a:lnTo>
                  <a:lnTo>
                    <a:pt x="4741865" y="4017133"/>
                  </a:lnTo>
                  <a:lnTo>
                    <a:pt x="4741865" y="5258793"/>
                  </a:lnTo>
                  <a:lnTo>
                    <a:pt x="2502651" y="5258793"/>
                  </a:lnTo>
                  <a:close/>
                  <a:moveTo>
                    <a:pt x="4873584" y="5258793"/>
                  </a:moveTo>
                  <a:lnTo>
                    <a:pt x="4873584" y="4017133"/>
                  </a:lnTo>
                  <a:lnTo>
                    <a:pt x="7112798" y="4017133"/>
                  </a:lnTo>
                  <a:lnTo>
                    <a:pt x="7112798" y="5258793"/>
                  </a:lnTo>
                  <a:lnTo>
                    <a:pt x="4873584" y="5258793"/>
                  </a:lnTo>
                  <a:close/>
                  <a:moveTo>
                    <a:pt x="9483730" y="5258793"/>
                  </a:moveTo>
                  <a:lnTo>
                    <a:pt x="7244517" y="5258793"/>
                  </a:lnTo>
                  <a:lnTo>
                    <a:pt x="7244517" y="4017133"/>
                  </a:lnTo>
                  <a:lnTo>
                    <a:pt x="9483730" y="4017133"/>
                  </a:lnTo>
                  <a:lnTo>
                    <a:pt x="9483730" y="5258793"/>
                  </a:lnTo>
                  <a:close/>
                  <a:moveTo>
                    <a:pt x="9483730" y="3944094"/>
                  </a:moveTo>
                  <a:lnTo>
                    <a:pt x="7244517" y="3944094"/>
                  </a:lnTo>
                  <a:lnTo>
                    <a:pt x="7244517" y="2702435"/>
                  </a:lnTo>
                  <a:lnTo>
                    <a:pt x="9483730" y="2702435"/>
                  </a:lnTo>
                  <a:lnTo>
                    <a:pt x="9483730" y="3944094"/>
                  </a:lnTo>
                  <a:close/>
                  <a:moveTo>
                    <a:pt x="9483730" y="2629396"/>
                  </a:moveTo>
                  <a:lnTo>
                    <a:pt x="7244517" y="2629396"/>
                  </a:lnTo>
                  <a:lnTo>
                    <a:pt x="7244517" y="1387737"/>
                  </a:lnTo>
                  <a:lnTo>
                    <a:pt x="9483730" y="1387737"/>
                  </a:lnTo>
                  <a:lnTo>
                    <a:pt x="9483730" y="2629396"/>
                  </a:lnTo>
                  <a:close/>
                  <a:moveTo>
                    <a:pt x="9483730" y="1314698"/>
                  </a:moveTo>
                  <a:lnTo>
                    <a:pt x="7244517" y="1314698"/>
                  </a:lnTo>
                  <a:lnTo>
                    <a:pt x="7244517" y="73039"/>
                  </a:lnTo>
                  <a:lnTo>
                    <a:pt x="9483730" y="73039"/>
                  </a:lnTo>
                  <a:lnTo>
                    <a:pt x="9483730" y="1314698"/>
                  </a:lnTo>
                  <a:close/>
                </a:path>
              </a:pathLst>
            </a:custGeom>
            <a:solidFill>
              <a:srgbClr val="FFFFFF">
                <a:alpha val="73725"/>
              </a:srgbClr>
            </a:solidFill>
          </p:spPr>
          <p:txBody>
            <a:bodyPr/>
            <a:lstStyle/>
            <a:p>
              <a:endParaRPr/>
            </a:p>
          </p:txBody>
        </p:sp>
      </p:grpSp>
      <p:graphicFrame>
        <p:nvGraphicFramePr>
          <p:cNvPr id="11" name="Table 10"/>
          <p:cNvGraphicFramePr>
            <a:graphicFrameLocks noGrp="1"/>
          </p:cNvGraphicFramePr>
          <p:nvPr>
            <p:extLst>
              <p:ext uri="{D42A27DB-BD31-4B8C-83A1-F6EECF244321}">
                <p14:modId xmlns:p14="http://schemas.microsoft.com/office/powerpoint/2010/main" val="1603943700"/>
              </p:ext>
            </p:extLst>
          </p:nvPr>
        </p:nvGraphicFramePr>
        <p:xfrm>
          <a:off x="3730172" y="980923"/>
          <a:ext cx="4824549" cy="485020"/>
        </p:xfrm>
        <a:graphic>
          <a:graphicData uri="http://schemas.openxmlformats.org/drawingml/2006/table">
            <a:tbl>
              <a:tblPr firstRow="1" bandRow="1">
                <a:tableStyleId>{5C22544A-7EE6-4342-B048-85BDC9FD1C3A}</a:tableStyleId>
              </a:tblPr>
              <a:tblGrid>
                <a:gridCol w="536061">
                  <a:extLst>
                    <a:ext uri="{9D8B030D-6E8A-4147-A177-3AD203B41FA5}">
                      <a16:colId xmlns:a16="http://schemas.microsoft.com/office/drawing/2014/main" val="674573709"/>
                    </a:ext>
                  </a:extLst>
                </a:gridCol>
                <a:gridCol w="536061">
                  <a:extLst>
                    <a:ext uri="{9D8B030D-6E8A-4147-A177-3AD203B41FA5}">
                      <a16:colId xmlns:a16="http://schemas.microsoft.com/office/drawing/2014/main" val="2616608899"/>
                    </a:ext>
                  </a:extLst>
                </a:gridCol>
                <a:gridCol w="536061">
                  <a:extLst>
                    <a:ext uri="{9D8B030D-6E8A-4147-A177-3AD203B41FA5}">
                      <a16:colId xmlns:a16="http://schemas.microsoft.com/office/drawing/2014/main" val="1339853993"/>
                    </a:ext>
                  </a:extLst>
                </a:gridCol>
                <a:gridCol w="536061">
                  <a:extLst>
                    <a:ext uri="{9D8B030D-6E8A-4147-A177-3AD203B41FA5}">
                      <a16:colId xmlns:a16="http://schemas.microsoft.com/office/drawing/2014/main" val="3039374139"/>
                    </a:ext>
                  </a:extLst>
                </a:gridCol>
                <a:gridCol w="536061">
                  <a:extLst>
                    <a:ext uri="{9D8B030D-6E8A-4147-A177-3AD203B41FA5}">
                      <a16:colId xmlns:a16="http://schemas.microsoft.com/office/drawing/2014/main" val="2655779556"/>
                    </a:ext>
                  </a:extLst>
                </a:gridCol>
                <a:gridCol w="536061">
                  <a:extLst>
                    <a:ext uri="{9D8B030D-6E8A-4147-A177-3AD203B41FA5}">
                      <a16:colId xmlns:a16="http://schemas.microsoft.com/office/drawing/2014/main" val="797186909"/>
                    </a:ext>
                  </a:extLst>
                </a:gridCol>
                <a:gridCol w="536061">
                  <a:extLst>
                    <a:ext uri="{9D8B030D-6E8A-4147-A177-3AD203B41FA5}">
                      <a16:colId xmlns:a16="http://schemas.microsoft.com/office/drawing/2014/main" val="132172417"/>
                    </a:ext>
                  </a:extLst>
                </a:gridCol>
                <a:gridCol w="536061">
                  <a:extLst>
                    <a:ext uri="{9D8B030D-6E8A-4147-A177-3AD203B41FA5}">
                      <a16:colId xmlns:a16="http://schemas.microsoft.com/office/drawing/2014/main" val="3165547634"/>
                    </a:ext>
                  </a:extLst>
                </a:gridCol>
                <a:gridCol w="536061">
                  <a:extLst>
                    <a:ext uri="{9D8B030D-6E8A-4147-A177-3AD203B41FA5}">
                      <a16:colId xmlns:a16="http://schemas.microsoft.com/office/drawing/2014/main" val="4194996312"/>
                    </a:ext>
                  </a:extLst>
                </a:gridCol>
              </a:tblGrid>
              <a:tr h="485020">
                <a:tc>
                  <a:txBody>
                    <a:bodyPr/>
                    <a:lstStyle/>
                    <a:p>
                      <a:pPr algn="ctr"/>
                      <a:r>
                        <a:rPr lang="vi-VN" sz="2400" smtClean="0">
                          <a:latin typeface="+mj-lt"/>
                        </a:rPr>
                        <a:t>X</a:t>
                      </a:r>
                      <a:endParaRPr lang="en-US" sz="2400">
                        <a:latin typeface="+mj-lt"/>
                      </a:endParaRPr>
                    </a:p>
                  </a:txBody>
                  <a:tcPr/>
                </a:tc>
                <a:tc>
                  <a:txBody>
                    <a:bodyPr/>
                    <a:lstStyle/>
                    <a:p>
                      <a:pPr algn="ctr"/>
                      <a:r>
                        <a:rPr lang="vi-VN" sz="2400" smtClean="0">
                          <a:latin typeface="+mj-lt"/>
                        </a:rPr>
                        <a:t>Ó</a:t>
                      </a:r>
                      <a:endParaRPr lang="en-US" sz="2400">
                        <a:latin typeface="+mj-lt"/>
                      </a:endParaRPr>
                    </a:p>
                  </a:txBody>
                  <a:tcPr/>
                </a:tc>
                <a:tc>
                  <a:txBody>
                    <a:bodyPr/>
                    <a:lstStyle/>
                    <a:p>
                      <a:pPr algn="ctr"/>
                      <a:r>
                        <a:rPr lang="vi-VN" sz="2400" smtClean="0">
                          <a:latin typeface="+mj-lt"/>
                        </a:rPr>
                        <a:t>T</a:t>
                      </a:r>
                      <a:endParaRPr lang="en-US" sz="2400">
                        <a:latin typeface="+mj-lt"/>
                      </a:endParaRPr>
                    </a:p>
                  </a:txBody>
                  <a:tcPr/>
                </a:tc>
                <a:tc>
                  <a:txBody>
                    <a:bodyPr/>
                    <a:lstStyle/>
                    <a:p>
                      <a:pPr algn="ctr"/>
                      <a:r>
                        <a:rPr lang="vi-VN" sz="2400" smtClean="0">
                          <a:latin typeface="+mj-lt"/>
                        </a:rPr>
                        <a:t>T</a:t>
                      </a:r>
                      <a:endParaRPr lang="en-US" sz="2400">
                        <a:latin typeface="+mj-lt"/>
                      </a:endParaRPr>
                    </a:p>
                  </a:txBody>
                  <a:tcPr/>
                </a:tc>
                <a:tc>
                  <a:txBody>
                    <a:bodyPr/>
                    <a:lstStyle/>
                    <a:p>
                      <a:pPr algn="ctr"/>
                      <a:r>
                        <a:rPr lang="vi-VN" sz="2400" smtClean="0">
                          <a:latin typeface="+mj-lt"/>
                        </a:rPr>
                        <a:t>H</a:t>
                      </a:r>
                      <a:endParaRPr lang="en-US" sz="2400">
                        <a:latin typeface="+mj-lt"/>
                      </a:endParaRPr>
                    </a:p>
                  </a:txBody>
                  <a:tcPr/>
                </a:tc>
                <a:tc>
                  <a:txBody>
                    <a:bodyPr/>
                    <a:lstStyle/>
                    <a:p>
                      <a:pPr algn="ctr"/>
                      <a:r>
                        <a:rPr lang="vi-VN" sz="2400" smtClean="0">
                          <a:latin typeface="+mj-lt"/>
                        </a:rPr>
                        <a:t>Ư</a:t>
                      </a:r>
                      <a:endParaRPr lang="en-US" sz="2400">
                        <a:latin typeface="+mj-lt"/>
                      </a:endParaRPr>
                    </a:p>
                  </a:txBody>
                  <a:tcPr/>
                </a:tc>
                <a:tc>
                  <a:txBody>
                    <a:bodyPr/>
                    <a:lstStyle/>
                    <a:p>
                      <a:pPr algn="ctr"/>
                      <a:r>
                        <a:rPr lang="vi-VN" sz="2400" smtClean="0">
                          <a:latin typeface="+mj-lt"/>
                        </a:rPr>
                        <a:t>Ơ</a:t>
                      </a:r>
                      <a:endParaRPr lang="en-US" sz="2400">
                        <a:latin typeface="+mj-lt"/>
                      </a:endParaRPr>
                    </a:p>
                  </a:txBody>
                  <a:tcPr/>
                </a:tc>
                <a:tc>
                  <a:txBody>
                    <a:bodyPr/>
                    <a:lstStyle/>
                    <a:p>
                      <a:pPr algn="ctr"/>
                      <a:r>
                        <a:rPr lang="vi-VN" sz="2400" smtClean="0">
                          <a:latin typeface="+mj-lt"/>
                        </a:rPr>
                        <a:t>N</a:t>
                      </a:r>
                      <a:endParaRPr lang="en-US" sz="2400">
                        <a:latin typeface="+mj-lt"/>
                      </a:endParaRPr>
                    </a:p>
                  </a:txBody>
                  <a:tcPr/>
                </a:tc>
                <a:tc>
                  <a:txBody>
                    <a:bodyPr/>
                    <a:lstStyle/>
                    <a:p>
                      <a:pPr algn="ctr"/>
                      <a:r>
                        <a:rPr lang="vi-VN" sz="2400" smtClean="0">
                          <a:latin typeface="+mj-lt"/>
                        </a:rPr>
                        <a:t>G</a:t>
                      </a:r>
                      <a:endParaRPr lang="en-US" sz="2400">
                        <a:latin typeface="+mj-lt"/>
                      </a:endParaRPr>
                    </a:p>
                  </a:txBody>
                  <a:tcPr/>
                </a:tc>
                <a:extLst>
                  <a:ext uri="{0D108BD9-81ED-4DB2-BD59-A6C34878D82A}">
                    <a16:rowId xmlns:a16="http://schemas.microsoft.com/office/drawing/2014/main" val="3816876853"/>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200053150"/>
              </p:ext>
            </p:extLst>
          </p:nvPr>
        </p:nvGraphicFramePr>
        <p:xfrm>
          <a:off x="3730172" y="1465943"/>
          <a:ext cx="3216366" cy="485020"/>
        </p:xfrm>
        <a:graphic>
          <a:graphicData uri="http://schemas.openxmlformats.org/drawingml/2006/table">
            <a:tbl>
              <a:tblPr firstRow="1" bandRow="1">
                <a:tableStyleId>{5C22544A-7EE6-4342-B048-85BDC9FD1C3A}</a:tableStyleId>
              </a:tblPr>
              <a:tblGrid>
                <a:gridCol w="536061">
                  <a:extLst>
                    <a:ext uri="{9D8B030D-6E8A-4147-A177-3AD203B41FA5}">
                      <a16:colId xmlns:a16="http://schemas.microsoft.com/office/drawing/2014/main" val="674573709"/>
                    </a:ext>
                  </a:extLst>
                </a:gridCol>
                <a:gridCol w="536061">
                  <a:extLst>
                    <a:ext uri="{9D8B030D-6E8A-4147-A177-3AD203B41FA5}">
                      <a16:colId xmlns:a16="http://schemas.microsoft.com/office/drawing/2014/main" val="2616608899"/>
                    </a:ext>
                  </a:extLst>
                </a:gridCol>
                <a:gridCol w="536061">
                  <a:extLst>
                    <a:ext uri="{9D8B030D-6E8A-4147-A177-3AD203B41FA5}">
                      <a16:colId xmlns:a16="http://schemas.microsoft.com/office/drawing/2014/main" val="1339853993"/>
                    </a:ext>
                  </a:extLst>
                </a:gridCol>
                <a:gridCol w="536061">
                  <a:extLst>
                    <a:ext uri="{9D8B030D-6E8A-4147-A177-3AD203B41FA5}">
                      <a16:colId xmlns:a16="http://schemas.microsoft.com/office/drawing/2014/main" val="3039374139"/>
                    </a:ext>
                  </a:extLst>
                </a:gridCol>
                <a:gridCol w="536061">
                  <a:extLst>
                    <a:ext uri="{9D8B030D-6E8A-4147-A177-3AD203B41FA5}">
                      <a16:colId xmlns:a16="http://schemas.microsoft.com/office/drawing/2014/main" val="2655779556"/>
                    </a:ext>
                  </a:extLst>
                </a:gridCol>
                <a:gridCol w="536061">
                  <a:extLst>
                    <a:ext uri="{9D8B030D-6E8A-4147-A177-3AD203B41FA5}">
                      <a16:colId xmlns:a16="http://schemas.microsoft.com/office/drawing/2014/main" val="797186909"/>
                    </a:ext>
                  </a:extLst>
                </a:gridCol>
              </a:tblGrid>
              <a:tr h="485020">
                <a:tc>
                  <a:txBody>
                    <a:bodyPr/>
                    <a:lstStyle/>
                    <a:p>
                      <a:pPr algn="ctr"/>
                      <a:r>
                        <a:rPr lang="vi-VN" sz="2400" smtClean="0">
                          <a:latin typeface="+mj-lt"/>
                        </a:rPr>
                        <a:t>T</a:t>
                      </a:r>
                      <a:endParaRPr lang="en-US" sz="2400">
                        <a:latin typeface="+mj-lt"/>
                      </a:endParaRPr>
                    </a:p>
                  </a:txBody>
                  <a:tcPr/>
                </a:tc>
                <a:tc>
                  <a:txBody>
                    <a:bodyPr/>
                    <a:lstStyle/>
                    <a:p>
                      <a:pPr algn="ctr"/>
                      <a:r>
                        <a:rPr lang="vi-VN" sz="2400" smtClean="0">
                          <a:latin typeface="+mj-lt"/>
                        </a:rPr>
                        <a:t>H</a:t>
                      </a:r>
                      <a:endParaRPr lang="en-US" sz="2400">
                        <a:latin typeface="+mj-lt"/>
                      </a:endParaRPr>
                    </a:p>
                  </a:txBody>
                  <a:tcPr/>
                </a:tc>
                <a:tc>
                  <a:txBody>
                    <a:bodyPr/>
                    <a:lstStyle/>
                    <a:p>
                      <a:pPr algn="ctr"/>
                      <a:r>
                        <a:rPr lang="vi-VN" sz="2400" smtClean="0">
                          <a:latin typeface="+mj-lt"/>
                        </a:rPr>
                        <a:t>Ợ</a:t>
                      </a:r>
                      <a:endParaRPr lang="en-US" sz="2400">
                        <a:latin typeface="+mj-lt"/>
                      </a:endParaRPr>
                    </a:p>
                  </a:txBody>
                  <a:tcPr/>
                </a:tc>
                <a:tc>
                  <a:txBody>
                    <a:bodyPr/>
                    <a:lstStyle/>
                    <a:p>
                      <a:pPr algn="ctr"/>
                      <a:r>
                        <a:rPr lang="vi-VN" sz="2400" smtClean="0">
                          <a:latin typeface="+mj-lt"/>
                        </a:rPr>
                        <a:t>G</a:t>
                      </a:r>
                      <a:endParaRPr lang="en-US" sz="2400">
                        <a:latin typeface="+mj-lt"/>
                      </a:endParaRPr>
                    </a:p>
                  </a:txBody>
                  <a:tcPr/>
                </a:tc>
                <a:tc>
                  <a:txBody>
                    <a:bodyPr/>
                    <a:lstStyle/>
                    <a:p>
                      <a:pPr algn="ctr"/>
                      <a:r>
                        <a:rPr lang="vi-VN" sz="2400" smtClean="0">
                          <a:latin typeface="+mj-lt"/>
                        </a:rPr>
                        <a:t>Ặ</a:t>
                      </a:r>
                      <a:endParaRPr lang="en-US" sz="2400">
                        <a:latin typeface="+mj-lt"/>
                      </a:endParaRPr>
                    </a:p>
                  </a:txBody>
                  <a:tcPr/>
                </a:tc>
                <a:tc>
                  <a:txBody>
                    <a:bodyPr/>
                    <a:lstStyle/>
                    <a:p>
                      <a:pPr algn="ctr"/>
                      <a:r>
                        <a:rPr lang="vi-VN" sz="2400" smtClean="0">
                          <a:latin typeface="+mj-lt"/>
                        </a:rPr>
                        <a:t>T</a:t>
                      </a:r>
                      <a:endParaRPr lang="en-US" sz="2400">
                        <a:latin typeface="+mj-lt"/>
                      </a:endParaRPr>
                    </a:p>
                  </a:txBody>
                  <a:tcPr/>
                </a:tc>
                <a:extLst>
                  <a:ext uri="{0D108BD9-81ED-4DB2-BD59-A6C34878D82A}">
                    <a16:rowId xmlns:a16="http://schemas.microsoft.com/office/drawing/2014/main" val="381687685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247638861"/>
              </p:ext>
            </p:extLst>
          </p:nvPr>
        </p:nvGraphicFramePr>
        <p:xfrm>
          <a:off x="3730172" y="1950963"/>
          <a:ext cx="4288488" cy="485020"/>
        </p:xfrm>
        <a:graphic>
          <a:graphicData uri="http://schemas.openxmlformats.org/drawingml/2006/table">
            <a:tbl>
              <a:tblPr firstRow="1" bandRow="1">
                <a:tableStyleId>{5C22544A-7EE6-4342-B048-85BDC9FD1C3A}</a:tableStyleId>
              </a:tblPr>
              <a:tblGrid>
                <a:gridCol w="536061">
                  <a:extLst>
                    <a:ext uri="{9D8B030D-6E8A-4147-A177-3AD203B41FA5}">
                      <a16:colId xmlns:a16="http://schemas.microsoft.com/office/drawing/2014/main" val="674573709"/>
                    </a:ext>
                  </a:extLst>
                </a:gridCol>
                <a:gridCol w="536061">
                  <a:extLst>
                    <a:ext uri="{9D8B030D-6E8A-4147-A177-3AD203B41FA5}">
                      <a16:colId xmlns:a16="http://schemas.microsoft.com/office/drawing/2014/main" val="2616608899"/>
                    </a:ext>
                  </a:extLst>
                </a:gridCol>
                <a:gridCol w="536061">
                  <a:extLst>
                    <a:ext uri="{9D8B030D-6E8A-4147-A177-3AD203B41FA5}">
                      <a16:colId xmlns:a16="http://schemas.microsoft.com/office/drawing/2014/main" val="1339853993"/>
                    </a:ext>
                  </a:extLst>
                </a:gridCol>
                <a:gridCol w="536061">
                  <a:extLst>
                    <a:ext uri="{9D8B030D-6E8A-4147-A177-3AD203B41FA5}">
                      <a16:colId xmlns:a16="http://schemas.microsoft.com/office/drawing/2014/main" val="3039374139"/>
                    </a:ext>
                  </a:extLst>
                </a:gridCol>
                <a:gridCol w="536061">
                  <a:extLst>
                    <a:ext uri="{9D8B030D-6E8A-4147-A177-3AD203B41FA5}">
                      <a16:colId xmlns:a16="http://schemas.microsoft.com/office/drawing/2014/main" val="2655779556"/>
                    </a:ext>
                  </a:extLst>
                </a:gridCol>
                <a:gridCol w="536061">
                  <a:extLst>
                    <a:ext uri="{9D8B030D-6E8A-4147-A177-3AD203B41FA5}">
                      <a16:colId xmlns:a16="http://schemas.microsoft.com/office/drawing/2014/main" val="797186909"/>
                    </a:ext>
                  </a:extLst>
                </a:gridCol>
                <a:gridCol w="536061">
                  <a:extLst>
                    <a:ext uri="{9D8B030D-6E8A-4147-A177-3AD203B41FA5}">
                      <a16:colId xmlns:a16="http://schemas.microsoft.com/office/drawing/2014/main" val="132172417"/>
                    </a:ext>
                  </a:extLst>
                </a:gridCol>
                <a:gridCol w="536061">
                  <a:extLst>
                    <a:ext uri="{9D8B030D-6E8A-4147-A177-3AD203B41FA5}">
                      <a16:colId xmlns:a16="http://schemas.microsoft.com/office/drawing/2014/main" val="3165547634"/>
                    </a:ext>
                  </a:extLst>
                </a:gridCol>
              </a:tblGrid>
              <a:tr h="485020">
                <a:tc>
                  <a:txBody>
                    <a:bodyPr/>
                    <a:lstStyle/>
                    <a:p>
                      <a:pPr algn="ctr"/>
                      <a:r>
                        <a:rPr lang="vi-VN" sz="2400" smtClean="0">
                          <a:latin typeface="+mj-lt"/>
                        </a:rPr>
                        <a:t>C</a:t>
                      </a:r>
                      <a:endParaRPr lang="en-US" sz="2400">
                        <a:latin typeface="+mj-lt"/>
                      </a:endParaRPr>
                    </a:p>
                  </a:txBody>
                  <a:tcPr/>
                </a:tc>
                <a:tc>
                  <a:txBody>
                    <a:bodyPr/>
                    <a:lstStyle/>
                    <a:p>
                      <a:pPr algn="ctr"/>
                      <a:r>
                        <a:rPr lang="vi-VN" sz="2400" smtClean="0">
                          <a:latin typeface="+mj-lt"/>
                        </a:rPr>
                        <a:t>H</a:t>
                      </a:r>
                      <a:endParaRPr lang="en-US" sz="2400">
                        <a:latin typeface="+mj-lt"/>
                      </a:endParaRPr>
                    </a:p>
                  </a:txBody>
                  <a:tcPr/>
                </a:tc>
                <a:tc>
                  <a:txBody>
                    <a:bodyPr/>
                    <a:lstStyle/>
                    <a:p>
                      <a:pPr algn="ctr"/>
                      <a:r>
                        <a:rPr lang="vi-VN" sz="2400" smtClean="0">
                          <a:latin typeface="+mj-lt"/>
                        </a:rPr>
                        <a:t>Ủ</a:t>
                      </a:r>
                      <a:endParaRPr lang="en-US" sz="2400">
                        <a:latin typeface="+mj-lt"/>
                      </a:endParaRPr>
                    </a:p>
                  </a:txBody>
                  <a:tcPr/>
                </a:tc>
                <a:tc>
                  <a:txBody>
                    <a:bodyPr/>
                    <a:lstStyle/>
                    <a:p>
                      <a:pPr algn="ctr"/>
                      <a:r>
                        <a:rPr lang="vi-VN" sz="2400" smtClean="0">
                          <a:latin typeface="+mj-lt"/>
                        </a:rPr>
                        <a:t>R</a:t>
                      </a:r>
                      <a:endParaRPr lang="en-US" sz="2400">
                        <a:latin typeface="+mj-lt"/>
                      </a:endParaRPr>
                    </a:p>
                  </a:txBody>
                  <a:tcPr/>
                </a:tc>
                <a:tc>
                  <a:txBody>
                    <a:bodyPr/>
                    <a:lstStyle/>
                    <a:p>
                      <a:pPr algn="ctr"/>
                      <a:r>
                        <a:rPr lang="vi-VN" sz="2400" smtClean="0">
                          <a:latin typeface="+mj-lt"/>
                        </a:rPr>
                        <a:t>U</a:t>
                      </a:r>
                      <a:endParaRPr lang="en-US" sz="2400">
                        <a:latin typeface="+mj-lt"/>
                      </a:endParaRPr>
                    </a:p>
                  </a:txBody>
                  <a:tcPr/>
                </a:tc>
                <a:tc>
                  <a:txBody>
                    <a:bodyPr/>
                    <a:lstStyle/>
                    <a:p>
                      <a:pPr algn="ctr"/>
                      <a:r>
                        <a:rPr lang="vi-VN" sz="2400" smtClean="0">
                          <a:latin typeface="+mj-lt"/>
                        </a:rPr>
                        <a:t>Ộ</a:t>
                      </a:r>
                      <a:endParaRPr lang="en-US" sz="2400">
                        <a:latin typeface="+mj-lt"/>
                      </a:endParaRPr>
                    </a:p>
                  </a:txBody>
                  <a:tcPr/>
                </a:tc>
                <a:tc>
                  <a:txBody>
                    <a:bodyPr/>
                    <a:lstStyle/>
                    <a:p>
                      <a:pPr algn="ctr"/>
                      <a:r>
                        <a:rPr lang="vi-VN" sz="2400" smtClean="0">
                          <a:latin typeface="+mj-lt"/>
                        </a:rPr>
                        <a:t>N</a:t>
                      </a:r>
                      <a:endParaRPr lang="en-US" sz="2400">
                        <a:latin typeface="+mj-lt"/>
                      </a:endParaRPr>
                    </a:p>
                  </a:txBody>
                  <a:tcPr/>
                </a:tc>
                <a:tc>
                  <a:txBody>
                    <a:bodyPr/>
                    <a:lstStyle/>
                    <a:p>
                      <a:pPr algn="ctr"/>
                      <a:r>
                        <a:rPr lang="vi-VN" sz="2400" smtClean="0">
                          <a:latin typeface="+mj-lt"/>
                        </a:rPr>
                        <a:t>G</a:t>
                      </a:r>
                      <a:endParaRPr lang="en-US" sz="2400">
                        <a:latin typeface="+mj-lt"/>
                      </a:endParaRPr>
                    </a:p>
                  </a:txBody>
                  <a:tcPr/>
                </a:tc>
                <a:extLst>
                  <a:ext uri="{0D108BD9-81ED-4DB2-BD59-A6C34878D82A}">
                    <a16:rowId xmlns:a16="http://schemas.microsoft.com/office/drawing/2014/main" val="381687685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760808474"/>
              </p:ext>
            </p:extLst>
          </p:nvPr>
        </p:nvGraphicFramePr>
        <p:xfrm>
          <a:off x="3730172" y="2435983"/>
          <a:ext cx="6432732" cy="485020"/>
        </p:xfrm>
        <a:graphic>
          <a:graphicData uri="http://schemas.openxmlformats.org/drawingml/2006/table">
            <a:tbl>
              <a:tblPr firstRow="1" bandRow="1">
                <a:tableStyleId>{5C22544A-7EE6-4342-B048-85BDC9FD1C3A}</a:tableStyleId>
              </a:tblPr>
              <a:tblGrid>
                <a:gridCol w="536061">
                  <a:extLst>
                    <a:ext uri="{9D8B030D-6E8A-4147-A177-3AD203B41FA5}">
                      <a16:colId xmlns:a16="http://schemas.microsoft.com/office/drawing/2014/main" val="674573709"/>
                    </a:ext>
                  </a:extLst>
                </a:gridCol>
                <a:gridCol w="536061">
                  <a:extLst>
                    <a:ext uri="{9D8B030D-6E8A-4147-A177-3AD203B41FA5}">
                      <a16:colId xmlns:a16="http://schemas.microsoft.com/office/drawing/2014/main" val="2616608899"/>
                    </a:ext>
                  </a:extLst>
                </a:gridCol>
                <a:gridCol w="536061">
                  <a:extLst>
                    <a:ext uri="{9D8B030D-6E8A-4147-A177-3AD203B41FA5}">
                      <a16:colId xmlns:a16="http://schemas.microsoft.com/office/drawing/2014/main" val="1339853993"/>
                    </a:ext>
                  </a:extLst>
                </a:gridCol>
                <a:gridCol w="536061">
                  <a:extLst>
                    <a:ext uri="{9D8B030D-6E8A-4147-A177-3AD203B41FA5}">
                      <a16:colId xmlns:a16="http://schemas.microsoft.com/office/drawing/2014/main" val="3039374139"/>
                    </a:ext>
                  </a:extLst>
                </a:gridCol>
                <a:gridCol w="536061">
                  <a:extLst>
                    <a:ext uri="{9D8B030D-6E8A-4147-A177-3AD203B41FA5}">
                      <a16:colId xmlns:a16="http://schemas.microsoft.com/office/drawing/2014/main" val="2655779556"/>
                    </a:ext>
                  </a:extLst>
                </a:gridCol>
                <a:gridCol w="536061">
                  <a:extLst>
                    <a:ext uri="{9D8B030D-6E8A-4147-A177-3AD203B41FA5}">
                      <a16:colId xmlns:a16="http://schemas.microsoft.com/office/drawing/2014/main" val="797186909"/>
                    </a:ext>
                  </a:extLst>
                </a:gridCol>
                <a:gridCol w="536061">
                  <a:extLst>
                    <a:ext uri="{9D8B030D-6E8A-4147-A177-3AD203B41FA5}">
                      <a16:colId xmlns:a16="http://schemas.microsoft.com/office/drawing/2014/main" val="132172417"/>
                    </a:ext>
                  </a:extLst>
                </a:gridCol>
                <a:gridCol w="536061">
                  <a:extLst>
                    <a:ext uri="{9D8B030D-6E8A-4147-A177-3AD203B41FA5}">
                      <a16:colId xmlns:a16="http://schemas.microsoft.com/office/drawing/2014/main" val="3165547634"/>
                    </a:ext>
                  </a:extLst>
                </a:gridCol>
                <a:gridCol w="536061">
                  <a:extLst>
                    <a:ext uri="{9D8B030D-6E8A-4147-A177-3AD203B41FA5}">
                      <a16:colId xmlns:a16="http://schemas.microsoft.com/office/drawing/2014/main" val="4194996312"/>
                    </a:ext>
                  </a:extLst>
                </a:gridCol>
                <a:gridCol w="536061">
                  <a:extLst>
                    <a:ext uri="{9D8B030D-6E8A-4147-A177-3AD203B41FA5}">
                      <a16:colId xmlns:a16="http://schemas.microsoft.com/office/drawing/2014/main" val="2765231323"/>
                    </a:ext>
                  </a:extLst>
                </a:gridCol>
                <a:gridCol w="536061">
                  <a:extLst>
                    <a:ext uri="{9D8B030D-6E8A-4147-A177-3AD203B41FA5}">
                      <a16:colId xmlns:a16="http://schemas.microsoft.com/office/drawing/2014/main" val="2277800464"/>
                    </a:ext>
                  </a:extLst>
                </a:gridCol>
                <a:gridCol w="536061">
                  <a:extLst>
                    <a:ext uri="{9D8B030D-6E8A-4147-A177-3AD203B41FA5}">
                      <a16:colId xmlns:a16="http://schemas.microsoft.com/office/drawing/2014/main" val="2530059118"/>
                    </a:ext>
                  </a:extLst>
                </a:gridCol>
              </a:tblGrid>
              <a:tr h="485020">
                <a:tc>
                  <a:txBody>
                    <a:bodyPr/>
                    <a:lstStyle/>
                    <a:p>
                      <a:pPr algn="ctr"/>
                      <a:r>
                        <a:rPr lang="vi-VN" sz="2400" smtClean="0">
                          <a:latin typeface="+mj-lt"/>
                        </a:rPr>
                        <a:t>M</a:t>
                      </a:r>
                      <a:endParaRPr lang="en-US" sz="2400">
                        <a:latin typeface="+mj-lt"/>
                      </a:endParaRPr>
                    </a:p>
                  </a:txBody>
                  <a:tcPr/>
                </a:tc>
                <a:tc>
                  <a:txBody>
                    <a:bodyPr/>
                    <a:lstStyle/>
                    <a:p>
                      <a:pPr algn="ctr"/>
                      <a:r>
                        <a:rPr lang="vi-VN" sz="2400" smtClean="0">
                          <a:latin typeface="+mj-lt"/>
                        </a:rPr>
                        <a:t>Ư</a:t>
                      </a:r>
                      <a:endParaRPr lang="en-US" sz="2400">
                        <a:latin typeface="+mj-lt"/>
                      </a:endParaRPr>
                    </a:p>
                  </a:txBody>
                  <a:tcPr/>
                </a:tc>
                <a:tc>
                  <a:txBody>
                    <a:bodyPr/>
                    <a:lstStyle/>
                    <a:p>
                      <a:pPr algn="ctr"/>
                      <a:r>
                        <a:rPr lang="vi-VN" sz="2400" smtClean="0">
                          <a:latin typeface="+mj-lt"/>
                        </a:rPr>
                        <a:t>Ờ</a:t>
                      </a:r>
                      <a:endParaRPr lang="en-US" sz="2400">
                        <a:latin typeface="+mj-lt"/>
                      </a:endParaRPr>
                    </a:p>
                  </a:txBody>
                  <a:tcPr/>
                </a:tc>
                <a:tc>
                  <a:txBody>
                    <a:bodyPr/>
                    <a:lstStyle/>
                    <a:p>
                      <a:pPr algn="ctr"/>
                      <a:r>
                        <a:rPr lang="vi-VN" sz="2400" smtClean="0">
                          <a:latin typeface="+mj-lt"/>
                        </a:rPr>
                        <a:t>I</a:t>
                      </a:r>
                      <a:endParaRPr lang="en-US" sz="2400">
                        <a:latin typeface="+mj-lt"/>
                      </a:endParaRPr>
                    </a:p>
                  </a:txBody>
                  <a:tcPr/>
                </a:tc>
                <a:tc>
                  <a:txBody>
                    <a:bodyPr/>
                    <a:lstStyle/>
                    <a:p>
                      <a:pPr algn="ctr"/>
                      <a:r>
                        <a:rPr lang="vi-VN" sz="2400" smtClean="0">
                          <a:latin typeface="+mj-lt"/>
                        </a:rPr>
                        <a:t>H</a:t>
                      </a:r>
                      <a:endParaRPr lang="en-US" sz="2400">
                        <a:latin typeface="+mj-lt"/>
                      </a:endParaRPr>
                    </a:p>
                  </a:txBody>
                  <a:tcPr/>
                </a:tc>
                <a:tc>
                  <a:txBody>
                    <a:bodyPr/>
                    <a:lstStyle/>
                    <a:p>
                      <a:pPr algn="ctr"/>
                      <a:r>
                        <a:rPr lang="vi-VN" sz="2400" smtClean="0">
                          <a:latin typeface="+mj-lt"/>
                        </a:rPr>
                        <a:t>A</a:t>
                      </a:r>
                      <a:endParaRPr lang="en-US" sz="2400">
                        <a:latin typeface="+mj-lt"/>
                      </a:endParaRPr>
                    </a:p>
                  </a:txBody>
                  <a:tcPr/>
                </a:tc>
                <a:tc>
                  <a:txBody>
                    <a:bodyPr/>
                    <a:lstStyle/>
                    <a:p>
                      <a:pPr algn="ctr"/>
                      <a:r>
                        <a:rPr lang="vi-VN" sz="2400" smtClean="0">
                          <a:latin typeface="+mj-lt"/>
                        </a:rPr>
                        <a:t>I</a:t>
                      </a:r>
                      <a:endParaRPr lang="en-US" sz="2400">
                        <a:latin typeface="+mj-lt"/>
                      </a:endParaRPr>
                    </a:p>
                  </a:txBody>
                  <a:tcPr/>
                </a:tc>
                <a:tc>
                  <a:txBody>
                    <a:bodyPr/>
                    <a:lstStyle/>
                    <a:p>
                      <a:pPr algn="ctr"/>
                      <a:r>
                        <a:rPr lang="vi-VN" sz="2400" smtClean="0">
                          <a:latin typeface="+mj-lt"/>
                        </a:rPr>
                        <a:t>M</a:t>
                      </a:r>
                      <a:endParaRPr lang="en-US" sz="2400">
                        <a:latin typeface="+mj-lt"/>
                      </a:endParaRPr>
                    </a:p>
                  </a:txBody>
                  <a:tcPr/>
                </a:tc>
                <a:tc>
                  <a:txBody>
                    <a:bodyPr/>
                    <a:lstStyle/>
                    <a:p>
                      <a:pPr algn="ctr"/>
                      <a:r>
                        <a:rPr lang="vi-VN" sz="2400" smtClean="0">
                          <a:latin typeface="+mj-lt"/>
                        </a:rPr>
                        <a:t>Ô</a:t>
                      </a:r>
                      <a:endParaRPr lang="en-US" sz="2400">
                        <a:latin typeface="+mj-lt"/>
                      </a:endParaRPr>
                    </a:p>
                  </a:txBody>
                  <a:tcPr/>
                </a:tc>
                <a:tc>
                  <a:txBody>
                    <a:bodyPr/>
                    <a:lstStyle/>
                    <a:p>
                      <a:pPr algn="ctr"/>
                      <a:r>
                        <a:rPr lang="vi-VN" sz="2400" smtClean="0">
                          <a:latin typeface="+mj-lt"/>
                        </a:rPr>
                        <a:t>N</a:t>
                      </a:r>
                      <a:endParaRPr lang="en-US" sz="2400">
                        <a:latin typeface="+mj-lt"/>
                      </a:endParaRPr>
                    </a:p>
                  </a:txBody>
                  <a:tcPr/>
                </a:tc>
                <a:tc>
                  <a:txBody>
                    <a:bodyPr/>
                    <a:lstStyle/>
                    <a:p>
                      <a:pPr algn="ctr"/>
                      <a:r>
                        <a:rPr lang="vi-VN" sz="2400" smtClean="0">
                          <a:latin typeface="+mj-lt"/>
                        </a:rPr>
                        <a:t>Đ</a:t>
                      </a:r>
                      <a:endParaRPr lang="en-US" sz="2400">
                        <a:latin typeface="+mj-lt"/>
                      </a:endParaRPr>
                    </a:p>
                  </a:txBody>
                  <a:tcPr/>
                </a:tc>
                <a:tc>
                  <a:txBody>
                    <a:bodyPr/>
                    <a:lstStyle/>
                    <a:p>
                      <a:pPr algn="ctr"/>
                      <a:r>
                        <a:rPr lang="vi-VN" sz="2400" smtClean="0">
                          <a:latin typeface="+mj-lt"/>
                        </a:rPr>
                        <a:t>Ệ</a:t>
                      </a:r>
                      <a:endParaRPr lang="en-US" sz="2400">
                        <a:latin typeface="+mj-lt"/>
                      </a:endParaRPr>
                    </a:p>
                  </a:txBody>
                  <a:tcPr/>
                </a:tc>
                <a:extLst>
                  <a:ext uri="{0D108BD9-81ED-4DB2-BD59-A6C34878D82A}">
                    <a16:rowId xmlns:a16="http://schemas.microsoft.com/office/drawing/2014/main" val="381687685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216796999"/>
              </p:ext>
            </p:extLst>
          </p:nvPr>
        </p:nvGraphicFramePr>
        <p:xfrm>
          <a:off x="3730172" y="2921003"/>
          <a:ext cx="4824549" cy="485020"/>
        </p:xfrm>
        <a:graphic>
          <a:graphicData uri="http://schemas.openxmlformats.org/drawingml/2006/table">
            <a:tbl>
              <a:tblPr firstRow="1" bandRow="1">
                <a:tableStyleId>{5C22544A-7EE6-4342-B048-85BDC9FD1C3A}</a:tableStyleId>
              </a:tblPr>
              <a:tblGrid>
                <a:gridCol w="536061">
                  <a:extLst>
                    <a:ext uri="{9D8B030D-6E8A-4147-A177-3AD203B41FA5}">
                      <a16:colId xmlns:a16="http://schemas.microsoft.com/office/drawing/2014/main" val="674573709"/>
                    </a:ext>
                  </a:extLst>
                </a:gridCol>
                <a:gridCol w="536061">
                  <a:extLst>
                    <a:ext uri="{9D8B030D-6E8A-4147-A177-3AD203B41FA5}">
                      <a16:colId xmlns:a16="http://schemas.microsoft.com/office/drawing/2014/main" val="2616608899"/>
                    </a:ext>
                  </a:extLst>
                </a:gridCol>
                <a:gridCol w="536061">
                  <a:extLst>
                    <a:ext uri="{9D8B030D-6E8A-4147-A177-3AD203B41FA5}">
                      <a16:colId xmlns:a16="http://schemas.microsoft.com/office/drawing/2014/main" val="1339853993"/>
                    </a:ext>
                  </a:extLst>
                </a:gridCol>
                <a:gridCol w="536061">
                  <a:extLst>
                    <a:ext uri="{9D8B030D-6E8A-4147-A177-3AD203B41FA5}">
                      <a16:colId xmlns:a16="http://schemas.microsoft.com/office/drawing/2014/main" val="3039374139"/>
                    </a:ext>
                  </a:extLst>
                </a:gridCol>
                <a:gridCol w="536061">
                  <a:extLst>
                    <a:ext uri="{9D8B030D-6E8A-4147-A177-3AD203B41FA5}">
                      <a16:colId xmlns:a16="http://schemas.microsoft.com/office/drawing/2014/main" val="2655779556"/>
                    </a:ext>
                  </a:extLst>
                </a:gridCol>
                <a:gridCol w="536061">
                  <a:extLst>
                    <a:ext uri="{9D8B030D-6E8A-4147-A177-3AD203B41FA5}">
                      <a16:colId xmlns:a16="http://schemas.microsoft.com/office/drawing/2014/main" val="797186909"/>
                    </a:ext>
                  </a:extLst>
                </a:gridCol>
                <a:gridCol w="536061">
                  <a:extLst>
                    <a:ext uri="{9D8B030D-6E8A-4147-A177-3AD203B41FA5}">
                      <a16:colId xmlns:a16="http://schemas.microsoft.com/office/drawing/2014/main" val="132172417"/>
                    </a:ext>
                  </a:extLst>
                </a:gridCol>
                <a:gridCol w="536061">
                  <a:extLst>
                    <a:ext uri="{9D8B030D-6E8A-4147-A177-3AD203B41FA5}">
                      <a16:colId xmlns:a16="http://schemas.microsoft.com/office/drawing/2014/main" val="3165547634"/>
                    </a:ext>
                  </a:extLst>
                </a:gridCol>
                <a:gridCol w="536061">
                  <a:extLst>
                    <a:ext uri="{9D8B030D-6E8A-4147-A177-3AD203B41FA5}">
                      <a16:colId xmlns:a16="http://schemas.microsoft.com/office/drawing/2014/main" val="4194996312"/>
                    </a:ext>
                  </a:extLst>
                </a:gridCol>
              </a:tblGrid>
              <a:tr h="485020">
                <a:tc>
                  <a:txBody>
                    <a:bodyPr/>
                    <a:lstStyle/>
                    <a:p>
                      <a:pPr algn="ctr"/>
                      <a:r>
                        <a:rPr lang="vi-VN" sz="2400" smtClean="0">
                          <a:latin typeface="+mj-lt"/>
                        </a:rPr>
                        <a:t>Q</a:t>
                      </a:r>
                      <a:endParaRPr lang="en-US" sz="2400">
                        <a:latin typeface="+mj-lt"/>
                      </a:endParaRPr>
                    </a:p>
                  </a:txBody>
                  <a:tcPr/>
                </a:tc>
                <a:tc>
                  <a:txBody>
                    <a:bodyPr/>
                    <a:lstStyle/>
                    <a:p>
                      <a:pPr algn="ctr"/>
                      <a:r>
                        <a:rPr lang="vi-VN" sz="2400" smtClean="0">
                          <a:latin typeface="+mj-lt"/>
                        </a:rPr>
                        <a:t>U</a:t>
                      </a:r>
                      <a:endParaRPr lang="en-US" sz="2400">
                        <a:latin typeface="+mj-lt"/>
                      </a:endParaRPr>
                    </a:p>
                  </a:txBody>
                  <a:tcPr/>
                </a:tc>
                <a:tc>
                  <a:txBody>
                    <a:bodyPr/>
                    <a:lstStyle/>
                    <a:p>
                      <a:pPr algn="ctr"/>
                      <a:r>
                        <a:rPr lang="vi-VN" sz="2400" smtClean="0">
                          <a:latin typeface="+mj-lt"/>
                        </a:rPr>
                        <a:t>Y</a:t>
                      </a:r>
                      <a:endParaRPr lang="en-US" sz="2400">
                        <a:latin typeface="+mj-lt"/>
                      </a:endParaRPr>
                    </a:p>
                  </a:txBody>
                  <a:tcPr/>
                </a:tc>
                <a:tc>
                  <a:txBody>
                    <a:bodyPr/>
                    <a:lstStyle/>
                    <a:p>
                      <a:pPr algn="ctr"/>
                      <a:r>
                        <a:rPr lang="vi-VN" sz="2400" smtClean="0">
                          <a:latin typeface="+mj-lt"/>
                        </a:rPr>
                        <a:t>Ề</a:t>
                      </a:r>
                      <a:endParaRPr lang="en-US" sz="2400">
                        <a:latin typeface="+mj-lt"/>
                      </a:endParaRPr>
                    </a:p>
                  </a:txBody>
                  <a:tcPr/>
                </a:tc>
                <a:tc>
                  <a:txBody>
                    <a:bodyPr/>
                    <a:lstStyle/>
                    <a:p>
                      <a:pPr algn="ctr"/>
                      <a:r>
                        <a:rPr lang="vi-VN" sz="2400" smtClean="0">
                          <a:latin typeface="+mj-lt"/>
                        </a:rPr>
                        <a:t>N</a:t>
                      </a:r>
                      <a:endParaRPr lang="en-US" sz="2400">
                        <a:latin typeface="+mj-lt"/>
                      </a:endParaRPr>
                    </a:p>
                  </a:txBody>
                  <a:tcPr/>
                </a:tc>
                <a:tc>
                  <a:txBody>
                    <a:bodyPr/>
                    <a:lstStyle/>
                    <a:p>
                      <a:pPr algn="ctr"/>
                      <a:r>
                        <a:rPr lang="vi-VN" sz="2400" smtClean="0">
                          <a:latin typeface="+mj-lt"/>
                        </a:rPr>
                        <a:t>N</a:t>
                      </a:r>
                      <a:endParaRPr lang="en-US" sz="2400">
                        <a:latin typeface="+mj-lt"/>
                      </a:endParaRPr>
                    </a:p>
                  </a:txBody>
                  <a:tcPr/>
                </a:tc>
                <a:tc>
                  <a:txBody>
                    <a:bodyPr/>
                    <a:lstStyle/>
                    <a:p>
                      <a:pPr algn="ctr"/>
                      <a:r>
                        <a:rPr lang="vi-VN" sz="2400" smtClean="0">
                          <a:latin typeface="+mj-lt"/>
                        </a:rPr>
                        <a:t>Ă</a:t>
                      </a:r>
                      <a:endParaRPr lang="en-US" sz="2400">
                        <a:latin typeface="+mj-lt"/>
                      </a:endParaRPr>
                    </a:p>
                  </a:txBody>
                  <a:tcPr/>
                </a:tc>
                <a:tc>
                  <a:txBody>
                    <a:bodyPr/>
                    <a:lstStyle/>
                    <a:p>
                      <a:pPr algn="ctr"/>
                      <a:r>
                        <a:rPr lang="vi-VN" sz="2400" smtClean="0">
                          <a:latin typeface="+mj-lt"/>
                        </a:rPr>
                        <a:t>N</a:t>
                      </a:r>
                      <a:endParaRPr lang="en-US" sz="2400">
                        <a:latin typeface="+mj-lt"/>
                      </a:endParaRPr>
                    </a:p>
                  </a:txBody>
                  <a:tcPr/>
                </a:tc>
                <a:tc>
                  <a:txBody>
                    <a:bodyPr/>
                    <a:lstStyle/>
                    <a:p>
                      <a:pPr algn="ctr"/>
                      <a:r>
                        <a:rPr lang="vi-VN" sz="2400" smtClean="0">
                          <a:latin typeface="+mj-lt"/>
                        </a:rPr>
                        <a:t>G</a:t>
                      </a:r>
                      <a:endParaRPr lang="en-US" sz="2400">
                        <a:latin typeface="+mj-lt"/>
                      </a:endParaRPr>
                    </a:p>
                  </a:txBody>
                  <a:tcPr/>
                </a:tc>
                <a:extLst>
                  <a:ext uri="{0D108BD9-81ED-4DB2-BD59-A6C34878D82A}">
                    <a16:rowId xmlns:a16="http://schemas.microsoft.com/office/drawing/2014/main" val="3816876853"/>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174413432"/>
              </p:ext>
            </p:extLst>
          </p:nvPr>
        </p:nvGraphicFramePr>
        <p:xfrm>
          <a:off x="3730172" y="3406023"/>
          <a:ext cx="2680305" cy="485020"/>
        </p:xfrm>
        <a:graphic>
          <a:graphicData uri="http://schemas.openxmlformats.org/drawingml/2006/table">
            <a:tbl>
              <a:tblPr firstRow="1" bandRow="1">
                <a:tableStyleId>{5C22544A-7EE6-4342-B048-85BDC9FD1C3A}</a:tableStyleId>
              </a:tblPr>
              <a:tblGrid>
                <a:gridCol w="536061">
                  <a:extLst>
                    <a:ext uri="{9D8B030D-6E8A-4147-A177-3AD203B41FA5}">
                      <a16:colId xmlns:a16="http://schemas.microsoft.com/office/drawing/2014/main" val="674573709"/>
                    </a:ext>
                  </a:extLst>
                </a:gridCol>
                <a:gridCol w="536061">
                  <a:extLst>
                    <a:ext uri="{9D8B030D-6E8A-4147-A177-3AD203B41FA5}">
                      <a16:colId xmlns:a16="http://schemas.microsoft.com/office/drawing/2014/main" val="2616608899"/>
                    </a:ext>
                  </a:extLst>
                </a:gridCol>
                <a:gridCol w="536061">
                  <a:extLst>
                    <a:ext uri="{9D8B030D-6E8A-4147-A177-3AD203B41FA5}">
                      <a16:colId xmlns:a16="http://schemas.microsoft.com/office/drawing/2014/main" val="1339853993"/>
                    </a:ext>
                  </a:extLst>
                </a:gridCol>
                <a:gridCol w="536061">
                  <a:extLst>
                    <a:ext uri="{9D8B030D-6E8A-4147-A177-3AD203B41FA5}">
                      <a16:colId xmlns:a16="http://schemas.microsoft.com/office/drawing/2014/main" val="3039374139"/>
                    </a:ext>
                  </a:extLst>
                </a:gridCol>
                <a:gridCol w="536061">
                  <a:extLst>
                    <a:ext uri="{9D8B030D-6E8A-4147-A177-3AD203B41FA5}">
                      <a16:colId xmlns:a16="http://schemas.microsoft.com/office/drawing/2014/main" val="2655779556"/>
                    </a:ext>
                  </a:extLst>
                </a:gridCol>
              </a:tblGrid>
              <a:tr h="485020">
                <a:tc>
                  <a:txBody>
                    <a:bodyPr/>
                    <a:lstStyle/>
                    <a:p>
                      <a:pPr algn="ctr"/>
                      <a:r>
                        <a:rPr lang="vi-VN" sz="2400" smtClean="0">
                          <a:latin typeface="+mj-lt"/>
                        </a:rPr>
                        <a:t>P</a:t>
                      </a:r>
                      <a:endParaRPr lang="en-US" sz="2400">
                        <a:latin typeface="+mj-lt"/>
                      </a:endParaRPr>
                    </a:p>
                  </a:txBody>
                  <a:tcPr/>
                </a:tc>
                <a:tc>
                  <a:txBody>
                    <a:bodyPr/>
                    <a:lstStyle/>
                    <a:p>
                      <a:pPr algn="ctr"/>
                      <a:r>
                        <a:rPr lang="vi-VN" sz="2400" smtClean="0">
                          <a:latin typeface="+mj-lt"/>
                        </a:rPr>
                        <a:t>H</a:t>
                      </a:r>
                      <a:endParaRPr lang="en-US" sz="2400">
                        <a:latin typeface="+mj-lt"/>
                      </a:endParaRPr>
                    </a:p>
                  </a:txBody>
                  <a:tcPr/>
                </a:tc>
                <a:tc>
                  <a:txBody>
                    <a:bodyPr/>
                    <a:lstStyle/>
                    <a:p>
                      <a:pPr algn="ctr"/>
                      <a:r>
                        <a:rPr lang="vi-VN" sz="2400" smtClean="0">
                          <a:latin typeface="+mj-lt"/>
                        </a:rPr>
                        <a:t>Ê</a:t>
                      </a:r>
                      <a:endParaRPr lang="en-US" sz="2400">
                        <a:latin typeface="+mj-lt"/>
                      </a:endParaRPr>
                    </a:p>
                  </a:txBody>
                  <a:tcPr/>
                </a:tc>
                <a:tc>
                  <a:txBody>
                    <a:bodyPr/>
                    <a:lstStyle/>
                    <a:p>
                      <a:pPr algn="ctr"/>
                      <a:r>
                        <a:rPr lang="vi-VN" sz="2400" smtClean="0">
                          <a:latin typeface="+mj-lt"/>
                        </a:rPr>
                        <a:t>R</a:t>
                      </a:r>
                      <a:endParaRPr lang="en-US" sz="2400">
                        <a:latin typeface="+mj-lt"/>
                      </a:endParaRPr>
                    </a:p>
                  </a:txBody>
                  <a:tcPr/>
                </a:tc>
                <a:tc>
                  <a:txBody>
                    <a:bodyPr/>
                    <a:lstStyle/>
                    <a:p>
                      <a:pPr algn="ctr"/>
                      <a:r>
                        <a:rPr lang="vi-VN" sz="2400" smtClean="0">
                          <a:latin typeface="+mj-lt"/>
                        </a:rPr>
                        <a:t>Ô</a:t>
                      </a:r>
                      <a:endParaRPr lang="en-US" sz="2400">
                        <a:latin typeface="+mj-lt"/>
                      </a:endParaRPr>
                    </a:p>
                  </a:txBody>
                  <a:tcPr/>
                </a:tc>
                <a:extLst>
                  <a:ext uri="{0D108BD9-81ED-4DB2-BD59-A6C34878D82A}">
                    <a16:rowId xmlns:a16="http://schemas.microsoft.com/office/drawing/2014/main" val="3816876853"/>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023867548"/>
              </p:ext>
            </p:extLst>
          </p:nvPr>
        </p:nvGraphicFramePr>
        <p:xfrm>
          <a:off x="3730172" y="3891043"/>
          <a:ext cx="2680305" cy="485020"/>
        </p:xfrm>
        <a:graphic>
          <a:graphicData uri="http://schemas.openxmlformats.org/drawingml/2006/table">
            <a:tbl>
              <a:tblPr firstRow="1" bandRow="1">
                <a:tableStyleId>{5C22544A-7EE6-4342-B048-85BDC9FD1C3A}</a:tableStyleId>
              </a:tblPr>
              <a:tblGrid>
                <a:gridCol w="536061">
                  <a:extLst>
                    <a:ext uri="{9D8B030D-6E8A-4147-A177-3AD203B41FA5}">
                      <a16:colId xmlns:a16="http://schemas.microsoft.com/office/drawing/2014/main" val="674573709"/>
                    </a:ext>
                  </a:extLst>
                </a:gridCol>
                <a:gridCol w="536061">
                  <a:extLst>
                    <a:ext uri="{9D8B030D-6E8A-4147-A177-3AD203B41FA5}">
                      <a16:colId xmlns:a16="http://schemas.microsoft.com/office/drawing/2014/main" val="2616608899"/>
                    </a:ext>
                  </a:extLst>
                </a:gridCol>
                <a:gridCol w="536061">
                  <a:extLst>
                    <a:ext uri="{9D8B030D-6E8A-4147-A177-3AD203B41FA5}">
                      <a16:colId xmlns:a16="http://schemas.microsoft.com/office/drawing/2014/main" val="1339853993"/>
                    </a:ext>
                  </a:extLst>
                </a:gridCol>
                <a:gridCol w="536061">
                  <a:extLst>
                    <a:ext uri="{9D8B030D-6E8A-4147-A177-3AD203B41FA5}">
                      <a16:colId xmlns:a16="http://schemas.microsoft.com/office/drawing/2014/main" val="3039374139"/>
                    </a:ext>
                  </a:extLst>
                </a:gridCol>
                <a:gridCol w="536061">
                  <a:extLst>
                    <a:ext uri="{9D8B030D-6E8A-4147-A177-3AD203B41FA5}">
                      <a16:colId xmlns:a16="http://schemas.microsoft.com/office/drawing/2014/main" val="2655779556"/>
                    </a:ext>
                  </a:extLst>
                </a:gridCol>
              </a:tblGrid>
              <a:tr h="485020">
                <a:tc>
                  <a:txBody>
                    <a:bodyPr/>
                    <a:lstStyle/>
                    <a:p>
                      <a:pPr algn="ctr"/>
                      <a:r>
                        <a:rPr lang="vi-VN" sz="2400" smtClean="0">
                          <a:latin typeface="+mj-lt"/>
                        </a:rPr>
                        <a:t>G</a:t>
                      </a:r>
                      <a:endParaRPr lang="en-US" sz="2400">
                        <a:latin typeface="+mj-lt"/>
                      </a:endParaRPr>
                    </a:p>
                  </a:txBody>
                  <a:tcPr/>
                </a:tc>
                <a:tc>
                  <a:txBody>
                    <a:bodyPr/>
                    <a:lstStyle/>
                    <a:p>
                      <a:pPr algn="ctr"/>
                      <a:r>
                        <a:rPr lang="vi-VN" sz="2400" smtClean="0">
                          <a:latin typeface="+mj-lt"/>
                        </a:rPr>
                        <a:t>I</a:t>
                      </a:r>
                      <a:endParaRPr lang="en-US" sz="2400">
                        <a:latin typeface="+mj-lt"/>
                      </a:endParaRPr>
                    </a:p>
                  </a:txBody>
                  <a:tcPr/>
                </a:tc>
                <a:tc>
                  <a:txBody>
                    <a:bodyPr/>
                    <a:lstStyle/>
                    <a:p>
                      <a:pPr algn="ctr"/>
                      <a:r>
                        <a:rPr lang="vi-VN" sz="2400" smtClean="0">
                          <a:latin typeface="+mj-lt"/>
                        </a:rPr>
                        <a:t>O</a:t>
                      </a:r>
                      <a:endParaRPr lang="en-US" sz="2400">
                        <a:latin typeface="+mj-lt"/>
                      </a:endParaRPr>
                    </a:p>
                  </a:txBody>
                  <a:tcPr/>
                </a:tc>
                <a:tc>
                  <a:txBody>
                    <a:bodyPr/>
                    <a:lstStyle/>
                    <a:p>
                      <a:pPr algn="ctr"/>
                      <a:r>
                        <a:rPr lang="vi-VN" sz="2400" smtClean="0">
                          <a:latin typeface="+mj-lt"/>
                        </a:rPr>
                        <a:t>A</a:t>
                      </a:r>
                      <a:endParaRPr lang="en-US" sz="2400">
                        <a:latin typeface="+mj-lt"/>
                      </a:endParaRPr>
                    </a:p>
                  </a:txBody>
                  <a:tcPr/>
                </a:tc>
                <a:tc>
                  <a:txBody>
                    <a:bodyPr/>
                    <a:lstStyle/>
                    <a:p>
                      <a:pPr algn="ctr"/>
                      <a:r>
                        <a:rPr lang="vi-VN" sz="2400" smtClean="0">
                          <a:latin typeface="+mj-lt"/>
                        </a:rPr>
                        <a:t>N</a:t>
                      </a:r>
                      <a:endParaRPr lang="en-US" sz="2400">
                        <a:latin typeface="+mj-lt"/>
                      </a:endParaRPr>
                    </a:p>
                  </a:txBody>
                  <a:tcPr/>
                </a:tc>
                <a:extLst>
                  <a:ext uri="{0D108BD9-81ED-4DB2-BD59-A6C34878D82A}">
                    <a16:rowId xmlns:a16="http://schemas.microsoft.com/office/drawing/2014/main" val="3816876853"/>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038355729"/>
              </p:ext>
            </p:extLst>
          </p:nvPr>
        </p:nvGraphicFramePr>
        <p:xfrm>
          <a:off x="3730172" y="4376063"/>
          <a:ext cx="3752427" cy="485020"/>
        </p:xfrm>
        <a:graphic>
          <a:graphicData uri="http://schemas.openxmlformats.org/drawingml/2006/table">
            <a:tbl>
              <a:tblPr firstRow="1" bandRow="1">
                <a:tableStyleId>{5C22544A-7EE6-4342-B048-85BDC9FD1C3A}</a:tableStyleId>
              </a:tblPr>
              <a:tblGrid>
                <a:gridCol w="536061">
                  <a:extLst>
                    <a:ext uri="{9D8B030D-6E8A-4147-A177-3AD203B41FA5}">
                      <a16:colId xmlns:a16="http://schemas.microsoft.com/office/drawing/2014/main" val="674573709"/>
                    </a:ext>
                  </a:extLst>
                </a:gridCol>
                <a:gridCol w="536061">
                  <a:extLst>
                    <a:ext uri="{9D8B030D-6E8A-4147-A177-3AD203B41FA5}">
                      <a16:colId xmlns:a16="http://schemas.microsoft.com/office/drawing/2014/main" val="2616608899"/>
                    </a:ext>
                  </a:extLst>
                </a:gridCol>
                <a:gridCol w="536061">
                  <a:extLst>
                    <a:ext uri="{9D8B030D-6E8A-4147-A177-3AD203B41FA5}">
                      <a16:colId xmlns:a16="http://schemas.microsoft.com/office/drawing/2014/main" val="1339853993"/>
                    </a:ext>
                  </a:extLst>
                </a:gridCol>
                <a:gridCol w="536061">
                  <a:extLst>
                    <a:ext uri="{9D8B030D-6E8A-4147-A177-3AD203B41FA5}">
                      <a16:colId xmlns:a16="http://schemas.microsoft.com/office/drawing/2014/main" val="3039374139"/>
                    </a:ext>
                  </a:extLst>
                </a:gridCol>
                <a:gridCol w="536061">
                  <a:extLst>
                    <a:ext uri="{9D8B030D-6E8A-4147-A177-3AD203B41FA5}">
                      <a16:colId xmlns:a16="http://schemas.microsoft.com/office/drawing/2014/main" val="2655779556"/>
                    </a:ext>
                  </a:extLst>
                </a:gridCol>
                <a:gridCol w="536061">
                  <a:extLst>
                    <a:ext uri="{9D8B030D-6E8A-4147-A177-3AD203B41FA5}">
                      <a16:colId xmlns:a16="http://schemas.microsoft.com/office/drawing/2014/main" val="797186909"/>
                    </a:ext>
                  </a:extLst>
                </a:gridCol>
                <a:gridCol w="536061">
                  <a:extLst>
                    <a:ext uri="{9D8B030D-6E8A-4147-A177-3AD203B41FA5}">
                      <a16:colId xmlns:a16="http://schemas.microsoft.com/office/drawing/2014/main" val="132172417"/>
                    </a:ext>
                  </a:extLst>
                </a:gridCol>
              </a:tblGrid>
              <a:tr h="485020">
                <a:tc>
                  <a:txBody>
                    <a:bodyPr/>
                    <a:lstStyle/>
                    <a:p>
                      <a:pPr algn="ctr"/>
                      <a:r>
                        <a:rPr lang="vi-VN" sz="2400" smtClean="0">
                          <a:latin typeface="+mj-lt"/>
                        </a:rPr>
                        <a:t>M</a:t>
                      </a:r>
                      <a:endParaRPr lang="en-US" sz="2400">
                        <a:latin typeface="+mj-lt"/>
                      </a:endParaRPr>
                    </a:p>
                  </a:txBody>
                  <a:tcPr/>
                </a:tc>
                <a:tc>
                  <a:txBody>
                    <a:bodyPr/>
                    <a:lstStyle/>
                    <a:p>
                      <a:pPr algn="ctr"/>
                      <a:r>
                        <a:rPr lang="vi-VN" sz="2400" smtClean="0">
                          <a:latin typeface="+mj-lt"/>
                        </a:rPr>
                        <a:t>A</a:t>
                      </a:r>
                      <a:endParaRPr lang="en-US" sz="2400">
                        <a:latin typeface="+mj-lt"/>
                      </a:endParaRPr>
                    </a:p>
                  </a:txBody>
                  <a:tcPr/>
                </a:tc>
                <a:tc>
                  <a:txBody>
                    <a:bodyPr/>
                    <a:lstStyle/>
                    <a:p>
                      <a:pPr algn="ctr"/>
                      <a:r>
                        <a:rPr lang="vi-VN" sz="2400" smtClean="0">
                          <a:latin typeface="+mj-lt"/>
                        </a:rPr>
                        <a:t>T</a:t>
                      </a:r>
                      <a:endParaRPr lang="en-US" sz="2400">
                        <a:latin typeface="+mj-lt"/>
                      </a:endParaRPr>
                    </a:p>
                  </a:txBody>
                  <a:tcPr/>
                </a:tc>
                <a:tc>
                  <a:txBody>
                    <a:bodyPr/>
                    <a:lstStyle/>
                    <a:p>
                      <a:pPr algn="ctr"/>
                      <a:r>
                        <a:rPr lang="vi-VN" sz="2400" smtClean="0">
                          <a:latin typeface="+mj-lt"/>
                        </a:rPr>
                        <a:t>T</a:t>
                      </a:r>
                      <a:endParaRPr lang="en-US" sz="2400">
                        <a:latin typeface="+mj-lt"/>
                      </a:endParaRPr>
                    </a:p>
                  </a:txBody>
                  <a:tcPr/>
                </a:tc>
                <a:tc>
                  <a:txBody>
                    <a:bodyPr/>
                    <a:lstStyle/>
                    <a:p>
                      <a:pPr algn="ctr"/>
                      <a:r>
                        <a:rPr lang="vi-VN" sz="2400" smtClean="0">
                          <a:latin typeface="+mj-lt"/>
                        </a:rPr>
                        <a:t>H</a:t>
                      </a:r>
                      <a:endParaRPr lang="en-US" sz="2400">
                        <a:latin typeface="+mj-lt"/>
                      </a:endParaRPr>
                    </a:p>
                  </a:txBody>
                  <a:tcPr/>
                </a:tc>
                <a:tc>
                  <a:txBody>
                    <a:bodyPr/>
                    <a:lstStyle/>
                    <a:p>
                      <a:pPr algn="ctr"/>
                      <a:r>
                        <a:rPr lang="vi-VN" sz="2400" smtClean="0">
                          <a:latin typeface="+mj-lt"/>
                        </a:rPr>
                        <a:t>Ê</a:t>
                      </a:r>
                      <a:endParaRPr lang="en-US" sz="2400">
                        <a:latin typeface="+mj-lt"/>
                      </a:endParaRPr>
                    </a:p>
                  </a:txBody>
                  <a:tcPr/>
                </a:tc>
                <a:tc>
                  <a:txBody>
                    <a:bodyPr/>
                    <a:lstStyle/>
                    <a:p>
                      <a:pPr algn="ctr"/>
                      <a:r>
                        <a:rPr lang="vi-VN" sz="2400" smtClean="0">
                          <a:latin typeface="+mj-lt"/>
                        </a:rPr>
                        <a:t>U</a:t>
                      </a:r>
                      <a:endParaRPr lang="en-US" sz="2400">
                        <a:latin typeface="+mj-lt"/>
                      </a:endParaRPr>
                    </a:p>
                  </a:txBody>
                  <a:tcPr/>
                </a:tc>
                <a:extLst>
                  <a:ext uri="{0D108BD9-81ED-4DB2-BD59-A6C34878D82A}">
                    <a16:rowId xmlns:a16="http://schemas.microsoft.com/office/drawing/2014/main" val="3816876853"/>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107280017"/>
              </p:ext>
            </p:extLst>
          </p:nvPr>
        </p:nvGraphicFramePr>
        <p:xfrm>
          <a:off x="3730172" y="4861083"/>
          <a:ext cx="4288488" cy="485020"/>
        </p:xfrm>
        <a:graphic>
          <a:graphicData uri="http://schemas.openxmlformats.org/drawingml/2006/table">
            <a:tbl>
              <a:tblPr firstRow="1" bandRow="1">
                <a:tableStyleId>{5C22544A-7EE6-4342-B048-85BDC9FD1C3A}</a:tableStyleId>
              </a:tblPr>
              <a:tblGrid>
                <a:gridCol w="536061">
                  <a:extLst>
                    <a:ext uri="{9D8B030D-6E8A-4147-A177-3AD203B41FA5}">
                      <a16:colId xmlns:a16="http://schemas.microsoft.com/office/drawing/2014/main" val="674573709"/>
                    </a:ext>
                  </a:extLst>
                </a:gridCol>
                <a:gridCol w="536061">
                  <a:extLst>
                    <a:ext uri="{9D8B030D-6E8A-4147-A177-3AD203B41FA5}">
                      <a16:colId xmlns:a16="http://schemas.microsoft.com/office/drawing/2014/main" val="2616608899"/>
                    </a:ext>
                  </a:extLst>
                </a:gridCol>
                <a:gridCol w="536061">
                  <a:extLst>
                    <a:ext uri="{9D8B030D-6E8A-4147-A177-3AD203B41FA5}">
                      <a16:colId xmlns:a16="http://schemas.microsoft.com/office/drawing/2014/main" val="1339853993"/>
                    </a:ext>
                  </a:extLst>
                </a:gridCol>
                <a:gridCol w="536061">
                  <a:extLst>
                    <a:ext uri="{9D8B030D-6E8A-4147-A177-3AD203B41FA5}">
                      <a16:colId xmlns:a16="http://schemas.microsoft.com/office/drawing/2014/main" val="3039374139"/>
                    </a:ext>
                  </a:extLst>
                </a:gridCol>
                <a:gridCol w="536061">
                  <a:extLst>
                    <a:ext uri="{9D8B030D-6E8A-4147-A177-3AD203B41FA5}">
                      <a16:colId xmlns:a16="http://schemas.microsoft.com/office/drawing/2014/main" val="2655779556"/>
                    </a:ext>
                  </a:extLst>
                </a:gridCol>
                <a:gridCol w="536061">
                  <a:extLst>
                    <a:ext uri="{9D8B030D-6E8A-4147-A177-3AD203B41FA5}">
                      <a16:colId xmlns:a16="http://schemas.microsoft.com/office/drawing/2014/main" val="797186909"/>
                    </a:ext>
                  </a:extLst>
                </a:gridCol>
                <a:gridCol w="536061">
                  <a:extLst>
                    <a:ext uri="{9D8B030D-6E8A-4147-A177-3AD203B41FA5}">
                      <a16:colId xmlns:a16="http://schemas.microsoft.com/office/drawing/2014/main" val="132172417"/>
                    </a:ext>
                  </a:extLst>
                </a:gridCol>
                <a:gridCol w="536061">
                  <a:extLst>
                    <a:ext uri="{9D8B030D-6E8A-4147-A177-3AD203B41FA5}">
                      <a16:colId xmlns:a16="http://schemas.microsoft.com/office/drawing/2014/main" val="3165547634"/>
                    </a:ext>
                  </a:extLst>
                </a:gridCol>
              </a:tblGrid>
              <a:tr h="485020">
                <a:tc>
                  <a:txBody>
                    <a:bodyPr/>
                    <a:lstStyle/>
                    <a:p>
                      <a:pPr algn="ctr"/>
                      <a:r>
                        <a:rPr lang="vi-VN" sz="2400" smtClean="0">
                          <a:latin typeface="+mj-lt"/>
                        </a:rPr>
                        <a:t>Đ</a:t>
                      </a:r>
                      <a:endParaRPr lang="en-US" sz="2400">
                        <a:latin typeface="+mj-lt"/>
                      </a:endParaRPr>
                    </a:p>
                  </a:txBody>
                  <a:tcPr/>
                </a:tc>
                <a:tc>
                  <a:txBody>
                    <a:bodyPr/>
                    <a:lstStyle/>
                    <a:p>
                      <a:pPr algn="ctr"/>
                      <a:r>
                        <a:rPr lang="vi-VN" sz="2400" smtClean="0">
                          <a:latin typeface="+mj-lt"/>
                        </a:rPr>
                        <a:t>Ã</a:t>
                      </a:r>
                      <a:endParaRPr lang="en-US" sz="2400">
                        <a:latin typeface="+mj-lt"/>
                      </a:endParaRPr>
                    </a:p>
                  </a:txBody>
                  <a:tcPr/>
                </a:tc>
                <a:tc>
                  <a:txBody>
                    <a:bodyPr/>
                    <a:lstStyle/>
                    <a:p>
                      <a:pPr algn="ctr"/>
                      <a:r>
                        <a:rPr lang="vi-VN" sz="2400" smtClean="0">
                          <a:latin typeface="+mj-lt"/>
                        </a:rPr>
                        <a:t>Đ</a:t>
                      </a:r>
                      <a:endParaRPr lang="en-US" sz="2400">
                        <a:latin typeface="+mj-lt"/>
                      </a:endParaRPr>
                    </a:p>
                  </a:txBody>
                  <a:tcPr/>
                </a:tc>
                <a:tc>
                  <a:txBody>
                    <a:bodyPr/>
                    <a:lstStyle/>
                    <a:p>
                      <a:pPr algn="ctr"/>
                      <a:r>
                        <a:rPr lang="vi-VN" sz="2400" smtClean="0">
                          <a:latin typeface="+mj-lt"/>
                        </a:rPr>
                        <a:t>Ế</a:t>
                      </a:r>
                      <a:endParaRPr lang="en-US" sz="2400">
                        <a:latin typeface="+mj-lt"/>
                      </a:endParaRPr>
                    </a:p>
                  </a:txBody>
                  <a:tcPr/>
                </a:tc>
                <a:tc>
                  <a:txBody>
                    <a:bodyPr/>
                    <a:lstStyle/>
                    <a:p>
                      <a:pPr algn="ctr"/>
                      <a:r>
                        <a:rPr lang="vi-VN" sz="2400" smtClean="0">
                          <a:latin typeface="+mj-lt"/>
                        </a:rPr>
                        <a:t>N</a:t>
                      </a:r>
                      <a:endParaRPr lang="en-US" sz="2400">
                        <a:latin typeface="+mj-lt"/>
                      </a:endParaRPr>
                    </a:p>
                  </a:txBody>
                  <a:tcPr/>
                </a:tc>
                <a:tc>
                  <a:txBody>
                    <a:bodyPr/>
                    <a:lstStyle/>
                    <a:p>
                      <a:pPr algn="ctr"/>
                      <a:r>
                        <a:rPr lang="vi-VN" sz="2400" smtClean="0">
                          <a:latin typeface="+mj-lt"/>
                        </a:rPr>
                        <a:t>G</a:t>
                      </a:r>
                      <a:endParaRPr lang="en-US" sz="2400">
                        <a:latin typeface="+mj-lt"/>
                      </a:endParaRPr>
                    </a:p>
                  </a:txBody>
                  <a:tcPr/>
                </a:tc>
                <a:tc>
                  <a:txBody>
                    <a:bodyPr/>
                    <a:lstStyle/>
                    <a:p>
                      <a:pPr algn="ctr"/>
                      <a:r>
                        <a:rPr lang="vi-VN" sz="2400" smtClean="0">
                          <a:latin typeface="+mj-lt"/>
                        </a:rPr>
                        <a:t>Ầ</a:t>
                      </a:r>
                      <a:endParaRPr lang="en-US" sz="2400">
                        <a:latin typeface="+mj-lt"/>
                      </a:endParaRPr>
                    </a:p>
                  </a:txBody>
                  <a:tcPr/>
                </a:tc>
                <a:tc>
                  <a:txBody>
                    <a:bodyPr/>
                    <a:lstStyle/>
                    <a:p>
                      <a:pPr algn="ctr"/>
                      <a:r>
                        <a:rPr lang="vi-VN" sz="2400" smtClean="0">
                          <a:latin typeface="+mj-lt"/>
                        </a:rPr>
                        <a:t>N</a:t>
                      </a:r>
                      <a:endParaRPr lang="en-US" sz="2400">
                        <a:latin typeface="+mj-lt"/>
                      </a:endParaRPr>
                    </a:p>
                  </a:txBody>
                  <a:tcPr/>
                </a:tc>
                <a:extLst>
                  <a:ext uri="{0D108BD9-81ED-4DB2-BD59-A6C34878D82A}">
                    <a16:rowId xmlns:a16="http://schemas.microsoft.com/office/drawing/2014/main" val="3816876853"/>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821738786"/>
              </p:ext>
            </p:extLst>
          </p:nvPr>
        </p:nvGraphicFramePr>
        <p:xfrm>
          <a:off x="3730172" y="5346103"/>
          <a:ext cx="6968793" cy="485020"/>
        </p:xfrm>
        <a:graphic>
          <a:graphicData uri="http://schemas.openxmlformats.org/drawingml/2006/table">
            <a:tbl>
              <a:tblPr firstRow="1" bandRow="1">
                <a:tableStyleId>{5C22544A-7EE6-4342-B048-85BDC9FD1C3A}</a:tableStyleId>
              </a:tblPr>
              <a:tblGrid>
                <a:gridCol w="536061">
                  <a:extLst>
                    <a:ext uri="{9D8B030D-6E8A-4147-A177-3AD203B41FA5}">
                      <a16:colId xmlns:a16="http://schemas.microsoft.com/office/drawing/2014/main" val="674573709"/>
                    </a:ext>
                  </a:extLst>
                </a:gridCol>
                <a:gridCol w="536061">
                  <a:extLst>
                    <a:ext uri="{9D8B030D-6E8A-4147-A177-3AD203B41FA5}">
                      <a16:colId xmlns:a16="http://schemas.microsoft.com/office/drawing/2014/main" val="2616608899"/>
                    </a:ext>
                  </a:extLst>
                </a:gridCol>
                <a:gridCol w="536061">
                  <a:extLst>
                    <a:ext uri="{9D8B030D-6E8A-4147-A177-3AD203B41FA5}">
                      <a16:colId xmlns:a16="http://schemas.microsoft.com/office/drawing/2014/main" val="1339853993"/>
                    </a:ext>
                  </a:extLst>
                </a:gridCol>
                <a:gridCol w="536061">
                  <a:extLst>
                    <a:ext uri="{9D8B030D-6E8A-4147-A177-3AD203B41FA5}">
                      <a16:colId xmlns:a16="http://schemas.microsoft.com/office/drawing/2014/main" val="3039374139"/>
                    </a:ext>
                  </a:extLst>
                </a:gridCol>
                <a:gridCol w="536061">
                  <a:extLst>
                    <a:ext uri="{9D8B030D-6E8A-4147-A177-3AD203B41FA5}">
                      <a16:colId xmlns:a16="http://schemas.microsoft.com/office/drawing/2014/main" val="2655779556"/>
                    </a:ext>
                  </a:extLst>
                </a:gridCol>
                <a:gridCol w="536061">
                  <a:extLst>
                    <a:ext uri="{9D8B030D-6E8A-4147-A177-3AD203B41FA5}">
                      <a16:colId xmlns:a16="http://schemas.microsoft.com/office/drawing/2014/main" val="797186909"/>
                    </a:ext>
                  </a:extLst>
                </a:gridCol>
                <a:gridCol w="536061">
                  <a:extLst>
                    <a:ext uri="{9D8B030D-6E8A-4147-A177-3AD203B41FA5}">
                      <a16:colId xmlns:a16="http://schemas.microsoft.com/office/drawing/2014/main" val="132172417"/>
                    </a:ext>
                  </a:extLst>
                </a:gridCol>
                <a:gridCol w="536061">
                  <a:extLst>
                    <a:ext uri="{9D8B030D-6E8A-4147-A177-3AD203B41FA5}">
                      <a16:colId xmlns:a16="http://schemas.microsoft.com/office/drawing/2014/main" val="3165547634"/>
                    </a:ext>
                  </a:extLst>
                </a:gridCol>
                <a:gridCol w="536061">
                  <a:extLst>
                    <a:ext uri="{9D8B030D-6E8A-4147-A177-3AD203B41FA5}">
                      <a16:colId xmlns:a16="http://schemas.microsoft.com/office/drawing/2014/main" val="4194996312"/>
                    </a:ext>
                  </a:extLst>
                </a:gridCol>
                <a:gridCol w="536061">
                  <a:extLst>
                    <a:ext uri="{9D8B030D-6E8A-4147-A177-3AD203B41FA5}">
                      <a16:colId xmlns:a16="http://schemas.microsoft.com/office/drawing/2014/main" val="2765231323"/>
                    </a:ext>
                  </a:extLst>
                </a:gridCol>
                <a:gridCol w="536061">
                  <a:extLst>
                    <a:ext uri="{9D8B030D-6E8A-4147-A177-3AD203B41FA5}">
                      <a16:colId xmlns:a16="http://schemas.microsoft.com/office/drawing/2014/main" val="2277800464"/>
                    </a:ext>
                  </a:extLst>
                </a:gridCol>
                <a:gridCol w="536061">
                  <a:extLst>
                    <a:ext uri="{9D8B030D-6E8A-4147-A177-3AD203B41FA5}">
                      <a16:colId xmlns:a16="http://schemas.microsoft.com/office/drawing/2014/main" val="2530059118"/>
                    </a:ext>
                  </a:extLst>
                </a:gridCol>
                <a:gridCol w="536061">
                  <a:extLst>
                    <a:ext uri="{9D8B030D-6E8A-4147-A177-3AD203B41FA5}">
                      <a16:colId xmlns:a16="http://schemas.microsoft.com/office/drawing/2014/main" val="3234035900"/>
                    </a:ext>
                  </a:extLst>
                </a:gridCol>
              </a:tblGrid>
              <a:tr h="485020">
                <a:tc>
                  <a:txBody>
                    <a:bodyPr/>
                    <a:lstStyle/>
                    <a:p>
                      <a:pPr algn="ctr"/>
                      <a:r>
                        <a:rPr lang="vi-VN" sz="2400" smtClean="0">
                          <a:latin typeface="+mj-lt"/>
                        </a:rPr>
                        <a:t>C</a:t>
                      </a:r>
                      <a:endParaRPr lang="en-US" sz="2400">
                        <a:latin typeface="+mj-lt"/>
                      </a:endParaRPr>
                    </a:p>
                  </a:txBody>
                  <a:tcPr/>
                </a:tc>
                <a:tc>
                  <a:txBody>
                    <a:bodyPr/>
                    <a:lstStyle/>
                    <a:p>
                      <a:pPr algn="ctr"/>
                      <a:r>
                        <a:rPr lang="vi-VN" sz="2400" smtClean="0">
                          <a:latin typeface="+mj-lt"/>
                        </a:rPr>
                        <a:t>H</a:t>
                      </a:r>
                      <a:endParaRPr lang="en-US" sz="2400">
                        <a:latin typeface="+mj-lt"/>
                      </a:endParaRPr>
                    </a:p>
                  </a:txBody>
                  <a:tcPr/>
                </a:tc>
                <a:tc>
                  <a:txBody>
                    <a:bodyPr/>
                    <a:lstStyle/>
                    <a:p>
                      <a:pPr algn="ctr"/>
                      <a:r>
                        <a:rPr lang="vi-VN" sz="2400" smtClean="0">
                          <a:latin typeface="+mj-lt"/>
                        </a:rPr>
                        <a:t>O</a:t>
                      </a:r>
                      <a:endParaRPr lang="en-US" sz="2400">
                        <a:latin typeface="+mj-lt"/>
                      </a:endParaRPr>
                    </a:p>
                  </a:txBody>
                  <a:tcPr/>
                </a:tc>
                <a:tc>
                  <a:txBody>
                    <a:bodyPr/>
                    <a:lstStyle/>
                    <a:p>
                      <a:pPr algn="ctr"/>
                      <a:r>
                        <a:rPr lang="vi-VN" sz="2400" smtClean="0">
                          <a:latin typeface="+mj-lt"/>
                        </a:rPr>
                        <a:t>N</a:t>
                      </a:r>
                      <a:endParaRPr lang="en-US" sz="2400">
                        <a:latin typeface="+mj-lt"/>
                      </a:endParaRPr>
                    </a:p>
                  </a:txBody>
                  <a:tcPr/>
                </a:tc>
                <a:tc>
                  <a:txBody>
                    <a:bodyPr/>
                    <a:lstStyle/>
                    <a:p>
                      <a:pPr algn="ctr"/>
                      <a:r>
                        <a:rPr lang="vi-VN" sz="2400" smtClean="0">
                          <a:latin typeface="+mj-lt"/>
                        </a:rPr>
                        <a:t>H</a:t>
                      </a:r>
                      <a:endParaRPr lang="en-US" sz="2400">
                        <a:latin typeface="+mj-lt"/>
                      </a:endParaRPr>
                    </a:p>
                  </a:txBody>
                  <a:tcPr/>
                </a:tc>
                <a:tc>
                  <a:txBody>
                    <a:bodyPr/>
                    <a:lstStyle/>
                    <a:p>
                      <a:pPr algn="ctr"/>
                      <a:r>
                        <a:rPr lang="vi-VN" sz="2400" smtClean="0">
                          <a:latin typeface="+mj-lt"/>
                        </a:rPr>
                        <a:t>Ư</a:t>
                      </a:r>
                      <a:endParaRPr lang="en-US" sz="2400">
                        <a:latin typeface="+mj-lt"/>
                      </a:endParaRPr>
                    </a:p>
                  </a:txBody>
                  <a:tcPr/>
                </a:tc>
                <a:tc>
                  <a:txBody>
                    <a:bodyPr/>
                    <a:lstStyle/>
                    <a:p>
                      <a:pPr algn="ctr"/>
                      <a:r>
                        <a:rPr lang="vi-VN" sz="2400" smtClean="0">
                          <a:latin typeface="+mj-lt"/>
                        </a:rPr>
                        <a:t>N</a:t>
                      </a:r>
                      <a:endParaRPr lang="en-US" sz="2400">
                        <a:latin typeface="+mj-lt"/>
                      </a:endParaRPr>
                    </a:p>
                  </a:txBody>
                  <a:tcPr/>
                </a:tc>
                <a:tc>
                  <a:txBody>
                    <a:bodyPr/>
                    <a:lstStyle/>
                    <a:p>
                      <a:pPr algn="ctr"/>
                      <a:r>
                        <a:rPr lang="vi-VN" sz="2400" smtClean="0">
                          <a:latin typeface="+mj-lt"/>
                        </a:rPr>
                        <a:t>G</a:t>
                      </a:r>
                      <a:endParaRPr lang="en-US" sz="2400">
                        <a:latin typeface="+mj-lt"/>
                      </a:endParaRPr>
                    </a:p>
                  </a:txBody>
                  <a:tcPr/>
                </a:tc>
                <a:tc>
                  <a:txBody>
                    <a:bodyPr/>
                    <a:lstStyle/>
                    <a:p>
                      <a:pPr algn="ctr"/>
                      <a:r>
                        <a:rPr lang="vi-VN" sz="2400" smtClean="0">
                          <a:latin typeface="+mj-lt"/>
                        </a:rPr>
                        <a:t>K</a:t>
                      </a:r>
                      <a:endParaRPr lang="en-US" sz="2400">
                        <a:latin typeface="+mj-lt"/>
                      </a:endParaRPr>
                    </a:p>
                  </a:txBody>
                  <a:tcPr/>
                </a:tc>
                <a:tc>
                  <a:txBody>
                    <a:bodyPr/>
                    <a:lstStyle/>
                    <a:p>
                      <a:pPr algn="ctr"/>
                      <a:r>
                        <a:rPr lang="vi-VN" sz="2400" smtClean="0">
                          <a:latin typeface="+mj-lt"/>
                        </a:rPr>
                        <a:t>H</a:t>
                      </a:r>
                      <a:endParaRPr lang="en-US" sz="2400">
                        <a:latin typeface="+mj-lt"/>
                      </a:endParaRPr>
                    </a:p>
                  </a:txBody>
                  <a:tcPr/>
                </a:tc>
                <a:tc>
                  <a:txBody>
                    <a:bodyPr/>
                    <a:lstStyle/>
                    <a:p>
                      <a:pPr algn="ctr"/>
                      <a:r>
                        <a:rPr lang="vi-VN" sz="2400" smtClean="0">
                          <a:latin typeface="+mj-lt"/>
                        </a:rPr>
                        <a:t>Ô</a:t>
                      </a:r>
                      <a:endParaRPr lang="en-US" sz="2400">
                        <a:latin typeface="+mj-lt"/>
                      </a:endParaRPr>
                    </a:p>
                  </a:txBody>
                  <a:tcPr/>
                </a:tc>
                <a:tc>
                  <a:txBody>
                    <a:bodyPr/>
                    <a:lstStyle/>
                    <a:p>
                      <a:pPr algn="ctr"/>
                      <a:r>
                        <a:rPr lang="vi-VN" sz="2400" smtClean="0">
                          <a:latin typeface="+mj-lt"/>
                        </a:rPr>
                        <a:t>N</a:t>
                      </a:r>
                      <a:endParaRPr lang="en-US" sz="2400">
                        <a:latin typeface="+mj-lt"/>
                      </a:endParaRPr>
                    </a:p>
                  </a:txBody>
                  <a:tcPr/>
                </a:tc>
                <a:tc>
                  <a:txBody>
                    <a:bodyPr/>
                    <a:lstStyle/>
                    <a:p>
                      <a:pPr algn="ctr"/>
                      <a:r>
                        <a:rPr lang="vi-VN" sz="2400" smtClean="0">
                          <a:latin typeface="+mj-lt"/>
                        </a:rPr>
                        <a:t>G</a:t>
                      </a:r>
                      <a:endParaRPr lang="en-US" sz="2400">
                        <a:latin typeface="+mj-lt"/>
                      </a:endParaRPr>
                    </a:p>
                  </a:txBody>
                  <a:tcPr/>
                </a:tc>
                <a:extLst>
                  <a:ext uri="{0D108BD9-81ED-4DB2-BD59-A6C34878D82A}">
                    <a16:rowId xmlns:a16="http://schemas.microsoft.com/office/drawing/2014/main" val="3816876853"/>
                  </a:ext>
                </a:extLst>
              </a:tr>
            </a:tbl>
          </a:graphicData>
        </a:graphic>
      </p:graphicFrame>
      <p:sp>
        <p:nvSpPr>
          <p:cNvPr id="21" name="Pentagon 20">
            <a:hlinkClick r:id="rId2" action="ppaction://hlinksldjump"/>
          </p:cNvPr>
          <p:cNvSpPr/>
          <p:nvPr/>
        </p:nvSpPr>
        <p:spPr>
          <a:xfrm>
            <a:off x="1876457" y="1031723"/>
            <a:ext cx="1465943" cy="383420"/>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chemeClr val="accent2">
                    <a:lumMod val="75000"/>
                  </a:schemeClr>
                </a:solidFill>
                <a:latin typeface="+mj-lt"/>
              </a:rPr>
              <a:t>Câu 1</a:t>
            </a:r>
            <a:endParaRPr lang="en-US" sz="2400">
              <a:solidFill>
                <a:schemeClr val="accent2">
                  <a:lumMod val="75000"/>
                </a:schemeClr>
              </a:solidFill>
              <a:latin typeface="+mj-lt"/>
            </a:endParaRPr>
          </a:p>
        </p:txBody>
      </p:sp>
      <p:sp>
        <p:nvSpPr>
          <p:cNvPr id="22" name="Pentagon 21">
            <a:hlinkClick r:id="rId3" action="ppaction://hlinksldjump"/>
          </p:cNvPr>
          <p:cNvSpPr/>
          <p:nvPr/>
        </p:nvSpPr>
        <p:spPr>
          <a:xfrm>
            <a:off x="1876457" y="1514163"/>
            <a:ext cx="1465943" cy="383420"/>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chemeClr val="accent2">
                    <a:lumMod val="75000"/>
                  </a:schemeClr>
                </a:solidFill>
                <a:latin typeface="+mj-lt"/>
              </a:rPr>
              <a:t>Câu 2</a:t>
            </a:r>
            <a:endParaRPr lang="en-US" sz="2400">
              <a:solidFill>
                <a:schemeClr val="accent2">
                  <a:lumMod val="75000"/>
                </a:schemeClr>
              </a:solidFill>
              <a:latin typeface="+mj-lt"/>
            </a:endParaRPr>
          </a:p>
        </p:txBody>
      </p:sp>
      <p:sp>
        <p:nvSpPr>
          <p:cNvPr id="23" name="Pentagon 22">
            <a:hlinkClick r:id="rId4" action="ppaction://hlinksldjump"/>
          </p:cNvPr>
          <p:cNvSpPr/>
          <p:nvPr/>
        </p:nvSpPr>
        <p:spPr>
          <a:xfrm>
            <a:off x="1876457" y="1996603"/>
            <a:ext cx="1465943" cy="383420"/>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chemeClr val="accent2">
                    <a:lumMod val="75000"/>
                  </a:schemeClr>
                </a:solidFill>
                <a:latin typeface="+mj-lt"/>
              </a:rPr>
              <a:t>Câu 3</a:t>
            </a:r>
            <a:endParaRPr lang="en-US" sz="2400">
              <a:solidFill>
                <a:schemeClr val="accent2">
                  <a:lumMod val="75000"/>
                </a:schemeClr>
              </a:solidFill>
              <a:latin typeface="+mj-lt"/>
            </a:endParaRPr>
          </a:p>
        </p:txBody>
      </p:sp>
      <p:sp>
        <p:nvSpPr>
          <p:cNvPr id="24" name="Pentagon 23">
            <a:hlinkClick r:id="rId5" action="ppaction://hlinksldjump"/>
          </p:cNvPr>
          <p:cNvSpPr/>
          <p:nvPr/>
        </p:nvSpPr>
        <p:spPr>
          <a:xfrm>
            <a:off x="1876457" y="2479043"/>
            <a:ext cx="1465943" cy="383420"/>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chemeClr val="accent2">
                    <a:lumMod val="75000"/>
                  </a:schemeClr>
                </a:solidFill>
                <a:latin typeface="+mj-lt"/>
              </a:rPr>
              <a:t>Câu 4</a:t>
            </a:r>
            <a:endParaRPr lang="en-US" sz="2400">
              <a:solidFill>
                <a:schemeClr val="accent2">
                  <a:lumMod val="75000"/>
                </a:schemeClr>
              </a:solidFill>
              <a:latin typeface="+mj-lt"/>
            </a:endParaRPr>
          </a:p>
        </p:txBody>
      </p:sp>
      <p:sp>
        <p:nvSpPr>
          <p:cNvPr id="25" name="Pentagon 24">
            <a:hlinkClick r:id="rId6" action="ppaction://hlinksldjump"/>
          </p:cNvPr>
          <p:cNvSpPr/>
          <p:nvPr/>
        </p:nvSpPr>
        <p:spPr>
          <a:xfrm>
            <a:off x="1876457" y="2961483"/>
            <a:ext cx="1465943" cy="383420"/>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chemeClr val="accent2">
                    <a:lumMod val="75000"/>
                  </a:schemeClr>
                </a:solidFill>
                <a:latin typeface="+mj-lt"/>
              </a:rPr>
              <a:t>Câu 5</a:t>
            </a:r>
            <a:endParaRPr lang="en-US" sz="2400">
              <a:solidFill>
                <a:schemeClr val="accent2">
                  <a:lumMod val="75000"/>
                </a:schemeClr>
              </a:solidFill>
              <a:latin typeface="+mj-lt"/>
            </a:endParaRPr>
          </a:p>
        </p:txBody>
      </p:sp>
      <p:sp>
        <p:nvSpPr>
          <p:cNvPr id="26" name="Pentagon 25">
            <a:hlinkClick r:id="rId7" action="ppaction://hlinksldjump"/>
          </p:cNvPr>
          <p:cNvSpPr/>
          <p:nvPr/>
        </p:nvSpPr>
        <p:spPr>
          <a:xfrm>
            <a:off x="1876457" y="3443923"/>
            <a:ext cx="1465943" cy="383420"/>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chemeClr val="accent2">
                    <a:lumMod val="75000"/>
                  </a:schemeClr>
                </a:solidFill>
                <a:latin typeface="+mj-lt"/>
              </a:rPr>
              <a:t>Câu 6</a:t>
            </a:r>
            <a:endParaRPr lang="en-US" sz="2400">
              <a:solidFill>
                <a:schemeClr val="accent2">
                  <a:lumMod val="75000"/>
                </a:schemeClr>
              </a:solidFill>
              <a:latin typeface="+mj-lt"/>
            </a:endParaRPr>
          </a:p>
        </p:txBody>
      </p:sp>
      <p:sp>
        <p:nvSpPr>
          <p:cNvPr id="27" name="Pentagon 26">
            <a:hlinkClick r:id="rId8" action="ppaction://hlinksldjump"/>
          </p:cNvPr>
          <p:cNvSpPr/>
          <p:nvPr/>
        </p:nvSpPr>
        <p:spPr>
          <a:xfrm>
            <a:off x="1876457" y="3926363"/>
            <a:ext cx="1465943" cy="383420"/>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chemeClr val="accent2">
                    <a:lumMod val="75000"/>
                  </a:schemeClr>
                </a:solidFill>
                <a:latin typeface="+mj-lt"/>
              </a:rPr>
              <a:t>Câu 7</a:t>
            </a:r>
            <a:endParaRPr lang="en-US" sz="2400">
              <a:solidFill>
                <a:schemeClr val="accent2">
                  <a:lumMod val="75000"/>
                </a:schemeClr>
              </a:solidFill>
              <a:latin typeface="+mj-lt"/>
            </a:endParaRPr>
          </a:p>
        </p:txBody>
      </p:sp>
      <p:sp>
        <p:nvSpPr>
          <p:cNvPr id="28" name="Pentagon 27">
            <a:hlinkClick r:id="rId9" action="ppaction://hlinksldjump"/>
          </p:cNvPr>
          <p:cNvSpPr/>
          <p:nvPr/>
        </p:nvSpPr>
        <p:spPr>
          <a:xfrm>
            <a:off x="1876457" y="4408803"/>
            <a:ext cx="1465943" cy="383420"/>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chemeClr val="accent2">
                    <a:lumMod val="75000"/>
                  </a:schemeClr>
                </a:solidFill>
                <a:latin typeface="+mj-lt"/>
              </a:rPr>
              <a:t>Câu 8</a:t>
            </a:r>
            <a:endParaRPr lang="en-US" sz="2400">
              <a:solidFill>
                <a:schemeClr val="accent2">
                  <a:lumMod val="75000"/>
                </a:schemeClr>
              </a:solidFill>
              <a:latin typeface="+mj-lt"/>
            </a:endParaRPr>
          </a:p>
        </p:txBody>
      </p:sp>
      <p:sp>
        <p:nvSpPr>
          <p:cNvPr id="29" name="Pentagon 28">
            <a:hlinkClick r:id="rId10" action="ppaction://hlinksldjump"/>
          </p:cNvPr>
          <p:cNvSpPr/>
          <p:nvPr/>
        </p:nvSpPr>
        <p:spPr>
          <a:xfrm>
            <a:off x="1876457" y="4891243"/>
            <a:ext cx="1465943" cy="383420"/>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chemeClr val="accent2">
                    <a:lumMod val="75000"/>
                  </a:schemeClr>
                </a:solidFill>
                <a:latin typeface="+mj-lt"/>
              </a:rPr>
              <a:t>Câu 9</a:t>
            </a:r>
            <a:endParaRPr lang="en-US" sz="2400">
              <a:solidFill>
                <a:schemeClr val="accent2">
                  <a:lumMod val="75000"/>
                </a:schemeClr>
              </a:solidFill>
              <a:latin typeface="+mj-lt"/>
            </a:endParaRPr>
          </a:p>
        </p:txBody>
      </p:sp>
      <p:sp>
        <p:nvSpPr>
          <p:cNvPr id="30" name="Pentagon 29">
            <a:hlinkClick r:id="rId11" action="ppaction://hlinksldjump"/>
          </p:cNvPr>
          <p:cNvSpPr/>
          <p:nvPr/>
        </p:nvSpPr>
        <p:spPr>
          <a:xfrm>
            <a:off x="1876457" y="5373683"/>
            <a:ext cx="1465943" cy="383420"/>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smtClean="0">
                <a:solidFill>
                  <a:schemeClr val="accent2">
                    <a:lumMod val="75000"/>
                  </a:schemeClr>
                </a:solidFill>
                <a:latin typeface="+mj-lt"/>
              </a:rPr>
              <a:t>Câu 10</a:t>
            </a:r>
            <a:endParaRPr lang="en-US" sz="2400">
              <a:solidFill>
                <a:schemeClr val="accent2">
                  <a:lumMod val="75000"/>
                </a:schemeClr>
              </a:solidFill>
              <a:latin typeface="+mj-lt"/>
            </a:endParaRPr>
          </a:p>
        </p:txBody>
      </p:sp>
      <p:graphicFrame>
        <p:nvGraphicFramePr>
          <p:cNvPr id="31" name="Table 30"/>
          <p:cNvGraphicFramePr>
            <a:graphicFrameLocks noGrp="1"/>
          </p:cNvGraphicFramePr>
          <p:nvPr>
            <p:extLst>
              <p:ext uri="{D42A27DB-BD31-4B8C-83A1-F6EECF244321}">
                <p14:modId xmlns:p14="http://schemas.microsoft.com/office/powerpoint/2010/main" val="1094553290"/>
              </p:ext>
            </p:extLst>
          </p:nvPr>
        </p:nvGraphicFramePr>
        <p:xfrm>
          <a:off x="3730172" y="980923"/>
          <a:ext cx="4824549" cy="485020"/>
        </p:xfrm>
        <a:graphic>
          <a:graphicData uri="http://schemas.openxmlformats.org/drawingml/2006/table">
            <a:tbl>
              <a:tblPr firstRow="1" bandRow="1">
                <a:tableStyleId>{5C22544A-7EE6-4342-B048-85BDC9FD1C3A}</a:tableStyleId>
              </a:tblPr>
              <a:tblGrid>
                <a:gridCol w="536061">
                  <a:extLst>
                    <a:ext uri="{9D8B030D-6E8A-4147-A177-3AD203B41FA5}">
                      <a16:colId xmlns:a16="http://schemas.microsoft.com/office/drawing/2014/main" val="674573709"/>
                    </a:ext>
                  </a:extLst>
                </a:gridCol>
                <a:gridCol w="536061">
                  <a:extLst>
                    <a:ext uri="{9D8B030D-6E8A-4147-A177-3AD203B41FA5}">
                      <a16:colId xmlns:a16="http://schemas.microsoft.com/office/drawing/2014/main" val="2616608899"/>
                    </a:ext>
                  </a:extLst>
                </a:gridCol>
                <a:gridCol w="536061">
                  <a:extLst>
                    <a:ext uri="{9D8B030D-6E8A-4147-A177-3AD203B41FA5}">
                      <a16:colId xmlns:a16="http://schemas.microsoft.com/office/drawing/2014/main" val="1339853993"/>
                    </a:ext>
                  </a:extLst>
                </a:gridCol>
                <a:gridCol w="536061">
                  <a:extLst>
                    <a:ext uri="{9D8B030D-6E8A-4147-A177-3AD203B41FA5}">
                      <a16:colId xmlns:a16="http://schemas.microsoft.com/office/drawing/2014/main" val="3039374139"/>
                    </a:ext>
                  </a:extLst>
                </a:gridCol>
                <a:gridCol w="536061">
                  <a:extLst>
                    <a:ext uri="{9D8B030D-6E8A-4147-A177-3AD203B41FA5}">
                      <a16:colId xmlns:a16="http://schemas.microsoft.com/office/drawing/2014/main" val="2655779556"/>
                    </a:ext>
                  </a:extLst>
                </a:gridCol>
                <a:gridCol w="536061">
                  <a:extLst>
                    <a:ext uri="{9D8B030D-6E8A-4147-A177-3AD203B41FA5}">
                      <a16:colId xmlns:a16="http://schemas.microsoft.com/office/drawing/2014/main" val="797186909"/>
                    </a:ext>
                  </a:extLst>
                </a:gridCol>
                <a:gridCol w="536061">
                  <a:extLst>
                    <a:ext uri="{9D8B030D-6E8A-4147-A177-3AD203B41FA5}">
                      <a16:colId xmlns:a16="http://schemas.microsoft.com/office/drawing/2014/main" val="132172417"/>
                    </a:ext>
                  </a:extLst>
                </a:gridCol>
                <a:gridCol w="536061">
                  <a:extLst>
                    <a:ext uri="{9D8B030D-6E8A-4147-A177-3AD203B41FA5}">
                      <a16:colId xmlns:a16="http://schemas.microsoft.com/office/drawing/2014/main" val="3165547634"/>
                    </a:ext>
                  </a:extLst>
                </a:gridCol>
                <a:gridCol w="536061">
                  <a:extLst>
                    <a:ext uri="{9D8B030D-6E8A-4147-A177-3AD203B41FA5}">
                      <a16:colId xmlns:a16="http://schemas.microsoft.com/office/drawing/2014/main" val="4194996312"/>
                    </a:ext>
                  </a:extLst>
                </a:gridCol>
              </a:tblGrid>
              <a:tr h="485020">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extLst>
                  <a:ext uri="{0D108BD9-81ED-4DB2-BD59-A6C34878D82A}">
                    <a16:rowId xmlns:a16="http://schemas.microsoft.com/office/drawing/2014/main" val="3816876853"/>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3993153416"/>
              </p:ext>
            </p:extLst>
          </p:nvPr>
        </p:nvGraphicFramePr>
        <p:xfrm>
          <a:off x="3730172" y="1465943"/>
          <a:ext cx="3216366" cy="485020"/>
        </p:xfrm>
        <a:graphic>
          <a:graphicData uri="http://schemas.openxmlformats.org/drawingml/2006/table">
            <a:tbl>
              <a:tblPr firstRow="1" bandRow="1">
                <a:tableStyleId>{5C22544A-7EE6-4342-B048-85BDC9FD1C3A}</a:tableStyleId>
              </a:tblPr>
              <a:tblGrid>
                <a:gridCol w="536061">
                  <a:extLst>
                    <a:ext uri="{9D8B030D-6E8A-4147-A177-3AD203B41FA5}">
                      <a16:colId xmlns:a16="http://schemas.microsoft.com/office/drawing/2014/main" val="674573709"/>
                    </a:ext>
                  </a:extLst>
                </a:gridCol>
                <a:gridCol w="536061">
                  <a:extLst>
                    <a:ext uri="{9D8B030D-6E8A-4147-A177-3AD203B41FA5}">
                      <a16:colId xmlns:a16="http://schemas.microsoft.com/office/drawing/2014/main" val="2616608899"/>
                    </a:ext>
                  </a:extLst>
                </a:gridCol>
                <a:gridCol w="536061">
                  <a:extLst>
                    <a:ext uri="{9D8B030D-6E8A-4147-A177-3AD203B41FA5}">
                      <a16:colId xmlns:a16="http://schemas.microsoft.com/office/drawing/2014/main" val="1339853993"/>
                    </a:ext>
                  </a:extLst>
                </a:gridCol>
                <a:gridCol w="536061">
                  <a:extLst>
                    <a:ext uri="{9D8B030D-6E8A-4147-A177-3AD203B41FA5}">
                      <a16:colId xmlns:a16="http://schemas.microsoft.com/office/drawing/2014/main" val="3039374139"/>
                    </a:ext>
                  </a:extLst>
                </a:gridCol>
                <a:gridCol w="536061">
                  <a:extLst>
                    <a:ext uri="{9D8B030D-6E8A-4147-A177-3AD203B41FA5}">
                      <a16:colId xmlns:a16="http://schemas.microsoft.com/office/drawing/2014/main" val="2655779556"/>
                    </a:ext>
                  </a:extLst>
                </a:gridCol>
                <a:gridCol w="536061">
                  <a:extLst>
                    <a:ext uri="{9D8B030D-6E8A-4147-A177-3AD203B41FA5}">
                      <a16:colId xmlns:a16="http://schemas.microsoft.com/office/drawing/2014/main" val="797186909"/>
                    </a:ext>
                  </a:extLst>
                </a:gridCol>
              </a:tblGrid>
              <a:tr h="485020">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extLst>
                  <a:ext uri="{0D108BD9-81ED-4DB2-BD59-A6C34878D82A}">
                    <a16:rowId xmlns:a16="http://schemas.microsoft.com/office/drawing/2014/main" val="3816876853"/>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354325257"/>
              </p:ext>
            </p:extLst>
          </p:nvPr>
        </p:nvGraphicFramePr>
        <p:xfrm>
          <a:off x="3730172" y="1950963"/>
          <a:ext cx="4288488" cy="485020"/>
        </p:xfrm>
        <a:graphic>
          <a:graphicData uri="http://schemas.openxmlformats.org/drawingml/2006/table">
            <a:tbl>
              <a:tblPr firstRow="1" bandRow="1">
                <a:tableStyleId>{5C22544A-7EE6-4342-B048-85BDC9FD1C3A}</a:tableStyleId>
              </a:tblPr>
              <a:tblGrid>
                <a:gridCol w="536061">
                  <a:extLst>
                    <a:ext uri="{9D8B030D-6E8A-4147-A177-3AD203B41FA5}">
                      <a16:colId xmlns:a16="http://schemas.microsoft.com/office/drawing/2014/main" val="674573709"/>
                    </a:ext>
                  </a:extLst>
                </a:gridCol>
                <a:gridCol w="536061">
                  <a:extLst>
                    <a:ext uri="{9D8B030D-6E8A-4147-A177-3AD203B41FA5}">
                      <a16:colId xmlns:a16="http://schemas.microsoft.com/office/drawing/2014/main" val="2616608899"/>
                    </a:ext>
                  </a:extLst>
                </a:gridCol>
                <a:gridCol w="536061">
                  <a:extLst>
                    <a:ext uri="{9D8B030D-6E8A-4147-A177-3AD203B41FA5}">
                      <a16:colId xmlns:a16="http://schemas.microsoft.com/office/drawing/2014/main" val="1339853993"/>
                    </a:ext>
                  </a:extLst>
                </a:gridCol>
                <a:gridCol w="536061">
                  <a:extLst>
                    <a:ext uri="{9D8B030D-6E8A-4147-A177-3AD203B41FA5}">
                      <a16:colId xmlns:a16="http://schemas.microsoft.com/office/drawing/2014/main" val="3039374139"/>
                    </a:ext>
                  </a:extLst>
                </a:gridCol>
                <a:gridCol w="536061">
                  <a:extLst>
                    <a:ext uri="{9D8B030D-6E8A-4147-A177-3AD203B41FA5}">
                      <a16:colId xmlns:a16="http://schemas.microsoft.com/office/drawing/2014/main" val="2655779556"/>
                    </a:ext>
                  </a:extLst>
                </a:gridCol>
                <a:gridCol w="536061">
                  <a:extLst>
                    <a:ext uri="{9D8B030D-6E8A-4147-A177-3AD203B41FA5}">
                      <a16:colId xmlns:a16="http://schemas.microsoft.com/office/drawing/2014/main" val="797186909"/>
                    </a:ext>
                  </a:extLst>
                </a:gridCol>
                <a:gridCol w="536061">
                  <a:extLst>
                    <a:ext uri="{9D8B030D-6E8A-4147-A177-3AD203B41FA5}">
                      <a16:colId xmlns:a16="http://schemas.microsoft.com/office/drawing/2014/main" val="132172417"/>
                    </a:ext>
                  </a:extLst>
                </a:gridCol>
                <a:gridCol w="536061">
                  <a:extLst>
                    <a:ext uri="{9D8B030D-6E8A-4147-A177-3AD203B41FA5}">
                      <a16:colId xmlns:a16="http://schemas.microsoft.com/office/drawing/2014/main" val="3165547634"/>
                    </a:ext>
                  </a:extLst>
                </a:gridCol>
              </a:tblGrid>
              <a:tr h="485020">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extLst>
                  <a:ext uri="{0D108BD9-81ED-4DB2-BD59-A6C34878D82A}">
                    <a16:rowId xmlns:a16="http://schemas.microsoft.com/office/drawing/2014/main" val="3816876853"/>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1990007465"/>
              </p:ext>
            </p:extLst>
          </p:nvPr>
        </p:nvGraphicFramePr>
        <p:xfrm>
          <a:off x="3730172" y="2435983"/>
          <a:ext cx="6432732" cy="485020"/>
        </p:xfrm>
        <a:graphic>
          <a:graphicData uri="http://schemas.openxmlformats.org/drawingml/2006/table">
            <a:tbl>
              <a:tblPr firstRow="1" bandRow="1">
                <a:tableStyleId>{5C22544A-7EE6-4342-B048-85BDC9FD1C3A}</a:tableStyleId>
              </a:tblPr>
              <a:tblGrid>
                <a:gridCol w="536061">
                  <a:extLst>
                    <a:ext uri="{9D8B030D-6E8A-4147-A177-3AD203B41FA5}">
                      <a16:colId xmlns:a16="http://schemas.microsoft.com/office/drawing/2014/main" val="674573709"/>
                    </a:ext>
                  </a:extLst>
                </a:gridCol>
                <a:gridCol w="536061">
                  <a:extLst>
                    <a:ext uri="{9D8B030D-6E8A-4147-A177-3AD203B41FA5}">
                      <a16:colId xmlns:a16="http://schemas.microsoft.com/office/drawing/2014/main" val="2616608899"/>
                    </a:ext>
                  </a:extLst>
                </a:gridCol>
                <a:gridCol w="536061">
                  <a:extLst>
                    <a:ext uri="{9D8B030D-6E8A-4147-A177-3AD203B41FA5}">
                      <a16:colId xmlns:a16="http://schemas.microsoft.com/office/drawing/2014/main" val="1339853993"/>
                    </a:ext>
                  </a:extLst>
                </a:gridCol>
                <a:gridCol w="536061">
                  <a:extLst>
                    <a:ext uri="{9D8B030D-6E8A-4147-A177-3AD203B41FA5}">
                      <a16:colId xmlns:a16="http://schemas.microsoft.com/office/drawing/2014/main" val="3039374139"/>
                    </a:ext>
                  </a:extLst>
                </a:gridCol>
                <a:gridCol w="536061">
                  <a:extLst>
                    <a:ext uri="{9D8B030D-6E8A-4147-A177-3AD203B41FA5}">
                      <a16:colId xmlns:a16="http://schemas.microsoft.com/office/drawing/2014/main" val="2655779556"/>
                    </a:ext>
                  </a:extLst>
                </a:gridCol>
                <a:gridCol w="536061">
                  <a:extLst>
                    <a:ext uri="{9D8B030D-6E8A-4147-A177-3AD203B41FA5}">
                      <a16:colId xmlns:a16="http://schemas.microsoft.com/office/drawing/2014/main" val="797186909"/>
                    </a:ext>
                  </a:extLst>
                </a:gridCol>
                <a:gridCol w="536061">
                  <a:extLst>
                    <a:ext uri="{9D8B030D-6E8A-4147-A177-3AD203B41FA5}">
                      <a16:colId xmlns:a16="http://schemas.microsoft.com/office/drawing/2014/main" val="132172417"/>
                    </a:ext>
                  </a:extLst>
                </a:gridCol>
                <a:gridCol w="536061">
                  <a:extLst>
                    <a:ext uri="{9D8B030D-6E8A-4147-A177-3AD203B41FA5}">
                      <a16:colId xmlns:a16="http://schemas.microsoft.com/office/drawing/2014/main" val="3165547634"/>
                    </a:ext>
                  </a:extLst>
                </a:gridCol>
                <a:gridCol w="536061">
                  <a:extLst>
                    <a:ext uri="{9D8B030D-6E8A-4147-A177-3AD203B41FA5}">
                      <a16:colId xmlns:a16="http://schemas.microsoft.com/office/drawing/2014/main" val="4194996312"/>
                    </a:ext>
                  </a:extLst>
                </a:gridCol>
                <a:gridCol w="536061">
                  <a:extLst>
                    <a:ext uri="{9D8B030D-6E8A-4147-A177-3AD203B41FA5}">
                      <a16:colId xmlns:a16="http://schemas.microsoft.com/office/drawing/2014/main" val="2765231323"/>
                    </a:ext>
                  </a:extLst>
                </a:gridCol>
                <a:gridCol w="536061">
                  <a:extLst>
                    <a:ext uri="{9D8B030D-6E8A-4147-A177-3AD203B41FA5}">
                      <a16:colId xmlns:a16="http://schemas.microsoft.com/office/drawing/2014/main" val="2277800464"/>
                    </a:ext>
                  </a:extLst>
                </a:gridCol>
                <a:gridCol w="536061">
                  <a:extLst>
                    <a:ext uri="{9D8B030D-6E8A-4147-A177-3AD203B41FA5}">
                      <a16:colId xmlns:a16="http://schemas.microsoft.com/office/drawing/2014/main" val="2530059118"/>
                    </a:ext>
                  </a:extLst>
                </a:gridCol>
              </a:tblGrid>
              <a:tr h="485020">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extLst>
                  <a:ext uri="{0D108BD9-81ED-4DB2-BD59-A6C34878D82A}">
                    <a16:rowId xmlns:a16="http://schemas.microsoft.com/office/drawing/2014/main" val="3816876853"/>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2130219061"/>
              </p:ext>
            </p:extLst>
          </p:nvPr>
        </p:nvGraphicFramePr>
        <p:xfrm>
          <a:off x="3730172" y="2921003"/>
          <a:ext cx="4824549" cy="485020"/>
        </p:xfrm>
        <a:graphic>
          <a:graphicData uri="http://schemas.openxmlformats.org/drawingml/2006/table">
            <a:tbl>
              <a:tblPr firstRow="1" bandRow="1">
                <a:tableStyleId>{5C22544A-7EE6-4342-B048-85BDC9FD1C3A}</a:tableStyleId>
              </a:tblPr>
              <a:tblGrid>
                <a:gridCol w="536061">
                  <a:extLst>
                    <a:ext uri="{9D8B030D-6E8A-4147-A177-3AD203B41FA5}">
                      <a16:colId xmlns:a16="http://schemas.microsoft.com/office/drawing/2014/main" val="674573709"/>
                    </a:ext>
                  </a:extLst>
                </a:gridCol>
                <a:gridCol w="536061">
                  <a:extLst>
                    <a:ext uri="{9D8B030D-6E8A-4147-A177-3AD203B41FA5}">
                      <a16:colId xmlns:a16="http://schemas.microsoft.com/office/drawing/2014/main" val="2616608899"/>
                    </a:ext>
                  </a:extLst>
                </a:gridCol>
                <a:gridCol w="536061">
                  <a:extLst>
                    <a:ext uri="{9D8B030D-6E8A-4147-A177-3AD203B41FA5}">
                      <a16:colId xmlns:a16="http://schemas.microsoft.com/office/drawing/2014/main" val="1339853993"/>
                    </a:ext>
                  </a:extLst>
                </a:gridCol>
                <a:gridCol w="536061">
                  <a:extLst>
                    <a:ext uri="{9D8B030D-6E8A-4147-A177-3AD203B41FA5}">
                      <a16:colId xmlns:a16="http://schemas.microsoft.com/office/drawing/2014/main" val="3039374139"/>
                    </a:ext>
                  </a:extLst>
                </a:gridCol>
                <a:gridCol w="536061">
                  <a:extLst>
                    <a:ext uri="{9D8B030D-6E8A-4147-A177-3AD203B41FA5}">
                      <a16:colId xmlns:a16="http://schemas.microsoft.com/office/drawing/2014/main" val="2655779556"/>
                    </a:ext>
                  </a:extLst>
                </a:gridCol>
                <a:gridCol w="536061">
                  <a:extLst>
                    <a:ext uri="{9D8B030D-6E8A-4147-A177-3AD203B41FA5}">
                      <a16:colId xmlns:a16="http://schemas.microsoft.com/office/drawing/2014/main" val="797186909"/>
                    </a:ext>
                  </a:extLst>
                </a:gridCol>
                <a:gridCol w="536061">
                  <a:extLst>
                    <a:ext uri="{9D8B030D-6E8A-4147-A177-3AD203B41FA5}">
                      <a16:colId xmlns:a16="http://schemas.microsoft.com/office/drawing/2014/main" val="132172417"/>
                    </a:ext>
                  </a:extLst>
                </a:gridCol>
                <a:gridCol w="536061">
                  <a:extLst>
                    <a:ext uri="{9D8B030D-6E8A-4147-A177-3AD203B41FA5}">
                      <a16:colId xmlns:a16="http://schemas.microsoft.com/office/drawing/2014/main" val="3165547634"/>
                    </a:ext>
                  </a:extLst>
                </a:gridCol>
                <a:gridCol w="536061">
                  <a:extLst>
                    <a:ext uri="{9D8B030D-6E8A-4147-A177-3AD203B41FA5}">
                      <a16:colId xmlns:a16="http://schemas.microsoft.com/office/drawing/2014/main" val="4194996312"/>
                    </a:ext>
                  </a:extLst>
                </a:gridCol>
              </a:tblGrid>
              <a:tr h="485020">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extLst>
                  <a:ext uri="{0D108BD9-81ED-4DB2-BD59-A6C34878D82A}">
                    <a16:rowId xmlns:a16="http://schemas.microsoft.com/office/drawing/2014/main" val="3816876853"/>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1751623420"/>
              </p:ext>
            </p:extLst>
          </p:nvPr>
        </p:nvGraphicFramePr>
        <p:xfrm>
          <a:off x="3730172" y="3406023"/>
          <a:ext cx="2680305" cy="485020"/>
        </p:xfrm>
        <a:graphic>
          <a:graphicData uri="http://schemas.openxmlformats.org/drawingml/2006/table">
            <a:tbl>
              <a:tblPr firstRow="1" bandRow="1">
                <a:tableStyleId>{5C22544A-7EE6-4342-B048-85BDC9FD1C3A}</a:tableStyleId>
              </a:tblPr>
              <a:tblGrid>
                <a:gridCol w="536061">
                  <a:extLst>
                    <a:ext uri="{9D8B030D-6E8A-4147-A177-3AD203B41FA5}">
                      <a16:colId xmlns:a16="http://schemas.microsoft.com/office/drawing/2014/main" val="674573709"/>
                    </a:ext>
                  </a:extLst>
                </a:gridCol>
                <a:gridCol w="536061">
                  <a:extLst>
                    <a:ext uri="{9D8B030D-6E8A-4147-A177-3AD203B41FA5}">
                      <a16:colId xmlns:a16="http://schemas.microsoft.com/office/drawing/2014/main" val="2616608899"/>
                    </a:ext>
                  </a:extLst>
                </a:gridCol>
                <a:gridCol w="536061">
                  <a:extLst>
                    <a:ext uri="{9D8B030D-6E8A-4147-A177-3AD203B41FA5}">
                      <a16:colId xmlns:a16="http://schemas.microsoft.com/office/drawing/2014/main" val="1339853993"/>
                    </a:ext>
                  </a:extLst>
                </a:gridCol>
                <a:gridCol w="536061">
                  <a:extLst>
                    <a:ext uri="{9D8B030D-6E8A-4147-A177-3AD203B41FA5}">
                      <a16:colId xmlns:a16="http://schemas.microsoft.com/office/drawing/2014/main" val="3039374139"/>
                    </a:ext>
                  </a:extLst>
                </a:gridCol>
                <a:gridCol w="536061">
                  <a:extLst>
                    <a:ext uri="{9D8B030D-6E8A-4147-A177-3AD203B41FA5}">
                      <a16:colId xmlns:a16="http://schemas.microsoft.com/office/drawing/2014/main" val="2655779556"/>
                    </a:ext>
                  </a:extLst>
                </a:gridCol>
              </a:tblGrid>
              <a:tr h="485020">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extLst>
                  <a:ext uri="{0D108BD9-81ED-4DB2-BD59-A6C34878D82A}">
                    <a16:rowId xmlns:a16="http://schemas.microsoft.com/office/drawing/2014/main" val="3816876853"/>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2090658600"/>
              </p:ext>
            </p:extLst>
          </p:nvPr>
        </p:nvGraphicFramePr>
        <p:xfrm>
          <a:off x="3730172" y="3891043"/>
          <a:ext cx="2680305" cy="485020"/>
        </p:xfrm>
        <a:graphic>
          <a:graphicData uri="http://schemas.openxmlformats.org/drawingml/2006/table">
            <a:tbl>
              <a:tblPr firstRow="1" bandRow="1">
                <a:tableStyleId>{5C22544A-7EE6-4342-B048-85BDC9FD1C3A}</a:tableStyleId>
              </a:tblPr>
              <a:tblGrid>
                <a:gridCol w="536061">
                  <a:extLst>
                    <a:ext uri="{9D8B030D-6E8A-4147-A177-3AD203B41FA5}">
                      <a16:colId xmlns:a16="http://schemas.microsoft.com/office/drawing/2014/main" val="674573709"/>
                    </a:ext>
                  </a:extLst>
                </a:gridCol>
                <a:gridCol w="536061">
                  <a:extLst>
                    <a:ext uri="{9D8B030D-6E8A-4147-A177-3AD203B41FA5}">
                      <a16:colId xmlns:a16="http://schemas.microsoft.com/office/drawing/2014/main" val="2616608899"/>
                    </a:ext>
                  </a:extLst>
                </a:gridCol>
                <a:gridCol w="536061">
                  <a:extLst>
                    <a:ext uri="{9D8B030D-6E8A-4147-A177-3AD203B41FA5}">
                      <a16:colId xmlns:a16="http://schemas.microsoft.com/office/drawing/2014/main" val="1339853993"/>
                    </a:ext>
                  </a:extLst>
                </a:gridCol>
                <a:gridCol w="536061">
                  <a:extLst>
                    <a:ext uri="{9D8B030D-6E8A-4147-A177-3AD203B41FA5}">
                      <a16:colId xmlns:a16="http://schemas.microsoft.com/office/drawing/2014/main" val="3039374139"/>
                    </a:ext>
                  </a:extLst>
                </a:gridCol>
                <a:gridCol w="536061">
                  <a:extLst>
                    <a:ext uri="{9D8B030D-6E8A-4147-A177-3AD203B41FA5}">
                      <a16:colId xmlns:a16="http://schemas.microsoft.com/office/drawing/2014/main" val="2655779556"/>
                    </a:ext>
                  </a:extLst>
                </a:gridCol>
              </a:tblGrid>
              <a:tr h="485020">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extLst>
                  <a:ext uri="{0D108BD9-81ED-4DB2-BD59-A6C34878D82A}">
                    <a16:rowId xmlns:a16="http://schemas.microsoft.com/office/drawing/2014/main" val="3816876853"/>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1098254641"/>
              </p:ext>
            </p:extLst>
          </p:nvPr>
        </p:nvGraphicFramePr>
        <p:xfrm>
          <a:off x="3730172" y="4376063"/>
          <a:ext cx="3752427" cy="485020"/>
        </p:xfrm>
        <a:graphic>
          <a:graphicData uri="http://schemas.openxmlformats.org/drawingml/2006/table">
            <a:tbl>
              <a:tblPr firstRow="1" bandRow="1">
                <a:tableStyleId>{5C22544A-7EE6-4342-B048-85BDC9FD1C3A}</a:tableStyleId>
              </a:tblPr>
              <a:tblGrid>
                <a:gridCol w="536061">
                  <a:extLst>
                    <a:ext uri="{9D8B030D-6E8A-4147-A177-3AD203B41FA5}">
                      <a16:colId xmlns:a16="http://schemas.microsoft.com/office/drawing/2014/main" val="674573709"/>
                    </a:ext>
                  </a:extLst>
                </a:gridCol>
                <a:gridCol w="536061">
                  <a:extLst>
                    <a:ext uri="{9D8B030D-6E8A-4147-A177-3AD203B41FA5}">
                      <a16:colId xmlns:a16="http://schemas.microsoft.com/office/drawing/2014/main" val="2616608899"/>
                    </a:ext>
                  </a:extLst>
                </a:gridCol>
                <a:gridCol w="536061">
                  <a:extLst>
                    <a:ext uri="{9D8B030D-6E8A-4147-A177-3AD203B41FA5}">
                      <a16:colId xmlns:a16="http://schemas.microsoft.com/office/drawing/2014/main" val="1339853993"/>
                    </a:ext>
                  </a:extLst>
                </a:gridCol>
                <a:gridCol w="536061">
                  <a:extLst>
                    <a:ext uri="{9D8B030D-6E8A-4147-A177-3AD203B41FA5}">
                      <a16:colId xmlns:a16="http://schemas.microsoft.com/office/drawing/2014/main" val="3039374139"/>
                    </a:ext>
                  </a:extLst>
                </a:gridCol>
                <a:gridCol w="536061">
                  <a:extLst>
                    <a:ext uri="{9D8B030D-6E8A-4147-A177-3AD203B41FA5}">
                      <a16:colId xmlns:a16="http://schemas.microsoft.com/office/drawing/2014/main" val="2655779556"/>
                    </a:ext>
                  </a:extLst>
                </a:gridCol>
                <a:gridCol w="536061">
                  <a:extLst>
                    <a:ext uri="{9D8B030D-6E8A-4147-A177-3AD203B41FA5}">
                      <a16:colId xmlns:a16="http://schemas.microsoft.com/office/drawing/2014/main" val="797186909"/>
                    </a:ext>
                  </a:extLst>
                </a:gridCol>
                <a:gridCol w="536061">
                  <a:extLst>
                    <a:ext uri="{9D8B030D-6E8A-4147-A177-3AD203B41FA5}">
                      <a16:colId xmlns:a16="http://schemas.microsoft.com/office/drawing/2014/main" val="132172417"/>
                    </a:ext>
                  </a:extLst>
                </a:gridCol>
              </a:tblGrid>
              <a:tr h="485020">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extLst>
                  <a:ext uri="{0D108BD9-81ED-4DB2-BD59-A6C34878D82A}">
                    <a16:rowId xmlns:a16="http://schemas.microsoft.com/office/drawing/2014/main" val="3816876853"/>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3501964551"/>
              </p:ext>
            </p:extLst>
          </p:nvPr>
        </p:nvGraphicFramePr>
        <p:xfrm>
          <a:off x="3730172" y="4861083"/>
          <a:ext cx="4288488" cy="485020"/>
        </p:xfrm>
        <a:graphic>
          <a:graphicData uri="http://schemas.openxmlformats.org/drawingml/2006/table">
            <a:tbl>
              <a:tblPr firstRow="1" bandRow="1">
                <a:tableStyleId>{5C22544A-7EE6-4342-B048-85BDC9FD1C3A}</a:tableStyleId>
              </a:tblPr>
              <a:tblGrid>
                <a:gridCol w="536061">
                  <a:extLst>
                    <a:ext uri="{9D8B030D-6E8A-4147-A177-3AD203B41FA5}">
                      <a16:colId xmlns:a16="http://schemas.microsoft.com/office/drawing/2014/main" val="674573709"/>
                    </a:ext>
                  </a:extLst>
                </a:gridCol>
                <a:gridCol w="536061">
                  <a:extLst>
                    <a:ext uri="{9D8B030D-6E8A-4147-A177-3AD203B41FA5}">
                      <a16:colId xmlns:a16="http://schemas.microsoft.com/office/drawing/2014/main" val="2616608899"/>
                    </a:ext>
                  </a:extLst>
                </a:gridCol>
                <a:gridCol w="536061">
                  <a:extLst>
                    <a:ext uri="{9D8B030D-6E8A-4147-A177-3AD203B41FA5}">
                      <a16:colId xmlns:a16="http://schemas.microsoft.com/office/drawing/2014/main" val="1339853993"/>
                    </a:ext>
                  </a:extLst>
                </a:gridCol>
                <a:gridCol w="536061">
                  <a:extLst>
                    <a:ext uri="{9D8B030D-6E8A-4147-A177-3AD203B41FA5}">
                      <a16:colId xmlns:a16="http://schemas.microsoft.com/office/drawing/2014/main" val="3039374139"/>
                    </a:ext>
                  </a:extLst>
                </a:gridCol>
                <a:gridCol w="536061">
                  <a:extLst>
                    <a:ext uri="{9D8B030D-6E8A-4147-A177-3AD203B41FA5}">
                      <a16:colId xmlns:a16="http://schemas.microsoft.com/office/drawing/2014/main" val="2655779556"/>
                    </a:ext>
                  </a:extLst>
                </a:gridCol>
                <a:gridCol w="536061">
                  <a:extLst>
                    <a:ext uri="{9D8B030D-6E8A-4147-A177-3AD203B41FA5}">
                      <a16:colId xmlns:a16="http://schemas.microsoft.com/office/drawing/2014/main" val="797186909"/>
                    </a:ext>
                  </a:extLst>
                </a:gridCol>
                <a:gridCol w="536061">
                  <a:extLst>
                    <a:ext uri="{9D8B030D-6E8A-4147-A177-3AD203B41FA5}">
                      <a16:colId xmlns:a16="http://schemas.microsoft.com/office/drawing/2014/main" val="132172417"/>
                    </a:ext>
                  </a:extLst>
                </a:gridCol>
                <a:gridCol w="536061">
                  <a:extLst>
                    <a:ext uri="{9D8B030D-6E8A-4147-A177-3AD203B41FA5}">
                      <a16:colId xmlns:a16="http://schemas.microsoft.com/office/drawing/2014/main" val="3165547634"/>
                    </a:ext>
                  </a:extLst>
                </a:gridCol>
              </a:tblGrid>
              <a:tr h="485020">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extLst>
                  <a:ext uri="{0D108BD9-81ED-4DB2-BD59-A6C34878D82A}">
                    <a16:rowId xmlns:a16="http://schemas.microsoft.com/office/drawing/2014/main" val="3816876853"/>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2148615783"/>
              </p:ext>
            </p:extLst>
          </p:nvPr>
        </p:nvGraphicFramePr>
        <p:xfrm>
          <a:off x="3730172" y="5346103"/>
          <a:ext cx="6968793" cy="485020"/>
        </p:xfrm>
        <a:graphic>
          <a:graphicData uri="http://schemas.openxmlformats.org/drawingml/2006/table">
            <a:tbl>
              <a:tblPr firstRow="1" bandRow="1">
                <a:tableStyleId>{5C22544A-7EE6-4342-B048-85BDC9FD1C3A}</a:tableStyleId>
              </a:tblPr>
              <a:tblGrid>
                <a:gridCol w="536061">
                  <a:extLst>
                    <a:ext uri="{9D8B030D-6E8A-4147-A177-3AD203B41FA5}">
                      <a16:colId xmlns:a16="http://schemas.microsoft.com/office/drawing/2014/main" val="674573709"/>
                    </a:ext>
                  </a:extLst>
                </a:gridCol>
                <a:gridCol w="536061">
                  <a:extLst>
                    <a:ext uri="{9D8B030D-6E8A-4147-A177-3AD203B41FA5}">
                      <a16:colId xmlns:a16="http://schemas.microsoft.com/office/drawing/2014/main" val="2616608899"/>
                    </a:ext>
                  </a:extLst>
                </a:gridCol>
                <a:gridCol w="536061">
                  <a:extLst>
                    <a:ext uri="{9D8B030D-6E8A-4147-A177-3AD203B41FA5}">
                      <a16:colId xmlns:a16="http://schemas.microsoft.com/office/drawing/2014/main" val="1339853993"/>
                    </a:ext>
                  </a:extLst>
                </a:gridCol>
                <a:gridCol w="536061">
                  <a:extLst>
                    <a:ext uri="{9D8B030D-6E8A-4147-A177-3AD203B41FA5}">
                      <a16:colId xmlns:a16="http://schemas.microsoft.com/office/drawing/2014/main" val="3039374139"/>
                    </a:ext>
                  </a:extLst>
                </a:gridCol>
                <a:gridCol w="536061">
                  <a:extLst>
                    <a:ext uri="{9D8B030D-6E8A-4147-A177-3AD203B41FA5}">
                      <a16:colId xmlns:a16="http://schemas.microsoft.com/office/drawing/2014/main" val="2655779556"/>
                    </a:ext>
                  </a:extLst>
                </a:gridCol>
                <a:gridCol w="536061">
                  <a:extLst>
                    <a:ext uri="{9D8B030D-6E8A-4147-A177-3AD203B41FA5}">
                      <a16:colId xmlns:a16="http://schemas.microsoft.com/office/drawing/2014/main" val="797186909"/>
                    </a:ext>
                  </a:extLst>
                </a:gridCol>
                <a:gridCol w="536061">
                  <a:extLst>
                    <a:ext uri="{9D8B030D-6E8A-4147-A177-3AD203B41FA5}">
                      <a16:colId xmlns:a16="http://schemas.microsoft.com/office/drawing/2014/main" val="132172417"/>
                    </a:ext>
                  </a:extLst>
                </a:gridCol>
                <a:gridCol w="536061">
                  <a:extLst>
                    <a:ext uri="{9D8B030D-6E8A-4147-A177-3AD203B41FA5}">
                      <a16:colId xmlns:a16="http://schemas.microsoft.com/office/drawing/2014/main" val="3165547634"/>
                    </a:ext>
                  </a:extLst>
                </a:gridCol>
                <a:gridCol w="536061">
                  <a:extLst>
                    <a:ext uri="{9D8B030D-6E8A-4147-A177-3AD203B41FA5}">
                      <a16:colId xmlns:a16="http://schemas.microsoft.com/office/drawing/2014/main" val="4194996312"/>
                    </a:ext>
                  </a:extLst>
                </a:gridCol>
                <a:gridCol w="536061">
                  <a:extLst>
                    <a:ext uri="{9D8B030D-6E8A-4147-A177-3AD203B41FA5}">
                      <a16:colId xmlns:a16="http://schemas.microsoft.com/office/drawing/2014/main" val="2765231323"/>
                    </a:ext>
                  </a:extLst>
                </a:gridCol>
                <a:gridCol w="536061">
                  <a:extLst>
                    <a:ext uri="{9D8B030D-6E8A-4147-A177-3AD203B41FA5}">
                      <a16:colId xmlns:a16="http://schemas.microsoft.com/office/drawing/2014/main" val="2277800464"/>
                    </a:ext>
                  </a:extLst>
                </a:gridCol>
                <a:gridCol w="536061">
                  <a:extLst>
                    <a:ext uri="{9D8B030D-6E8A-4147-A177-3AD203B41FA5}">
                      <a16:colId xmlns:a16="http://schemas.microsoft.com/office/drawing/2014/main" val="2530059118"/>
                    </a:ext>
                  </a:extLst>
                </a:gridCol>
                <a:gridCol w="536061">
                  <a:extLst>
                    <a:ext uri="{9D8B030D-6E8A-4147-A177-3AD203B41FA5}">
                      <a16:colId xmlns:a16="http://schemas.microsoft.com/office/drawing/2014/main" val="3234035900"/>
                    </a:ext>
                  </a:extLst>
                </a:gridCol>
              </a:tblGrid>
              <a:tr h="485020">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tc>
                  <a:txBody>
                    <a:bodyPr/>
                    <a:lstStyle/>
                    <a:p>
                      <a:pPr algn="ctr"/>
                      <a:endParaRPr lang="en-US" sz="2400">
                        <a:latin typeface="+mj-lt"/>
                      </a:endParaRPr>
                    </a:p>
                  </a:txBody>
                  <a:tcPr/>
                </a:tc>
                <a:extLst>
                  <a:ext uri="{0D108BD9-81ED-4DB2-BD59-A6C34878D82A}">
                    <a16:rowId xmlns:a16="http://schemas.microsoft.com/office/drawing/2014/main" val="3816876853"/>
                  </a:ext>
                </a:extLst>
              </a:tr>
            </a:tbl>
          </a:graphicData>
        </a:graphic>
      </p:graphicFrame>
    </p:spTree>
    <p:extLst>
      <p:ext uri="{BB962C8B-B14F-4D97-AF65-F5344CB8AC3E}">
        <p14:creationId xmlns:p14="http://schemas.microsoft.com/office/powerpoint/2010/main" val="3024670751"/>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nodeType="clickPar">
                      <p:stCondLst>
                        <p:cond delay="0"/>
                      </p:stCondLst>
                      <p:childTnLst>
                        <p:par>
                          <p:cTn id="4" fill="hold" nodeType="afterGroup">
                            <p:stCondLst>
                              <p:cond delay="0"/>
                            </p:stCondLst>
                            <p:childTnLst>
                              <p:par>
                                <p:cTn id="5" presetID="55" presetClass="exit" presetSubtype="0" fill="hold" nodeType="clickEffect">
                                  <p:stCondLst>
                                    <p:cond delay="0"/>
                                  </p:stCondLst>
                                  <p:childTnLst>
                                    <p:anim calcmode="lin" valueType="num">
                                      <p:cBhvr>
                                        <p:cTn id="6" dur="1000"/>
                                        <p:tgtEl>
                                          <p:spTgt spid="31"/>
                                        </p:tgtEl>
                                        <p:attrNameLst>
                                          <p:attrName>ppt_w</p:attrName>
                                        </p:attrNameLst>
                                      </p:cBhvr>
                                      <p:tavLst>
                                        <p:tav tm="0">
                                          <p:val>
                                            <p:strVal val="ppt_w"/>
                                          </p:val>
                                        </p:tav>
                                        <p:tav tm="100000">
                                          <p:val>
                                            <p:strVal val="ppt_w*0.70"/>
                                          </p:val>
                                        </p:tav>
                                      </p:tavLst>
                                    </p:anim>
                                    <p:anim calcmode="lin" valueType="num">
                                      <p:cBhvr>
                                        <p:cTn id="7" dur="1000"/>
                                        <p:tgtEl>
                                          <p:spTgt spid="31"/>
                                        </p:tgtEl>
                                        <p:attrNameLst>
                                          <p:attrName>ppt_h</p:attrName>
                                        </p:attrNameLst>
                                      </p:cBhvr>
                                      <p:tavLst>
                                        <p:tav tm="0">
                                          <p:val>
                                            <p:strVal val="ppt_h"/>
                                          </p:val>
                                        </p:tav>
                                        <p:tav tm="100000">
                                          <p:val>
                                            <p:strVal val="ppt_h"/>
                                          </p:val>
                                        </p:tav>
                                      </p:tavLst>
                                    </p:anim>
                                    <p:animEffect transition="out" filter="fade">
                                      <p:cBhvr>
                                        <p:cTn id="8" dur="1000"/>
                                        <p:tgtEl>
                                          <p:spTgt spid="31"/>
                                        </p:tgtEl>
                                      </p:cBhvr>
                                    </p:animEffect>
                                    <p:set>
                                      <p:cBhvr>
                                        <p:cTn id="9" dur="1" fill="hold">
                                          <p:stCondLst>
                                            <p:cond delay="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0" restart="whenNotActive" fill="hold" evtFilter="cancelBubble" nodeType="interactiveSeq">
                <p:stCondLst>
                  <p:cond evt="onClick" delay="0">
                    <p:tgtEl>
                      <p:spTgt spid="32"/>
                    </p:tgtEl>
                  </p:cond>
                </p:stCondLst>
                <p:endSync evt="end" delay="0">
                  <p:rtn val="all"/>
                </p:endSync>
                <p:childTnLst>
                  <p:par>
                    <p:cTn id="11" fill="hold" nodeType="clickPar">
                      <p:stCondLst>
                        <p:cond delay="indefinite"/>
                      </p:stCondLst>
                      <p:childTnLst>
                        <p:par>
                          <p:cTn id="12" fill="hold" nodeType="afterGroup">
                            <p:stCondLst>
                              <p:cond delay="0"/>
                            </p:stCondLst>
                            <p:childTnLst>
                              <p:par>
                                <p:cTn id="13" presetID="55" presetClass="exit" presetSubtype="0" fill="hold" nodeType="clickEffect">
                                  <p:stCondLst>
                                    <p:cond delay="0"/>
                                  </p:stCondLst>
                                  <p:childTnLst>
                                    <p:anim calcmode="lin" valueType="num">
                                      <p:cBhvr>
                                        <p:cTn id="14" dur="1000"/>
                                        <p:tgtEl>
                                          <p:spTgt spid="32"/>
                                        </p:tgtEl>
                                        <p:attrNameLst>
                                          <p:attrName>ppt_w</p:attrName>
                                        </p:attrNameLst>
                                      </p:cBhvr>
                                      <p:tavLst>
                                        <p:tav tm="0">
                                          <p:val>
                                            <p:strVal val="ppt_w"/>
                                          </p:val>
                                        </p:tav>
                                        <p:tav tm="100000">
                                          <p:val>
                                            <p:strVal val="ppt_w*0.70"/>
                                          </p:val>
                                        </p:tav>
                                      </p:tavLst>
                                    </p:anim>
                                    <p:anim calcmode="lin" valueType="num">
                                      <p:cBhvr>
                                        <p:cTn id="15" dur="1000"/>
                                        <p:tgtEl>
                                          <p:spTgt spid="32"/>
                                        </p:tgtEl>
                                        <p:attrNameLst>
                                          <p:attrName>ppt_h</p:attrName>
                                        </p:attrNameLst>
                                      </p:cBhvr>
                                      <p:tavLst>
                                        <p:tav tm="0">
                                          <p:val>
                                            <p:strVal val="ppt_h"/>
                                          </p:val>
                                        </p:tav>
                                        <p:tav tm="100000">
                                          <p:val>
                                            <p:strVal val="ppt_h"/>
                                          </p:val>
                                        </p:tav>
                                      </p:tavLst>
                                    </p:anim>
                                    <p:animEffect transition="out" filter="fade">
                                      <p:cBhvr>
                                        <p:cTn id="16" dur="1000"/>
                                        <p:tgtEl>
                                          <p:spTgt spid="32"/>
                                        </p:tgtEl>
                                      </p:cBhvr>
                                    </p:animEffect>
                                    <p:set>
                                      <p:cBhvr>
                                        <p:cTn id="17"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8" restart="whenNotActive" fill="hold" evtFilter="cancelBubble" nodeType="interactiveSeq">
                <p:stCondLst>
                  <p:cond evt="onClick" delay="0">
                    <p:tgtEl>
                      <p:spTgt spid="33"/>
                    </p:tgtEl>
                  </p:cond>
                </p:stCondLst>
                <p:endSync evt="end" delay="0">
                  <p:rtn val="all"/>
                </p:endSync>
                <p:childTnLst>
                  <p:par>
                    <p:cTn id="19" fill="hold" nodeType="clickPar">
                      <p:stCondLst>
                        <p:cond delay="indefinite"/>
                      </p:stCondLst>
                      <p:childTnLst>
                        <p:par>
                          <p:cTn id="20" fill="hold" nodeType="afterGroup">
                            <p:stCondLst>
                              <p:cond delay="0"/>
                            </p:stCondLst>
                            <p:childTnLst>
                              <p:par>
                                <p:cTn id="21" presetID="55" presetClass="exit" presetSubtype="0" fill="hold" nodeType="clickEffect">
                                  <p:stCondLst>
                                    <p:cond delay="0"/>
                                  </p:stCondLst>
                                  <p:childTnLst>
                                    <p:anim calcmode="lin" valueType="num">
                                      <p:cBhvr>
                                        <p:cTn id="22" dur="1000"/>
                                        <p:tgtEl>
                                          <p:spTgt spid="33"/>
                                        </p:tgtEl>
                                        <p:attrNameLst>
                                          <p:attrName>ppt_w</p:attrName>
                                        </p:attrNameLst>
                                      </p:cBhvr>
                                      <p:tavLst>
                                        <p:tav tm="0">
                                          <p:val>
                                            <p:strVal val="ppt_w"/>
                                          </p:val>
                                        </p:tav>
                                        <p:tav tm="100000">
                                          <p:val>
                                            <p:strVal val="ppt_w*0.70"/>
                                          </p:val>
                                        </p:tav>
                                      </p:tavLst>
                                    </p:anim>
                                    <p:anim calcmode="lin" valueType="num">
                                      <p:cBhvr>
                                        <p:cTn id="23" dur="1000"/>
                                        <p:tgtEl>
                                          <p:spTgt spid="33"/>
                                        </p:tgtEl>
                                        <p:attrNameLst>
                                          <p:attrName>ppt_h</p:attrName>
                                        </p:attrNameLst>
                                      </p:cBhvr>
                                      <p:tavLst>
                                        <p:tav tm="0">
                                          <p:val>
                                            <p:strVal val="ppt_h"/>
                                          </p:val>
                                        </p:tav>
                                        <p:tav tm="100000">
                                          <p:val>
                                            <p:strVal val="ppt_h"/>
                                          </p:val>
                                        </p:tav>
                                      </p:tavLst>
                                    </p:anim>
                                    <p:animEffect transition="out" filter="fade">
                                      <p:cBhvr>
                                        <p:cTn id="24" dur="1000"/>
                                        <p:tgtEl>
                                          <p:spTgt spid="33"/>
                                        </p:tgtEl>
                                      </p:cBhvr>
                                    </p:animEffect>
                                    <p:set>
                                      <p:cBhvr>
                                        <p:cTn id="25"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6" restart="whenNotActive" fill="hold" evtFilter="cancelBubble" nodeType="interactiveSeq">
                <p:stCondLst>
                  <p:cond evt="onClick" delay="0">
                    <p:tgtEl>
                      <p:spTgt spid="34"/>
                    </p:tgtEl>
                  </p:cond>
                </p:stCondLst>
                <p:endSync evt="end" delay="0">
                  <p:rtn val="all"/>
                </p:endSync>
                <p:childTnLst>
                  <p:par>
                    <p:cTn id="27" fill="hold" nodeType="clickPar">
                      <p:stCondLst>
                        <p:cond delay="indefinite"/>
                      </p:stCondLst>
                      <p:childTnLst>
                        <p:par>
                          <p:cTn id="28" fill="hold" nodeType="afterGroup">
                            <p:stCondLst>
                              <p:cond delay="0"/>
                            </p:stCondLst>
                            <p:childTnLst>
                              <p:par>
                                <p:cTn id="29" presetID="55" presetClass="exit" presetSubtype="0" fill="hold" nodeType="clickEffect">
                                  <p:stCondLst>
                                    <p:cond delay="0"/>
                                  </p:stCondLst>
                                  <p:childTnLst>
                                    <p:anim calcmode="lin" valueType="num">
                                      <p:cBhvr>
                                        <p:cTn id="30" dur="1000"/>
                                        <p:tgtEl>
                                          <p:spTgt spid="34"/>
                                        </p:tgtEl>
                                        <p:attrNameLst>
                                          <p:attrName>ppt_w</p:attrName>
                                        </p:attrNameLst>
                                      </p:cBhvr>
                                      <p:tavLst>
                                        <p:tav tm="0">
                                          <p:val>
                                            <p:strVal val="ppt_w"/>
                                          </p:val>
                                        </p:tav>
                                        <p:tav tm="100000">
                                          <p:val>
                                            <p:strVal val="ppt_w*0.70"/>
                                          </p:val>
                                        </p:tav>
                                      </p:tavLst>
                                    </p:anim>
                                    <p:anim calcmode="lin" valueType="num">
                                      <p:cBhvr>
                                        <p:cTn id="31" dur="1000"/>
                                        <p:tgtEl>
                                          <p:spTgt spid="34"/>
                                        </p:tgtEl>
                                        <p:attrNameLst>
                                          <p:attrName>ppt_h</p:attrName>
                                        </p:attrNameLst>
                                      </p:cBhvr>
                                      <p:tavLst>
                                        <p:tav tm="0">
                                          <p:val>
                                            <p:strVal val="ppt_h"/>
                                          </p:val>
                                        </p:tav>
                                        <p:tav tm="100000">
                                          <p:val>
                                            <p:strVal val="ppt_h"/>
                                          </p:val>
                                        </p:tav>
                                      </p:tavLst>
                                    </p:anim>
                                    <p:animEffect transition="out" filter="fade">
                                      <p:cBhvr>
                                        <p:cTn id="32" dur="1000"/>
                                        <p:tgtEl>
                                          <p:spTgt spid="34"/>
                                        </p:tgtEl>
                                      </p:cBhvr>
                                    </p:animEffect>
                                    <p:set>
                                      <p:cBhvr>
                                        <p:cTn id="33"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4" restart="whenNotActive" fill="hold" evtFilter="cancelBubble" nodeType="interactiveSeq">
                <p:stCondLst>
                  <p:cond evt="onClick" delay="0">
                    <p:tgtEl>
                      <p:spTgt spid="35"/>
                    </p:tgtEl>
                  </p:cond>
                </p:stCondLst>
                <p:endSync evt="end" delay="0">
                  <p:rtn val="all"/>
                </p:endSync>
                <p:childTnLst>
                  <p:par>
                    <p:cTn id="35" fill="hold" nodeType="clickPar">
                      <p:stCondLst>
                        <p:cond delay="indefinite"/>
                      </p:stCondLst>
                      <p:childTnLst>
                        <p:par>
                          <p:cTn id="36" fill="hold" nodeType="afterGroup">
                            <p:stCondLst>
                              <p:cond delay="0"/>
                            </p:stCondLst>
                            <p:childTnLst>
                              <p:par>
                                <p:cTn id="37" presetID="55" presetClass="exit" presetSubtype="0" fill="hold" nodeType="clickEffect">
                                  <p:stCondLst>
                                    <p:cond delay="0"/>
                                  </p:stCondLst>
                                  <p:childTnLst>
                                    <p:anim calcmode="lin" valueType="num">
                                      <p:cBhvr>
                                        <p:cTn id="38" dur="1000"/>
                                        <p:tgtEl>
                                          <p:spTgt spid="35"/>
                                        </p:tgtEl>
                                        <p:attrNameLst>
                                          <p:attrName>ppt_w</p:attrName>
                                        </p:attrNameLst>
                                      </p:cBhvr>
                                      <p:tavLst>
                                        <p:tav tm="0">
                                          <p:val>
                                            <p:strVal val="ppt_w"/>
                                          </p:val>
                                        </p:tav>
                                        <p:tav tm="100000">
                                          <p:val>
                                            <p:strVal val="ppt_w*0.70"/>
                                          </p:val>
                                        </p:tav>
                                      </p:tavLst>
                                    </p:anim>
                                    <p:anim calcmode="lin" valueType="num">
                                      <p:cBhvr>
                                        <p:cTn id="39" dur="1000"/>
                                        <p:tgtEl>
                                          <p:spTgt spid="35"/>
                                        </p:tgtEl>
                                        <p:attrNameLst>
                                          <p:attrName>ppt_h</p:attrName>
                                        </p:attrNameLst>
                                      </p:cBhvr>
                                      <p:tavLst>
                                        <p:tav tm="0">
                                          <p:val>
                                            <p:strVal val="ppt_h"/>
                                          </p:val>
                                        </p:tav>
                                        <p:tav tm="100000">
                                          <p:val>
                                            <p:strVal val="ppt_h"/>
                                          </p:val>
                                        </p:tav>
                                      </p:tavLst>
                                    </p:anim>
                                    <p:animEffect transition="out" filter="fade">
                                      <p:cBhvr>
                                        <p:cTn id="40" dur="1000"/>
                                        <p:tgtEl>
                                          <p:spTgt spid="35"/>
                                        </p:tgtEl>
                                      </p:cBhvr>
                                    </p:animEffect>
                                    <p:set>
                                      <p:cBhvr>
                                        <p:cTn id="41"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42" restart="whenNotActive" fill="hold" evtFilter="cancelBubble" nodeType="interactiveSeq">
                <p:stCondLst>
                  <p:cond evt="onClick" delay="0">
                    <p:tgtEl>
                      <p:spTgt spid="36"/>
                    </p:tgtEl>
                  </p:cond>
                </p:stCondLst>
                <p:endSync evt="end" delay="0">
                  <p:rtn val="all"/>
                </p:endSync>
                <p:childTnLst>
                  <p:par>
                    <p:cTn id="43" fill="hold" nodeType="clickPar">
                      <p:stCondLst>
                        <p:cond delay="indefinite"/>
                      </p:stCondLst>
                      <p:childTnLst>
                        <p:par>
                          <p:cTn id="44" fill="hold" nodeType="afterGroup">
                            <p:stCondLst>
                              <p:cond delay="0"/>
                            </p:stCondLst>
                            <p:childTnLst>
                              <p:par>
                                <p:cTn id="45" presetID="55" presetClass="exit" presetSubtype="0" fill="hold" nodeType="clickEffect">
                                  <p:stCondLst>
                                    <p:cond delay="0"/>
                                  </p:stCondLst>
                                  <p:childTnLst>
                                    <p:anim calcmode="lin" valueType="num">
                                      <p:cBhvr>
                                        <p:cTn id="46" dur="1000"/>
                                        <p:tgtEl>
                                          <p:spTgt spid="36"/>
                                        </p:tgtEl>
                                        <p:attrNameLst>
                                          <p:attrName>ppt_w</p:attrName>
                                        </p:attrNameLst>
                                      </p:cBhvr>
                                      <p:tavLst>
                                        <p:tav tm="0">
                                          <p:val>
                                            <p:strVal val="ppt_w"/>
                                          </p:val>
                                        </p:tav>
                                        <p:tav tm="100000">
                                          <p:val>
                                            <p:strVal val="ppt_w*0.70"/>
                                          </p:val>
                                        </p:tav>
                                      </p:tavLst>
                                    </p:anim>
                                    <p:anim calcmode="lin" valueType="num">
                                      <p:cBhvr>
                                        <p:cTn id="47" dur="1000"/>
                                        <p:tgtEl>
                                          <p:spTgt spid="36"/>
                                        </p:tgtEl>
                                        <p:attrNameLst>
                                          <p:attrName>ppt_h</p:attrName>
                                        </p:attrNameLst>
                                      </p:cBhvr>
                                      <p:tavLst>
                                        <p:tav tm="0">
                                          <p:val>
                                            <p:strVal val="ppt_h"/>
                                          </p:val>
                                        </p:tav>
                                        <p:tav tm="100000">
                                          <p:val>
                                            <p:strVal val="ppt_h"/>
                                          </p:val>
                                        </p:tav>
                                      </p:tavLst>
                                    </p:anim>
                                    <p:animEffect transition="out" filter="fade">
                                      <p:cBhvr>
                                        <p:cTn id="48" dur="1000"/>
                                        <p:tgtEl>
                                          <p:spTgt spid="36"/>
                                        </p:tgtEl>
                                      </p:cBhvr>
                                    </p:animEffect>
                                    <p:set>
                                      <p:cBhvr>
                                        <p:cTn id="49"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nodeType="clickPar">
                      <p:stCondLst>
                        <p:cond delay="indefinite"/>
                      </p:stCondLst>
                      <p:childTnLst>
                        <p:par>
                          <p:cTn id="52" fill="hold" nodeType="afterGroup">
                            <p:stCondLst>
                              <p:cond delay="0"/>
                            </p:stCondLst>
                            <p:childTnLst>
                              <p:par>
                                <p:cTn id="53" presetID="55" presetClass="exit" presetSubtype="0" fill="hold" nodeType="clickEffect">
                                  <p:stCondLst>
                                    <p:cond delay="0"/>
                                  </p:stCondLst>
                                  <p:childTnLst>
                                    <p:anim calcmode="lin" valueType="num">
                                      <p:cBhvr>
                                        <p:cTn id="54" dur="1000"/>
                                        <p:tgtEl>
                                          <p:spTgt spid="37"/>
                                        </p:tgtEl>
                                        <p:attrNameLst>
                                          <p:attrName>ppt_w</p:attrName>
                                        </p:attrNameLst>
                                      </p:cBhvr>
                                      <p:tavLst>
                                        <p:tav tm="0">
                                          <p:val>
                                            <p:strVal val="ppt_w"/>
                                          </p:val>
                                        </p:tav>
                                        <p:tav tm="100000">
                                          <p:val>
                                            <p:strVal val="ppt_w*0.70"/>
                                          </p:val>
                                        </p:tav>
                                      </p:tavLst>
                                    </p:anim>
                                    <p:anim calcmode="lin" valueType="num">
                                      <p:cBhvr>
                                        <p:cTn id="55" dur="1000"/>
                                        <p:tgtEl>
                                          <p:spTgt spid="37"/>
                                        </p:tgtEl>
                                        <p:attrNameLst>
                                          <p:attrName>ppt_h</p:attrName>
                                        </p:attrNameLst>
                                      </p:cBhvr>
                                      <p:tavLst>
                                        <p:tav tm="0">
                                          <p:val>
                                            <p:strVal val="ppt_h"/>
                                          </p:val>
                                        </p:tav>
                                        <p:tav tm="100000">
                                          <p:val>
                                            <p:strVal val="ppt_h"/>
                                          </p:val>
                                        </p:tav>
                                      </p:tavLst>
                                    </p:anim>
                                    <p:animEffect transition="out" filter="fade">
                                      <p:cBhvr>
                                        <p:cTn id="56" dur="1000"/>
                                        <p:tgtEl>
                                          <p:spTgt spid="37"/>
                                        </p:tgtEl>
                                      </p:cBhvr>
                                    </p:animEffect>
                                    <p:set>
                                      <p:cBhvr>
                                        <p:cTn id="57"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58" restart="whenNotActive" fill="hold" evtFilter="cancelBubble" nodeType="interactiveSeq">
                <p:stCondLst>
                  <p:cond evt="onClick" delay="0">
                    <p:tgtEl>
                      <p:spTgt spid="38"/>
                    </p:tgtEl>
                  </p:cond>
                </p:stCondLst>
                <p:endSync evt="end" delay="0">
                  <p:rtn val="all"/>
                </p:endSync>
                <p:childTnLst>
                  <p:par>
                    <p:cTn id="59" fill="hold" nodeType="clickPar">
                      <p:stCondLst>
                        <p:cond delay="indefinite"/>
                      </p:stCondLst>
                      <p:childTnLst>
                        <p:par>
                          <p:cTn id="60" fill="hold" nodeType="afterGroup">
                            <p:stCondLst>
                              <p:cond delay="0"/>
                            </p:stCondLst>
                            <p:childTnLst>
                              <p:par>
                                <p:cTn id="61" presetID="55" presetClass="exit" presetSubtype="0" fill="hold" nodeType="clickEffect">
                                  <p:stCondLst>
                                    <p:cond delay="0"/>
                                  </p:stCondLst>
                                  <p:childTnLst>
                                    <p:anim calcmode="lin" valueType="num">
                                      <p:cBhvr>
                                        <p:cTn id="62" dur="1000"/>
                                        <p:tgtEl>
                                          <p:spTgt spid="38"/>
                                        </p:tgtEl>
                                        <p:attrNameLst>
                                          <p:attrName>ppt_w</p:attrName>
                                        </p:attrNameLst>
                                      </p:cBhvr>
                                      <p:tavLst>
                                        <p:tav tm="0">
                                          <p:val>
                                            <p:strVal val="ppt_w"/>
                                          </p:val>
                                        </p:tav>
                                        <p:tav tm="100000">
                                          <p:val>
                                            <p:strVal val="ppt_w*0.70"/>
                                          </p:val>
                                        </p:tav>
                                      </p:tavLst>
                                    </p:anim>
                                    <p:anim calcmode="lin" valueType="num">
                                      <p:cBhvr>
                                        <p:cTn id="63" dur="1000"/>
                                        <p:tgtEl>
                                          <p:spTgt spid="38"/>
                                        </p:tgtEl>
                                        <p:attrNameLst>
                                          <p:attrName>ppt_h</p:attrName>
                                        </p:attrNameLst>
                                      </p:cBhvr>
                                      <p:tavLst>
                                        <p:tav tm="0">
                                          <p:val>
                                            <p:strVal val="ppt_h"/>
                                          </p:val>
                                        </p:tav>
                                        <p:tav tm="100000">
                                          <p:val>
                                            <p:strVal val="ppt_h"/>
                                          </p:val>
                                        </p:tav>
                                      </p:tavLst>
                                    </p:anim>
                                    <p:animEffect transition="out" filter="fade">
                                      <p:cBhvr>
                                        <p:cTn id="64" dur="1000"/>
                                        <p:tgtEl>
                                          <p:spTgt spid="38"/>
                                        </p:tgtEl>
                                      </p:cBhvr>
                                    </p:animEffect>
                                    <p:set>
                                      <p:cBhvr>
                                        <p:cTn id="65"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66" restart="whenNotActive" fill="hold" evtFilter="cancelBubble" nodeType="interactiveSeq">
                <p:stCondLst>
                  <p:cond evt="onClick" delay="0">
                    <p:tgtEl>
                      <p:spTgt spid="39"/>
                    </p:tgtEl>
                  </p:cond>
                </p:stCondLst>
                <p:endSync evt="end" delay="0">
                  <p:rtn val="all"/>
                </p:endSync>
                <p:childTnLst>
                  <p:par>
                    <p:cTn id="67" fill="hold" nodeType="clickPar">
                      <p:stCondLst>
                        <p:cond delay="indefinite"/>
                      </p:stCondLst>
                      <p:childTnLst>
                        <p:par>
                          <p:cTn id="68" fill="hold" nodeType="afterGroup">
                            <p:stCondLst>
                              <p:cond delay="0"/>
                            </p:stCondLst>
                            <p:childTnLst>
                              <p:par>
                                <p:cTn id="69" presetID="55" presetClass="exit" presetSubtype="0" fill="hold" nodeType="clickEffect">
                                  <p:stCondLst>
                                    <p:cond delay="0"/>
                                  </p:stCondLst>
                                  <p:childTnLst>
                                    <p:anim calcmode="lin" valueType="num">
                                      <p:cBhvr>
                                        <p:cTn id="70" dur="1000"/>
                                        <p:tgtEl>
                                          <p:spTgt spid="39"/>
                                        </p:tgtEl>
                                        <p:attrNameLst>
                                          <p:attrName>ppt_w</p:attrName>
                                        </p:attrNameLst>
                                      </p:cBhvr>
                                      <p:tavLst>
                                        <p:tav tm="0">
                                          <p:val>
                                            <p:strVal val="ppt_w"/>
                                          </p:val>
                                        </p:tav>
                                        <p:tav tm="100000">
                                          <p:val>
                                            <p:strVal val="ppt_w*0.70"/>
                                          </p:val>
                                        </p:tav>
                                      </p:tavLst>
                                    </p:anim>
                                    <p:anim calcmode="lin" valueType="num">
                                      <p:cBhvr>
                                        <p:cTn id="71" dur="1000"/>
                                        <p:tgtEl>
                                          <p:spTgt spid="39"/>
                                        </p:tgtEl>
                                        <p:attrNameLst>
                                          <p:attrName>ppt_h</p:attrName>
                                        </p:attrNameLst>
                                      </p:cBhvr>
                                      <p:tavLst>
                                        <p:tav tm="0">
                                          <p:val>
                                            <p:strVal val="ppt_h"/>
                                          </p:val>
                                        </p:tav>
                                        <p:tav tm="100000">
                                          <p:val>
                                            <p:strVal val="ppt_h"/>
                                          </p:val>
                                        </p:tav>
                                      </p:tavLst>
                                    </p:anim>
                                    <p:animEffect transition="out" filter="fade">
                                      <p:cBhvr>
                                        <p:cTn id="72" dur="1000"/>
                                        <p:tgtEl>
                                          <p:spTgt spid="39"/>
                                        </p:tgtEl>
                                      </p:cBhvr>
                                    </p:animEffect>
                                    <p:set>
                                      <p:cBhvr>
                                        <p:cTn id="73" dur="1" fill="hold">
                                          <p:stCondLst>
                                            <p:cond delay="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74" restart="whenNotActive" fill="hold" evtFilter="cancelBubble" nodeType="interactiveSeq">
                <p:stCondLst>
                  <p:cond evt="onClick" delay="0">
                    <p:tgtEl>
                      <p:spTgt spid="40"/>
                    </p:tgtEl>
                  </p:cond>
                </p:stCondLst>
                <p:endSync evt="end" delay="0">
                  <p:rtn val="all"/>
                </p:endSync>
                <p:childTnLst>
                  <p:par>
                    <p:cTn id="75" fill="hold" nodeType="clickPar">
                      <p:stCondLst>
                        <p:cond delay="indefinite"/>
                      </p:stCondLst>
                      <p:childTnLst>
                        <p:par>
                          <p:cTn id="76" fill="hold" nodeType="afterGroup">
                            <p:stCondLst>
                              <p:cond delay="0"/>
                            </p:stCondLst>
                            <p:childTnLst>
                              <p:par>
                                <p:cTn id="77" presetID="55" presetClass="exit" presetSubtype="0" fill="hold" nodeType="clickEffect">
                                  <p:stCondLst>
                                    <p:cond delay="0"/>
                                  </p:stCondLst>
                                  <p:childTnLst>
                                    <p:anim calcmode="lin" valueType="num">
                                      <p:cBhvr>
                                        <p:cTn id="78" dur="1000"/>
                                        <p:tgtEl>
                                          <p:spTgt spid="40"/>
                                        </p:tgtEl>
                                        <p:attrNameLst>
                                          <p:attrName>ppt_w</p:attrName>
                                        </p:attrNameLst>
                                      </p:cBhvr>
                                      <p:tavLst>
                                        <p:tav tm="0">
                                          <p:val>
                                            <p:strVal val="ppt_w"/>
                                          </p:val>
                                        </p:tav>
                                        <p:tav tm="100000">
                                          <p:val>
                                            <p:strVal val="ppt_w*0.70"/>
                                          </p:val>
                                        </p:tav>
                                      </p:tavLst>
                                    </p:anim>
                                    <p:anim calcmode="lin" valueType="num">
                                      <p:cBhvr>
                                        <p:cTn id="79" dur="1000"/>
                                        <p:tgtEl>
                                          <p:spTgt spid="40"/>
                                        </p:tgtEl>
                                        <p:attrNameLst>
                                          <p:attrName>ppt_h</p:attrName>
                                        </p:attrNameLst>
                                      </p:cBhvr>
                                      <p:tavLst>
                                        <p:tav tm="0">
                                          <p:val>
                                            <p:strVal val="ppt_h"/>
                                          </p:val>
                                        </p:tav>
                                        <p:tav tm="100000">
                                          <p:val>
                                            <p:strVal val="ppt_h"/>
                                          </p:val>
                                        </p:tav>
                                      </p:tavLst>
                                    </p:anim>
                                    <p:animEffect transition="out" filter="fade">
                                      <p:cBhvr>
                                        <p:cTn id="80" dur="1000"/>
                                        <p:tgtEl>
                                          <p:spTgt spid="40"/>
                                        </p:tgtEl>
                                      </p:cBhvr>
                                    </p:animEffect>
                                    <p:set>
                                      <p:cBhvr>
                                        <p:cTn id="81"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
          <p:cNvGrpSpPr/>
          <p:nvPr/>
        </p:nvGrpSpPr>
        <p:grpSpPr>
          <a:xfrm>
            <a:off x="685800" y="787682"/>
            <a:ext cx="10820400" cy="5435849"/>
            <a:chOff x="0" y="0"/>
            <a:chExt cx="4274726" cy="2147496"/>
          </a:xfrm>
        </p:grpSpPr>
        <p:sp>
          <p:nvSpPr>
            <p:cNvPr id="10" name="Freeform 5"/>
            <p:cNvSpPr/>
            <p:nvPr/>
          </p:nvSpPr>
          <p:spPr>
            <a:xfrm>
              <a:off x="0" y="0"/>
              <a:ext cx="4274726" cy="2147496"/>
            </a:xfrm>
            <a:custGeom>
              <a:avLst/>
              <a:gdLst/>
              <a:ahLst/>
              <a:cxnLst/>
              <a:rect l="l" t="t" r="r" b="b"/>
              <a:pathLst>
                <a:path w="4274726" h="2147496">
                  <a:moveTo>
                    <a:pt x="24327" y="0"/>
                  </a:moveTo>
                  <a:lnTo>
                    <a:pt x="4250399" y="0"/>
                  </a:lnTo>
                  <a:cubicBezTo>
                    <a:pt x="4263834" y="0"/>
                    <a:pt x="4274726" y="10891"/>
                    <a:pt x="4274726" y="24327"/>
                  </a:cubicBezTo>
                  <a:lnTo>
                    <a:pt x="4274726" y="2123169"/>
                  </a:lnTo>
                  <a:cubicBezTo>
                    <a:pt x="4274726" y="2129621"/>
                    <a:pt x="4272163" y="2135809"/>
                    <a:pt x="4267601" y="2140371"/>
                  </a:cubicBezTo>
                  <a:cubicBezTo>
                    <a:pt x="4263039" y="2144933"/>
                    <a:pt x="4256851" y="2147496"/>
                    <a:pt x="4250399" y="2147496"/>
                  </a:cubicBezTo>
                  <a:lnTo>
                    <a:pt x="24327" y="2147496"/>
                  </a:lnTo>
                  <a:cubicBezTo>
                    <a:pt x="10891" y="2147496"/>
                    <a:pt x="0" y="2136605"/>
                    <a:pt x="0" y="2123169"/>
                  </a:cubicBezTo>
                  <a:lnTo>
                    <a:pt x="0" y="24327"/>
                  </a:lnTo>
                  <a:cubicBezTo>
                    <a:pt x="0" y="10891"/>
                    <a:pt x="10891" y="0"/>
                    <a:pt x="24327" y="0"/>
                  </a:cubicBezTo>
                  <a:close/>
                </a:path>
              </a:pathLst>
            </a:custGeom>
            <a:solidFill>
              <a:srgbClr val="FFCCEE"/>
            </a:solidFill>
            <a:ln w="19050" cap="rnd">
              <a:solidFill>
                <a:srgbClr val="000000"/>
              </a:solidFill>
              <a:prstDash val="solid"/>
              <a:round/>
            </a:ln>
          </p:spPr>
          <p:txBody>
            <a:bodyPr/>
            <a:lstStyle/>
            <a:p>
              <a:endParaRPr/>
            </a:p>
          </p:txBody>
        </p:sp>
        <p:sp>
          <p:nvSpPr>
            <p:cNvPr id="11" name="TextBox 6"/>
            <p:cNvSpPr txBox="1"/>
            <p:nvPr/>
          </p:nvSpPr>
          <p:spPr>
            <a:xfrm>
              <a:off x="0" y="-19050"/>
              <a:ext cx="4274726" cy="2166546"/>
            </a:xfrm>
            <a:prstGeom prst="rect">
              <a:avLst/>
            </a:prstGeom>
          </p:spPr>
          <p:txBody>
            <a:bodyPr lIns="33867" tIns="33867" rIns="33867" bIns="33867" rtlCol="0" anchor="ctr"/>
            <a:lstStyle/>
            <a:p>
              <a:pPr algn="ctr">
                <a:lnSpc>
                  <a:spcPts val="1600"/>
                </a:lnSpc>
              </a:pPr>
              <a:endParaRPr sz="1200"/>
            </a:p>
          </p:txBody>
        </p:sp>
      </p:grpSp>
      <p:sp>
        <p:nvSpPr>
          <p:cNvPr id="5" name="Freeform 5"/>
          <p:cNvSpPr/>
          <p:nvPr/>
        </p:nvSpPr>
        <p:spPr>
          <a:xfrm rot="-5400000">
            <a:off x="3606380" y="1480986"/>
            <a:ext cx="462403" cy="853429"/>
          </a:xfrm>
          <a:custGeom>
            <a:avLst/>
            <a:gdLst/>
            <a:ahLst/>
            <a:cxnLst/>
            <a:rect l="l" t="t" r="r" b="b"/>
            <a:pathLst>
              <a:path w="693605" h="1280143">
                <a:moveTo>
                  <a:pt x="0" y="0"/>
                </a:moveTo>
                <a:lnTo>
                  <a:pt x="693604" y="0"/>
                </a:lnTo>
                <a:lnTo>
                  <a:pt x="693604" y="1280142"/>
                </a:lnTo>
                <a:lnTo>
                  <a:pt x="0" y="1280142"/>
                </a:lnTo>
                <a:lnTo>
                  <a:pt x="0" y="0"/>
                </a:lnTo>
                <a:close/>
              </a:path>
            </a:pathLst>
          </a:custGeom>
          <a:blipFill>
            <a:blip r:embed="rId2">
              <a:extLs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3"/>
                </a:ext>
              </a:extLst>
            </a:blip>
            <a:stretch>
              <a:fillRect/>
            </a:stretch>
          </a:blipFill>
        </p:spPr>
        <p:txBody>
          <a:bodyPr/>
          <a:lstStyle/>
          <a:p>
            <a:endParaRPr/>
          </a:p>
        </p:txBody>
      </p:sp>
      <p:sp>
        <p:nvSpPr>
          <p:cNvPr id="6" name="Freeform 6"/>
          <p:cNvSpPr/>
          <p:nvPr/>
        </p:nvSpPr>
        <p:spPr>
          <a:xfrm>
            <a:off x="1144549" y="4995836"/>
            <a:ext cx="945850" cy="920054"/>
          </a:xfrm>
          <a:custGeom>
            <a:avLst/>
            <a:gdLst/>
            <a:ahLst/>
            <a:cxnLst/>
            <a:rect l="l" t="t" r="r" b="b"/>
            <a:pathLst>
              <a:path w="1418775" h="1380081">
                <a:moveTo>
                  <a:pt x="0" y="0"/>
                </a:moveTo>
                <a:lnTo>
                  <a:pt x="1418775" y="0"/>
                </a:lnTo>
                <a:lnTo>
                  <a:pt x="1418775" y="1380081"/>
                </a:lnTo>
                <a:lnTo>
                  <a:pt x="0" y="1380081"/>
                </a:lnTo>
                <a:lnTo>
                  <a:pt x="0" y="0"/>
                </a:lnTo>
                <a:close/>
              </a:path>
            </a:pathLst>
          </a:custGeom>
          <a:blipFill>
            <a:blip r:embed="rId4">
              <a:extLs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5"/>
                </a:ext>
              </a:extLst>
            </a:blip>
            <a:stretch>
              <a:fillRect/>
            </a:stretch>
          </a:blipFill>
        </p:spPr>
        <p:txBody>
          <a:bodyPr/>
          <a:lstStyle/>
          <a:p>
            <a:endParaRPr/>
          </a:p>
        </p:txBody>
      </p:sp>
      <p:sp>
        <p:nvSpPr>
          <p:cNvPr id="7" name="Freeform 7"/>
          <p:cNvSpPr/>
          <p:nvPr/>
        </p:nvSpPr>
        <p:spPr>
          <a:xfrm>
            <a:off x="996188" y="1149485"/>
            <a:ext cx="2188425" cy="1185729"/>
          </a:xfrm>
          <a:custGeom>
            <a:avLst/>
            <a:gdLst/>
            <a:ahLst/>
            <a:cxnLst/>
            <a:rect l="l" t="t" r="r" b="b"/>
            <a:pathLst>
              <a:path w="3282638" h="1778593">
                <a:moveTo>
                  <a:pt x="0" y="0"/>
                </a:moveTo>
                <a:lnTo>
                  <a:pt x="3282638" y="0"/>
                </a:lnTo>
                <a:lnTo>
                  <a:pt x="3282638" y="1778593"/>
                </a:lnTo>
                <a:lnTo>
                  <a:pt x="0" y="1778593"/>
                </a:lnTo>
                <a:lnTo>
                  <a:pt x="0" y="0"/>
                </a:lnTo>
                <a:close/>
              </a:path>
            </a:pathLst>
          </a:custGeom>
          <a:solidFill>
            <a:schemeClr val="accent2">
              <a:lumMod val="40000"/>
              <a:lumOff val="60000"/>
            </a:schemeClr>
          </a:solidFill>
        </p:spPr>
        <p:txBody>
          <a:bodyPr/>
          <a:lstStyle/>
          <a:p>
            <a:endParaRPr/>
          </a:p>
        </p:txBody>
      </p:sp>
      <p:sp>
        <p:nvSpPr>
          <p:cNvPr id="8" name="Freeform 8"/>
          <p:cNvSpPr/>
          <p:nvPr/>
        </p:nvSpPr>
        <p:spPr>
          <a:xfrm>
            <a:off x="1928942" y="953481"/>
            <a:ext cx="322917" cy="392008"/>
          </a:xfrm>
          <a:custGeom>
            <a:avLst/>
            <a:gdLst/>
            <a:ahLst/>
            <a:cxnLst/>
            <a:rect l="l" t="t" r="r" b="b"/>
            <a:pathLst>
              <a:path w="484374" h="588012">
                <a:moveTo>
                  <a:pt x="0" y="0"/>
                </a:moveTo>
                <a:lnTo>
                  <a:pt x="484375" y="0"/>
                </a:lnTo>
                <a:lnTo>
                  <a:pt x="484375" y="588012"/>
                </a:lnTo>
                <a:lnTo>
                  <a:pt x="0" y="588012"/>
                </a:lnTo>
                <a:lnTo>
                  <a:pt x="0" y="0"/>
                </a:lnTo>
                <a:close/>
              </a:path>
            </a:pathLst>
          </a:custGeom>
          <a:blipFill>
            <a:blip r:embed="rId6"/>
            <a:stretch>
              <a:fillRect/>
            </a:stretch>
          </a:blipFill>
        </p:spPr>
        <p:txBody>
          <a:bodyPr/>
          <a:lstStyle/>
          <a:p>
            <a:endParaRPr/>
          </a:p>
        </p:txBody>
      </p:sp>
      <p:sp>
        <p:nvSpPr>
          <p:cNvPr id="12" name="TextBox 11"/>
          <p:cNvSpPr txBox="1"/>
          <p:nvPr/>
        </p:nvSpPr>
        <p:spPr>
          <a:xfrm>
            <a:off x="1222442" y="1322556"/>
            <a:ext cx="1735915" cy="707886"/>
          </a:xfrm>
          <a:prstGeom prst="rect">
            <a:avLst/>
          </a:prstGeom>
          <a:noFill/>
        </p:spPr>
        <p:txBody>
          <a:bodyPr wrap="square" rtlCol="0">
            <a:spAutoFit/>
          </a:bodyPr>
          <a:lstStyle/>
          <a:p>
            <a:r>
              <a:rPr lang="vi-VN" sz="4000" b="1" u="sng" smtClean="0">
                <a:latin typeface="+mj-lt"/>
              </a:rPr>
              <a:t>Câu 1:</a:t>
            </a:r>
            <a:endParaRPr lang="en-US" sz="4000" b="1" u="sng">
              <a:latin typeface="+mj-lt"/>
            </a:endParaRPr>
          </a:p>
        </p:txBody>
      </p:sp>
      <p:sp>
        <p:nvSpPr>
          <p:cNvPr id="13" name="Freeform 6">
            <a:hlinkClick r:id="rId7" action="ppaction://hlinksldjump"/>
          </p:cNvPr>
          <p:cNvSpPr/>
          <p:nvPr/>
        </p:nvSpPr>
        <p:spPr>
          <a:xfrm rot="3603770" flipH="1" flipV="1">
            <a:off x="9613853" y="4851206"/>
            <a:ext cx="985143" cy="904541"/>
          </a:xfrm>
          <a:custGeom>
            <a:avLst/>
            <a:gdLst/>
            <a:ahLst/>
            <a:cxnLst/>
            <a:rect l="l" t="t" r="r" b="b"/>
            <a:pathLst>
              <a:path w="1477715" h="1356811">
                <a:moveTo>
                  <a:pt x="1477715" y="1356811"/>
                </a:moveTo>
                <a:lnTo>
                  <a:pt x="0" y="1356811"/>
                </a:lnTo>
                <a:lnTo>
                  <a:pt x="0" y="0"/>
                </a:lnTo>
                <a:lnTo>
                  <a:pt x="1477715" y="0"/>
                </a:lnTo>
                <a:lnTo>
                  <a:pt x="1477715" y="1356811"/>
                </a:lnTo>
                <a:close/>
              </a:path>
            </a:pathLst>
          </a:custGeom>
          <a:blipFill>
            <a:blip r:embed="rId8">
              <a:extLs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9"/>
                </a:ext>
              </a:extLst>
            </a:blip>
            <a:stretch>
              <a:fillRect/>
            </a:stretch>
          </a:blipFill>
        </p:spPr>
        <p:txBody>
          <a:bodyPr/>
          <a:lstStyle/>
          <a:p>
            <a:endParaRPr/>
          </a:p>
        </p:txBody>
      </p:sp>
      <p:sp>
        <p:nvSpPr>
          <p:cNvPr id="14" name="TextBox 13"/>
          <p:cNvSpPr txBox="1"/>
          <p:nvPr/>
        </p:nvSpPr>
        <p:spPr>
          <a:xfrm>
            <a:off x="2251859" y="2604333"/>
            <a:ext cx="8388512" cy="1754326"/>
          </a:xfrm>
          <a:prstGeom prst="rect">
            <a:avLst/>
          </a:prstGeom>
          <a:noFill/>
        </p:spPr>
        <p:txBody>
          <a:bodyPr wrap="square" rtlCol="0">
            <a:spAutoFit/>
          </a:bodyPr>
          <a:lstStyle/>
          <a:p>
            <a:pPr algn="ctr"/>
            <a:r>
              <a:rPr lang="vi-VN" sz="5400" b="1" smtClean="0">
                <a:latin typeface="+mj-lt"/>
              </a:rPr>
              <a:t>Khi thấy đoàn lũ dân chúng Chúa Giêsu như thế nào?</a:t>
            </a:r>
            <a:endParaRPr lang="en-US" sz="5400" b="1">
              <a:latin typeface="+mj-lt"/>
            </a:endParaRPr>
          </a:p>
        </p:txBody>
      </p:sp>
    </p:spTree>
    <p:extLst>
      <p:ext uri="{BB962C8B-B14F-4D97-AF65-F5344CB8AC3E}">
        <p14:creationId xmlns:p14="http://schemas.microsoft.com/office/powerpoint/2010/main" val="292982589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38" y="0"/>
            <a:ext cx="12195738" cy="6858000"/>
            <a:chOff x="0" y="0"/>
            <a:chExt cx="1149350" cy="1149350"/>
          </a:xfrm>
        </p:grpSpPr>
        <p:sp>
          <p:nvSpPr>
            <p:cNvPr id="3" name="Freeform 3"/>
            <p:cNvSpPr/>
            <p:nvPr/>
          </p:nvSpPr>
          <p:spPr>
            <a:xfrm>
              <a:off x="0" y="0"/>
              <a:ext cx="11754731" cy="6610010"/>
            </a:xfrm>
            <a:custGeom>
              <a:avLst/>
              <a:gdLst/>
              <a:ahLst/>
              <a:cxnLst/>
              <a:rect l="l" t="t" r="r" b="b"/>
              <a:pathLst>
                <a:path w="11754731" h="6610010">
                  <a:moveTo>
                    <a:pt x="11754731" y="73039"/>
                  </a:moveTo>
                  <a:lnTo>
                    <a:pt x="11754731" y="0"/>
                  </a:lnTo>
                  <a:lnTo>
                    <a:pt x="64943" y="0"/>
                  </a:lnTo>
                  <a:lnTo>
                    <a:pt x="64943" y="36519"/>
                  </a:lnTo>
                  <a:lnTo>
                    <a:pt x="0" y="36519"/>
                  </a:lnTo>
                  <a:lnTo>
                    <a:pt x="0" y="6610010"/>
                  </a:lnTo>
                  <a:lnTo>
                    <a:pt x="129887" y="6610010"/>
                  </a:lnTo>
                  <a:lnTo>
                    <a:pt x="129887" y="5331831"/>
                  </a:lnTo>
                  <a:lnTo>
                    <a:pt x="2337958" y="5331831"/>
                  </a:lnTo>
                  <a:lnTo>
                    <a:pt x="2337958" y="6610010"/>
                  </a:lnTo>
                  <a:lnTo>
                    <a:pt x="2467844" y="6610010"/>
                  </a:lnTo>
                  <a:lnTo>
                    <a:pt x="2467844" y="5331831"/>
                  </a:lnTo>
                  <a:lnTo>
                    <a:pt x="4675915" y="5331831"/>
                  </a:lnTo>
                  <a:lnTo>
                    <a:pt x="4675915" y="6610010"/>
                  </a:lnTo>
                  <a:lnTo>
                    <a:pt x="4805802" y="6610010"/>
                  </a:lnTo>
                  <a:lnTo>
                    <a:pt x="4805802" y="5331831"/>
                  </a:lnTo>
                  <a:lnTo>
                    <a:pt x="7013873" y="5331831"/>
                  </a:lnTo>
                  <a:lnTo>
                    <a:pt x="7013873" y="6610010"/>
                  </a:lnTo>
                  <a:lnTo>
                    <a:pt x="7143759" y="6610010"/>
                  </a:lnTo>
                  <a:lnTo>
                    <a:pt x="7143759" y="5331831"/>
                  </a:lnTo>
                  <a:lnTo>
                    <a:pt x="9351831" y="5331831"/>
                  </a:lnTo>
                  <a:lnTo>
                    <a:pt x="9351831" y="6610010"/>
                  </a:lnTo>
                  <a:lnTo>
                    <a:pt x="9481717" y="6610010"/>
                  </a:lnTo>
                  <a:lnTo>
                    <a:pt x="9481717" y="5331831"/>
                  </a:lnTo>
                  <a:lnTo>
                    <a:pt x="11754731" y="5331831"/>
                  </a:lnTo>
                  <a:lnTo>
                    <a:pt x="11754731" y="5258793"/>
                  </a:lnTo>
                  <a:lnTo>
                    <a:pt x="9481717" y="5258793"/>
                  </a:lnTo>
                  <a:lnTo>
                    <a:pt x="9481717" y="4017133"/>
                  </a:lnTo>
                  <a:lnTo>
                    <a:pt x="11754731" y="4017133"/>
                  </a:lnTo>
                  <a:lnTo>
                    <a:pt x="11754731" y="3944094"/>
                  </a:lnTo>
                  <a:lnTo>
                    <a:pt x="9481717" y="3944094"/>
                  </a:lnTo>
                  <a:lnTo>
                    <a:pt x="9481717" y="2702435"/>
                  </a:lnTo>
                  <a:lnTo>
                    <a:pt x="11754731" y="2702435"/>
                  </a:lnTo>
                  <a:lnTo>
                    <a:pt x="11754731" y="2629396"/>
                  </a:lnTo>
                  <a:lnTo>
                    <a:pt x="9481717" y="2629396"/>
                  </a:lnTo>
                  <a:lnTo>
                    <a:pt x="9481717" y="1387737"/>
                  </a:lnTo>
                  <a:lnTo>
                    <a:pt x="11754731" y="1387737"/>
                  </a:lnTo>
                  <a:lnTo>
                    <a:pt x="11754731" y="1314698"/>
                  </a:lnTo>
                  <a:lnTo>
                    <a:pt x="9481717" y="1314698"/>
                  </a:lnTo>
                  <a:lnTo>
                    <a:pt x="9481717" y="73039"/>
                  </a:lnTo>
                  <a:lnTo>
                    <a:pt x="11754731" y="73039"/>
                  </a:lnTo>
                  <a:close/>
                  <a:moveTo>
                    <a:pt x="2467844" y="1314698"/>
                  </a:moveTo>
                  <a:lnTo>
                    <a:pt x="2467844" y="73039"/>
                  </a:lnTo>
                  <a:lnTo>
                    <a:pt x="4675915" y="73039"/>
                  </a:lnTo>
                  <a:lnTo>
                    <a:pt x="4675915" y="1314698"/>
                  </a:lnTo>
                  <a:lnTo>
                    <a:pt x="2467844" y="1314698"/>
                  </a:lnTo>
                  <a:close/>
                  <a:moveTo>
                    <a:pt x="4675915" y="1387737"/>
                  </a:moveTo>
                  <a:lnTo>
                    <a:pt x="4675915" y="2629396"/>
                  </a:lnTo>
                  <a:lnTo>
                    <a:pt x="2467844" y="2629396"/>
                  </a:lnTo>
                  <a:lnTo>
                    <a:pt x="2467844" y="1387737"/>
                  </a:lnTo>
                  <a:lnTo>
                    <a:pt x="4675915" y="1387737"/>
                  </a:lnTo>
                  <a:close/>
                  <a:moveTo>
                    <a:pt x="2337958" y="1314698"/>
                  </a:moveTo>
                  <a:lnTo>
                    <a:pt x="129887" y="1314698"/>
                  </a:lnTo>
                  <a:lnTo>
                    <a:pt x="129887" y="73039"/>
                  </a:lnTo>
                  <a:lnTo>
                    <a:pt x="2337958" y="73039"/>
                  </a:lnTo>
                  <a:lnTo>
                    <a:pt x="2337958" y="1314698"/>
                  </a:lnTo>
                  <a:close/>
                  <a:moveTo>
                    <a:pt x="2337958" y="1387737"/>
                  </a:moveTo>
                  <a:lnTo>
                    <a:pt x="2337958" y="2629396"/>
                  </a:lnTo>
                  <a:lnTo>
                    <a:pt x="129887" y="2629396"/>
                  </a:lnTo>
                  <a:lnTo>
                    <a:pt x="129887" y="1387737"/>
                  </a:lnTo>
                  <a:lnTo>
                    <a:pt x="2337958" y="1387737"/>
                  </a:lnTo>
                  <a:close/>
                  <a:moveTo>
                    <a:pt x="2337958" y="2702435"/>
                  </a:moveTo>
                  <a:lnTo>
                    <a:pt x="2337958" y="3944094"/>
                  </a:lnTo>
                  <a:lnTo>
                    <a:pt x="129887" y="3944094"/>
                  </a:lnTo>
                  <a:lnTo>
                    <a:pt x="129887" y="2702435"/>
                  </a:lnTo>
                  <a:lnTo>
                    <a:pt x="2337958" y="2702435"/>
                  </a:lnTo>
                  <a:close/>
                  <a:moveTo>
                    <a:pt x="2467844" y="2702435"/>
                  </a:moveTo>
                  <a:lnTo>
                    <a:pt x="4675915" y="2702435"/>
                  </a:lnTo>
                  <a:lnTo>
                    <a:pt x="4675915" y="3944094"/>
                  </a:lnTo>
                  <a:lnTo>
                    <a:pt x="2467844" y="3944094"/>
                  </a:lnTo>
                  <a:lnTo>
                    <a:pt x="2467844" y="2702435"/>
                  </a:lnTo>
                  <a:close/>
                  <a:moveTo>
                    <a:pt x="4805802" y="2702435"/>
                  </a:moveTo>
                  <a:lnTo>
                    <a:pt x="7013873" y="2702435"/>
                  </a:lnTo>
                  <a:lnTo>
                    <a:pt x="7013873" y="3944094"/>
                  </a:lnTo>
                  <a:lnTo>
                    <a:pt x="4805802" y="3944094"/>
                  </a:lnTo>
                  <a:lnTo>
                    <a:pt x="4805802" y="2702435"/>
                  </a:lnTo>
                  <a:close/>
                  <a:moveTo>
                    <a:pt x="4805802" y="2629396"/>
                  </a:moveTo>
                  <a:lnTo>
                    <a:pt x="4805802" y="1387737"/>
                  </a:lnTo>
                  <a:lnTo>
                    <a:pt x="7013873" y="1387737"/>
                  </a:lnTo>
                  <a:lnTo>
                    <a:pt x="7013873" y="2629396"/>
                  </a:lnTo>
                  <a:lnTo>
                    <a:pt x="4805802" y="2629396"/>
                  </a:lnTo>
                  <a:close/>
                  <a:moveTo>
                    <a:pt x="4805802" y="1314698"/>
                  </a:moveTo>
                  <a:lnTo>
                    <a:pt x="4805802" y="73039"/>
                  </a:lnTo>
                  <a:lnTo>
                    <a:pt x="7013873" y="73039"/>
                  </a:lnTo>
                  <a:lnTo>
                    <a:pt x="7013873" y="1314698"/>
                  </a:lnTo>
                  <a:lnTo>
                    <a:pt x="4805802" y="1314698"/>
                  </a:lnTo>
                  <a:close/>
                  <a:moveTo>
                    <a:pt x="129887" y="5258793"/>
                  </a:moveTo>
                  <a:lnTo>
                    <a:pt x="129887" y="4017133"/>
                  </a:lnTo>
                  <a:lnTo>
                    <a:pt x="2337958" y="4017133"/>
                  </a:lnTo>
                  <a:lnTo>
                    <a:pt x="2337958" y="5258793"/>
                  </a:lnTo>
                  <a:lnTo>
                    <a:pt x="129887" y="5258793"/>
                  </a:lnTo>
                  <a:close/>
                  <a:moveTo>
                    <a:pt x="2467844" y="5258793"/>
                  </a:moveTo>
                  <a:lnTo>
                    <a:pt x="2467844" y="4017133"/>
                  </a:lnTo>
                  <a:lnTo>
                    <a:pt x="4675915" y="4017133"/>
                  </a:lnTo>
                  <a:lnTo>
                    <a:pt x="4675915" y="5258793"/>
                  </a:lnTo>
                  <a:lnTo>
                    <a:pt x="2467844" y="5258793"/>
                  </a:lnTo>
                  <a:close/>
                  <a:moveTo>
                    <a:pt x="4805802" y="5258793"/>
                  </a:moveTo>
                  <a:lnTo>
                    <a:pt x="4805802" y="4017133"/>
                  </a:lnTo>
                  <a:lnTo>
                    <a:pt x="7013873" y="4017133"/>
                  </a:lnTo>
                  <a:lnTo>
                    <a:pt x="7013873" y="5258793"/>
                  </a:lnTo>
                  <a:lnTo>
                    <a:pt x="4805802" y="5258793"/>
                  </a:lnTo>
                  <a:close/>
                  <a:moveTo>
                    <a:pt x="9351831" y="5258793"/>
                  </a:moveTo>
                  <a:lnTo>
                    <a:pt x="7143759" y="5258793"/>
                  </a:lnTo>
                  <a:lnTo>
                    <a:pt x="7143759" y="4017133"/>
                  </a:lnTo>
                  <a:lnTo>
                    <a:pt x="9351831" y="4017133"/>
                  </a:lnTo>
                  <a:lnTo>
                    <a:pt x="9351831" y="5258793"/>
                  </a:lnTo>
                  <a:close/>
                  <a:moveTo>
                    <a:pt x="9351831" y="3944094"/>
                  </a:moveTo>
                  <a:lnTo>
                    <a:pt x="7143759" y="3944094"/>
                  </a:lnTo>
                  <a:lnTo>
                    <a:pt x="7143759" y="2702435"/>
                  </a:lnTo>
                  <a:lnTo>
                    <a:pt x="9351831" y="2702435"/>
                  </a:lnTo>
                  <a:lnTo>
                    <a:pt x="9351831" y="3944094"/>
                  </a:lnTo>
                  <a:close/>
                  <a:moveTo>
                    <a:pt x="9351831" y="2629396"/>
                  </a:moveTo>
                  <a:lnTo>
                    <a:pt x="7143759" y="2629396"/>
                  </a:lnTo>
                  <a:lnTo>
                    <a:pt x="7143759" y="1387737"/>
                  </a:lnTo>
                  <a:lnTo>
                    <a:pt x="9351831" y="1387737"/>
                  </a:lnTo>
                  <a:lnTo>
                    <a:pt x="9351831" y="2629396"/>
                  </a:lnTo>
                  <a:close/>
                  <a:moveTo>
                    <a:pt x="9351831" y="1314698"/>
                  </a:moveTo>
                  <a:lnTo>
                    <a:pt x="7143759" y="1314698"/>
                  </a:lnTo>
                  <a:lnTo>
                    <a:pt x="7143759" y="73039"/>
                  </a:lnTo>
                  <a:lnTo>
                    <a:pt x="9351831" y="73039"/>
                  </a:lnTo>
                  <a:lnTo>
                    <a:pt x="9351831" y="1314698"/>
                  </a:lnTo>
                  <a:close/>
                </a:path>
              </a:pathLst>
            </a:custGeom>
            <a:solidFill>
              <a:srgbClr val="4B39B5">
                <a:alpha val="34902"/>
              </a:srgbClr>
            </a:solidFill>
          </p:spPr>
          <p:txBody>
            <a:bodyPr/>
            <a:lstStyle/>
            <a:p>
              <a:endParaRPr/>
            </a:p>
          </p:txBody>
        </p:sp>
      </p:grpSp>
      <p:grpSp>
        <p:nvGrpSpPr>
          <p:cNvPr id="4" name="Group 4"/>
          <p:cNvGrpSpPr/>
          <p:nvPr/>
        </p:nvGrpSpPr>
        <p:grpSpPr>
          <a:xfrm>
            <a:off x="685800" y="736351"/>
            <a:ext cx="10820400" cy="5435849"/>
            <a:chOff x="0" y="0"/>
            <a:chExt cx="4274726" cy="2147496"/>
          </a:xfrm>
        </p:grpSpPr>
        <p:sp>
          <p:nvSpPr>
            <p:cNvPr id="5" name="Freeform 5"/>
            <p:cNvSpPr/>
            <p:nvPr/>
          </p:nvSpPr>
          <p:spPr>
            <a:xfrm>
              <a:off x="0" y="0"/>
              <a:ext cx="4274726" cy="2147496"/>
            </a:xfrm>
            <a:custGeom>
              <a:avLst/>
              <a:gdLst/>
              <a:ahLst/>
              <a:cxnLst/>
              <a:rect l="l" t="t" r="r" b="b"/>
              <a:pathLst>
                <a:path w="4274726" h="2147496">
                  <a:moveTo>
                    <a:pt x="24327" y="0"/>
                  </a:moveTo>
                  <a:lnTo>
                    <a:pt x="4250399" y="0"/>
                  </a:lnTo>
                  <a:cubicBezTo>
                    <a:pt x="4263834" y="0"/>
                    <a:pt x="4274726" y="10891"/>
                    <a:pt x="4274726" y="24327"/>
                  </a:cubicBezTo>
                  <a:lnTo>
                    <a:pt x="4274726" y="2123169"/>
                  </a:lnTo>
                  <a:cubicBezTo>
                    <a:pt x="4274726" y="2129621"/>
                    <a:pt x="4272163" y="2135809"/>
                    <a:pt x="4267601" y="2140371"/>
                  </a:cubicBezTo>
                  <a:cubicBezTo>
                    <a:pt x="4263039" y="2144933"/>
                    <a:pt x="4256851" y="2147496"/>
                    <a:pt x="4250399" y="2147496"/>
                  </a:cubicBezTo>
                  <a:lnTo>
                    <a:pt x="24327" y="2147496"/>
                  </a:lnTo>
                  <a:cubicBezTo>
                    <a:pt x="10891" y="2147496"/>
                    <a:pt x="0" y="2136605"/>
                    <a:pt x="0" y="2123169"/>
                  </a:cubicBezTo>
                  <a:lnTo>
                    <a:pt x="0" y="24327"/>
                  </a:lnTo>
                  <a:cubicBezTo>
                    <a:pt x="0" y="10891"/>
                    <a:pt x="10891" y="0"/>
                    <a:pt x="24327" y="0"/>
                  </a:cubicBezTo>
                  <a:close/>
                </a:path>
              </a:pathLst>
            </a:custGeom>
            <a:solidFill>
              <a:srgbClr val="FFFFFF"/>
            </a:solidFill>
            <a:ln w="19050" cap="rnd">
              <a:solidFill>
                <a:srgbClr val="000000"/>
              </a:solidFill>
              <a:prstDash val="solid"/>
              <a:round/>
            </a:ln>
          </p:spPr>
          <p:txBody>
            <a:bodyPr/>
            <a:lstStyle/>
            <a:p>
              <a:endParaRPr/>
            </a:p>
          </p:txBody>
        </p:sp>
        <p:sp>
          <p:nvSpPr>
            <p:cNvPr id="6" name="TextBox 6"/>
            <p:cNvSpPr txBox="1"/>
            <p:nvPr/>
          </p:nvSpPr>
          <p:spPr>
            <a:xfrm>
              <a:off x="0" y="-19050"/>
              <a:ext cx="4274726" cy="2166546"/>
            </a:xfrm>
            <a:prstGeom prst="rect">
              <a:avLst/>
            </a:prstGeom>
          </p:spPr>
          <p:txBody>
            <a:bodyPr lIns="33867" tIns="33867" rIns="33867" bIns="33867" rtlCol="0" anchor="ctr"/>
            <a:lstStyle/>
            <a:p>
              <a:pPr algn="ctr">
                <a:lnSpc>
                  <a:spcPts val="1600"/>
                </a:lnSpc>
              </a:pPr>
              <a:endParaRPr sz="1200"/>
            </a:p>
          </p:txBody>
        </p:sp>
      </p:grpSp>
      <p:sp>
        <p:nvSpPr>
          <p:cNvPr id="7" name="Freeform 7"/>
          <p:cNvSpPr/>
          <p:nvPr/>
        </p:nvSpPr>
        <p:spPr>
          <a:xfrm rot="-5400000">
            <a:off x="1669545" y="5151827"/>
            <a:ext cx="463430" cy="855323"/>
          </a:xfrm>
          <a:custGeom>
            <a:avLst/>
            <a:gdLst/>
            <a:ahLst/>
            <a:cxnLst/>
            <a:rect l="l" t="t" r="r" b="b"/>
            <a:pathLst>
              <a:path w="695145" h="1282985">
                <a:moveTo>
                  <a:pt x="0" y="0"/>
                </a:moveTo>
                <a:lnTo>
                  <a:pt x="695144" y="0"/>
                </a:lnTo>
                <a:lnTo>
                  <a:pt x="695144" y="1282984"/>
                </a:lnTo>
                <a:lnTo>
                  <a:pt x="0" y="1282984"/>
                </a:lnTo>
                <a:lnTo>
                  <a:pt x="0" y="0"/>
                </a:lnTo>
                <a:close/>
              </a:path>
            </a:pathLst>
          </a:custGeom>
          <a:blipFill>
            <a:blip r:embed="rId2">
              <a:extLst>
                <a:ext uri="{28A0092B-C50C-407E-A947-70E740481C1C}">
                  <a14:useLocalDpi xmlns:a14="http://schemas.microsoft.com/office/drawing/2010/main"/>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3"/>
                </a:ext>
              </a:extLst>
            </a:blip>
            <a:stretch>
              <a:fillRect/>
            </a:stretch>
          </a:blipFill>
        </p:spPr>
        <p:txBody>
          <a:bodyPr/>
          <a:lstStyle/>
          <a:p>
            <a:endParaRPr/>
          </a:p>
        </p:txBody>
      </p:sp>
      <p:sp>
        <p:nvSpPr>
          <p:cNvPr id="9" name="Freeform 9"/>
          <p:cNvSpPr/>
          <p:nvPr/>
        </p:nvSpPr>
        <p:spPr>
          <a:xfrm>
            <a:off x="1381710" y="902154"/>
            <a:ext cx="1790306" cy="1780541"/>
          </a:xfrm>
          <a:custGeom>
            <a:avLst/>
            <a:gdLst/>
            <a:ahLst/>
            <a:cxnLst/>
            <a:rect l="l" t="t" r="r" b="b"/>
            <a:pathLst>
              <a:path w="2685459" h="2670811">
                <a:moveTo>
                  <a:pt x="0" y="0"/>
                </a:moveTo>
                <a:lnTo>
                  <a:pt x="2685459" y="0"/>
                </a:lnTo>
                <a:lnTo>
                  <a:pt x="2685459" y="2670811"/>
                </a:lnTo>
                <a:lnTo>
                  <a:pt x="0" y="2670811"/>
                </a:lnTo>
                <a:lnTo>
                  <a:pt x="0" y="0"/>
                </a:lnTo>
                <a:close/>
              </a:path>
            </a:pathLst>
          </a:custGeom>
          <a:blipFill>
            <a:blip r:embed="rId4">
              <a:extLst>
                <a:ext uri="{28A0092B-C50C-407E-A947-70E740481C1C}">
                  <a14:useLocalDpi xmlns:a14="http://schemas.microsoft.com/office/drawing/2010/main"/>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5"/>
                </a:ext>
              </a:extLst>
            </a:blip>
            <a:stretch>
              <a:fillRect/>
            </a:stretch>
          </a:blipFill>
        </p:spPr>
        <p:txBody>
          <a:bodyPr/>
          <a:lstStyle/>
          <a:p>
            <a:endParaRPr/>
          </a:p>
        </p:txBody>
      </p:sp>
      <p:sp>
        <p:nvSpPr>
          <p:cNvPr id="11" name="TextBox 10"/>
          <p:cNvSpPr txBox="1"/>
          <p:nvPr/>
        </p:nvSpPr>
        <p:spPr>
          <a:xfrm>
            <a:off x="1436101" y="1438481"/>
            <a:ext cx="1735915" cy="707886"/>
          </a:xfrm>
          <a:prstGeom prst="rect">
            <a:avLst/>
          </a:prstGeom>
          <a:noFill/>
        </p:spPr>
        <p:txBody>
          <a:bodyPr wrap="square" rtlCol="0">
            <a:spAutoFit/>
          </a:bodyPr>
          <a:lstStyle/>
          <a:p>
            <a:r>
              <a:rPr lang="vi-VN" sz="4000" b="1" u="sng" smtClean="0">
                <a:latin typeface="+mj-lt"/>
              </a:rPr>
              <a:t>Câu 2:</a:t>
            </a:r>
            <a:endParaRPr lang="en-US" sz="4000" b="1" u="sng">
              <a:latin typeface="+mj-lt"/>
            </a:endParaRPr>
          </a:p>
        </p:txBody>
      </p:sp>
      <p:sp>
        <p:nvSpPr>
          <p:cNvPr id="12" name="TextBox 11"/>
          <p:cNvSpPr txBox="1"/>
          <p:nvPr/>
        </p:nvSpPr>
        <p:spPr>
          <a:xfrm>
            <a:off x="2251859" y="2604333"/>
            <a:ext cx="8388512" cy="1754326"/>
          </a:xfrm>
          <a:prstGeom prst="rect">
            <a:avLst/>
          </a:prstGeom>
          <a:noFill/>
        </p:spPr>
        <p:txBody>
          <a:bodyPr wrap="square" rtlCol="0">
            <a:spAutoFit/>
          </a:bodyPr>
          <a:lstStyle/>
          <a:p>
            <a:pPr algn="ctr"/>
            <a:r>
              <a:rPr lang="vi-VN" sz="5400" b="1" smtClean="0">
                <a:latin typeface="+mj-lt"/>
              </a:rPr>
              <a:t>Chúa Giêsu nói lúa chín đầy đồng mà thiếu gì?</a:t>
            </a:r>
            <a:endParaRPr lang="en-US" sz="5400" b="1">
              <a:latin typeface="+mj-lt"/>
            </a:endParaRPr>
          </a:p>
        </p:txBody>
      </p:sp>
      <p:sp>
        <p:nvSpPr>
          <p:cNvPr id="13" name="Freeform 6">
            <a:hlinkClick r:id="rId6" action="ppaction://hlinksldjump"/>
          </p:cNvPr>
          <p:cNvSpPr/>
          <p:nvPr/>
        </p:nvSpPr>
        <p:spPr>
          <a:xfrm rot="3603770" flipH="1" flipV="1">
            <a:off x="9613853" y="4851206"/>
            <a:ext cx="985143" cy="904541"/>
          </a:xfrm>
          <a:custGeom>
            <a:avLst/>
            <a:gdLst/>
            <a:ahLst/>
            <a:cxnLst/>
            <a:rect l="l" t="t" r="r" b="b"/>
            <a:pathLst>
              <a:path w="1477715" h="1356811">
                <a:moveTo>
                  <a:pt x="1477715" y="1356811"/>
                </a:moveTo>
                <a:lnTo>
                  <a:pt x="0" y="1356811"/>
                </a:lnTo>
                <a:lnTo>
                  <a:pt x="0" y="0"/>
                </a:lnTo>
                <a:lnTo>
                  <a:pt x="1477715" y="0"/>
                </a:lnTo>
                <a:lnTo>
                  <a:pt x="1477715" y="1356811"/>
                </a:lnTo>
                <a:close/>
              </a:path>
            </a:pathLst>
          </a:custGeom>
          <a:blipFill>
            <a:blip r:embed="rId7">
              <a:extLst>
                <a:ext uri="{28A0092B-C50C-407E-A947-70E740481C1C}">
                  <a14:useLocalDpi xmlns:a14="http://schemas.microsoft.com/office/drawing/2010/main"/>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8"/>
                </a:ext>
              </a:extLst>
            </a:blip>
            <a:stretch>
              <a:fillRect/>
            </a:stretch>
          </a:blipFill>
        </p:spPr>
        <p:txBody>
          <a:bodyPr/>
          <a:lstStyle/>
          <a:p>
            <a:endParaRPr/>
          </a:p>
        </p:txBody>
      </p:sp>
    </p:spTree>
    <p:extLst>
      <p:ext uri="{BB962C8B-B14F-4D97-AF65-F5344CB8AC3E}">
        <p14:creationId xmlns:p14="http://schemas.microsoft.com/office/powerpoint/2010/main" val="16386293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755464"/>
            <a:ext cx="10820400" cy="5435849"/>
            <a:chOff x="0" y="0"/>
            <a:chExt cx="4274726" cy="2147496"/>
          </a:xfrm>
        </p:grpSpPr>
        <p:sp>
          <p:nvSpPr>
            <p:cNvPr id="3" name="Freeform 3"/>
            <p:cNvSpPr/>
            <p:nvPr/>
          </p:nvSpPr>
          <p:spPr>
            <a:xfrm>
              <a:off x="0" y="0"/>
              <a:ext cx="4274726" cy="2147496"/>
            </a:xfrm>
            <a:custGeom>
              <a:avLst/>
              <a:gdLst/>
              <a:ahLst/>
              <a:cxnLst/>
              <a:rect l="l" t="t" r="r" b="b"/>
              <a:pathLst>
                <a:path w="4274726" h="2147496">
                  <a:moveTo>
                    <a:pt x="24327" y="0"/>
                  </a:moveTo>
                  <a:lnTo>
                    <a:pt x="4250399" y="0"/>
                  </a:lnTo>
                  <a:cubicBezTo>
                    <a:pt x="4263834" y="0"/>
                    <a:pt x="4274726" y="10891"/>
                    <a:pt x="4274726" y="24327"/>
                  </a:cubicBezTo>
                  <a:lnTo>
                    <a:pt x="4274726" y="2123169"/>
                  </a:lnTo>
                  <a:cubicBezTo>
                    <a:pt x="4274726" y="2129621"/>
                    <a:pt x="4272163" y="2135809"/>
                    <a:pt x="4267601" y="2140371"/>
                  </a:cubicBezTo>
                  <a:cubicBezTo>
                    <a:pt x="4263039" y="2144933"/>
                    <a:pt x="4256851" y="2147496"/>
                    <a:pt x="4250399" y="2147496"/>
                  </a:cubicBezTo>
                  <a:lnTo>
                    <a:pt x="24327" y="2147496"/>
                  </a:lnTo>
                  <a:cubicBezTo>
                    <a:pt x="10891" y="2147496"/>
                    <a:pt x="0" y="2136605"/>
                    <a:pt x="0" y="2123169"/>
                  </a:cubicBezTo>
                  <a:lnTo>
                    <a:pt x="0" y="24327"/>
                  </a:lnTo>
                  <a:cubicBezTo>
                    <a:pt x="0" y="10891"/>
                    <a:pt x="10891" y="0"/>
                    <a:pt x="24327" y="0"/>
                  </a:cubicBezTo>
                  <a:close/>
                </a:path>
              </a:pathLst>
            </a:custGeom>
            <a:solidFill>
              <a:srgbClr val="FFFFFF"/>
            </a:solidFill>
            <a:ln w="19050" cap="rnd">
              <a:solidFill>
                <a:srgbClr val="000000"/>
              </a:solidFill>
              <a:prstDash val="solid"/>
              <a:round/>
            </a:ln>
          </p:spPr>
          <p:txBody>
            <a:bodyPr/>
            <a:lstStyle/>
            <a:p>
              <a:endParaRPr/>
            </a:p>
          </p:txBody>
        </p:sp>
        <p:sp>
          <p:nvSpPr>
            <p:cNvPr id="4" name="TextBox 4"/>
            <p:cNvSpPr txBox="1"/>
            <p:nvPr/>
          </p:nvSpPr>
          <p:spPr>
            <a:xfrm>
              <a:off x="0" y="-9525"/>
              <a:ext cx="4274726" cy="2157021"/>
            </a:xfrm>
            <a:prstGeom prst="rect">
              <a:avLst/>
            </a:prstGeom>
          </p:spPr>
          <p:txBody>
            <a:bodyPr lIns="33867" tIns="33867" rIns="33867" bIns="33867" rtlCol="0" anchor="ctr"/>
            <a:lstStyle/>
            <a:p>
              <a:pPr algn="ctr">
                <a:lnSpc>
                  <a:spcPts val="1600"/>
                </a:lnSpc>
              </a:pPr>
              <a:endParaRPr sz="1200"/>
            </a:p>
          </p:txBody>
        </p:sp>
      </p:grpSp>
      <p:sp>
        <p:nvSpPr>
          <p:cNvPr id="5" name="Freeform 7"/>
          <p:cNvSpPr/>
          <p:nvPr/>
        </p:nvSpPr>
        <p:spPr>
          <a:xfrm>
            <a:off x="996188" y="1149485"/>
            <a:ext cx="2188425" cy="1185729"/>
          </a:xfrm>
          <a:custGeom>
            <a:avLst/>
            <a:gdLst/>
            <a:ahLst/>
            <a:cxnLst/>
            <a:rect l="l" t="t" r="r" b="b"/>
            <a:pathLst>
              <a:path w="3282638" h="1778593">
                <a:moveTo>
                  <a:pt x="0" y="0"/>
                </a:moveTo>
                <a:lnTo>
                  <a:pt x="3282638" y="0"/>
                </a:lnTo>
                <a:lnTo>
                  <a:pt x="3282638" y="1778593"/>
                </a:lnTo>
                <a:lnTo>
                  <a:pt x="0" y="1778593"/>
                </a:lnTo>
                <a:lnTo>
                  <a:pt x="0" y="0"/>
                </a:lnTo>
                <a:close/>
              </a:path>
            </a:pathLst>
          </a:custGeom>
          <a:blipFill>
            <a:blip r:embed="rId2">
              <a:extLst>
                <a:ext uri="{28A0092B-C50C-407E-A947-70E740481C1C}">
                  <a14:useLocalDpi xmlns:a14="http://schemas.microsoft.com/office/drawing/2010/main"/>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3"/>
                </a:ext>
              </a:extLst>
            </a:blip>
            <a:stretch>
              <a:fillRect/>
            </a:stretch>
          </a:blipFill>
        </p:spPr>
        <p:txBody>
          <a:bodyPr/>
          <a:lstStyle/>
          <a:p>
            <a:endParaRPr/>
          </a:p>
        </p:txBody>
      </p:sp>
      <p:sp>
        <p:nvSpPr>
          <p:cNvPr id="7" name="TextBox 6"/>
          <p:cNvSpPr txBox="1"/>
          <p:nvPr/>
        </p:nvSpPr>
        <p:spPr>
          <a:xfrm>
            <a:off x="1265984" y="1359378"/>
            <a:ext cx="1735915" cy="707886"/>
          </a:xfrm>
          <a:prstGeom prst="rect">
            <a:avLst/>
          </a:prstGeom>
          <a:noFill/>
        </p:spPr>
        <p:txBody>
          <a:bodyPr wrap="square" rtlCol="0">
            <a:spAutoFit/>
          </a:bodyPr>
          <a:lstStyle/>
          <a:p>
            <a:r>
              <a:rPr lang="vi-VN" sz="4000" b="1" u="sng" smtClean="0">
                <a:latin typeface="+mj-lt"/>
              </a:rPr>
              <a:t>Câu 3:</a:t>
            </a:r>
            <a:endParaRPr lang="en-US" sz="4000" b="1" u="sng">
              <a:latin typeface="+mj-lt"/>
            </a:endParaRPr>
          </a:p>
        </p:txBody>
      </p:sp>
      <p:sp>
        <p:nvSpPr>
          <p:cNvPr id="8" name="TextBox 7"/>
          <p:cNvSpPr txBox="1"/>
          <p:nvPr/>
        </p:nvSpPr>
        <p:spPr>
          <a:xfrm>
            <a:off x="1273908" y="2596225"/>
            <a:ext cx="9644183" cy="1754326"/>
          </a:xfrm>
          <a:prstGeom prst="rect">
            <a:avLst/>
          </a:prstGeom>
          <a:noFill/>
        </p:spPr>
        <p:txBody>
          <a:bodyPr wrap="square" rtlCol="0">
            <a:spAutoFit/>
          </a:bodyPr>
          <a:lstStyle/>
          <a:p>
            <a:pPr algn="ctr"/>
            <a:r>
              <a:rPr lang="vi-VN" sz="5400" b="1" smtClean="0">
                <a:latin typeface="+mj-lt"/>
              </a:rPr>
              <a:t>Chúa Giêsu nói các môn đệ hãy xin ai sai thợ gặt đi gặt lúa?</a:t>
            </a:r>
            <a:endParaRPr lang="en-US" sz="5400" b="1">
              <a:latin typeface="+mj-lt"/>
            </a:endParaRPr>
          </a:p>
        </p:txBody>
      </p:sp>
      <p:sp>
        <p:nvSpPr>
          <p:cNvPr id="9" name="Freeform 6">
            <a:hlinkClick r:id="rId4" action="ppaction://hlinksldjump"/>
          </p:cNvPr>
          <p:cNvSpPr/>
          <p:nvPr/>
        </p:nvSpPr>
        <p:spPr>
          <a:xfrm rot="3603770" flipH="1" flipV="1">
            <a:off x="9613853" y="4851206"/>
            <a:ext cx="985143" cy="904541"/>
          </a:xfrm>
          <a:custGeom>
            <a:avLst/>
            <a:gdLst/>
            <a:ahLst/>
            <a:cxnLst/>
            <a:rect l="l" t="t" r="r" b="b"/>
            <a:pathLst>
              <a:path w="1477715" h="1356811">
                <a:moveTo>
                  <a:pt x="1477715" y="1356811"/>
                </a:moveTo>
                <a:lnTo>
                  <a:pt x="0" y="1356811"/>
                </a:lnTo>
                <a:lnTo>
                  <a:pt x="0" y="0"/>
                </a:lnTo>
                <a:lnTo>
                  <a:pt x="1477715" y="0"/>
                </a:lnTo>
                <a:lnTo>
                  <a:pt x="1477715" y="1356811"/>
                </a:lnTo>
                <a:close/>
              </a:path>
            </a:pathLst>
          </a:custGeom>
          <a:blipFill>
            <a:blip r:embed="rId5">
              <a:extLst>
                <a:ext uri="{28A0092B-C50C-407E-A947-70E740481C1C}">
                  <a14:useLocalDpi xmlns:a14="http://schemas.microsoft.com/office/drawing/2010/main"/>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6"/>
                </a:ext>
              </a:extLst>
            </a:blip>
            <a:stretch>
              <a:fillRect/>
            </a:stretch>
          </a:blipFill>
        </p:spPr>
        <p:txBody>
          <a:bodyPr/>
          <a:lstStyle/>
          <a:p>
            <a:endParaRPr/>
          </a:p>
        </p:txBody>
      </p:sp>
    </p:spTree>
    <p:extLst>
      <p:ext uri="{BB962C8B-B14F-4D97-AF65-F5344CB8AC3E}">
        <p14:creationId xmlns:p14="http://schemas.microsoft.com/office/powerpoint/2010/main" val="66855771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38" y="0"/>
            <a:ext cx="12195738" cy="6858000"/>
            <a:chOff x="0" y="0"/>
            <a:chExt cx="1149350" cy="1149350"/>
          </a:xfrm>
        </p:grpSpPr>
        <p:sp>
          <p:nvSpPr>
            <p:cNvPr id="3" name="Freeform 3"/>
            <p:cNvSpPr/>
            <p:nvPr/>
          </p:nvSpPr>
          <p:spPr>
            <a:xfrm>
              <a:off x="0" y="0"/>
              <a:ext cx="11754731" cy="6610010"/>
            </a:xfrm>
            <a:custGeom>
              <a:avLst/>
              <a:gdLst/>
              <a:ahLst/>
              <a:cxnLst/>
              <a:rect l="l" t="t" r="r" b="b"/>
              <a:pathLst>
                <a:path w="11754731" h="6610010">
                  <a:moveTo>
                    <a:pt x="11754731" y="73039"/>
                  </a:moveTo>
                  <a:lnTo>
                    <a:pt x="11754731" y="0"/>
                  </a:lnTo>
                  <a:lnTo>
                    <a:pt x="64943" y="0"/>
                  </a:lnTo>
                  <a:lnTo>
                    <a:pt x="64943" y="36519"/>
                  </a:lnTo>
                  <a:lnTo>
                    <a:pt x="0" y="36519"/>
                  </a:lnTo>
                  <a:lnTo>
                    <a:pt x="0" y="6610010"/>
                  </a:lnTo>
                  <a:lnTo>
                    <a:pt x="129887" y="6610010"/>
                  </a:lnTo>
                  <a:lnTo>
                    <a:pt x="129887" y="5331831"/>
                  </a:lnTo>
                  <a:lnTo>
                    <a:pt x="2337958" y="5331831"/>
                  </a:lnTo>
                  <a:lnTo>
                    <a:pt x="2337958" y="6610010"/>
                  </a:lnTo>
                  <a:lnTo>
                    <a:pt x="2467844" y="6610010"/>
                  </a:lnTo>
                  <a:lnTo>
                    <a:pt x="2467844" y="5331831"/>
                  </a:lnTo>
                  <a:lnTo>
                    <a:pt x="4675915" y="5331831"/>
                  </a:lnTo>
                  <a:lnTo>
                    <a:pt x="4675915" y="6610010"/>
                  </a:lnTo>
                  <a:lnTo>
                    <a:pt x="4805802" y="6610010"/>
                  </a:lnTo>
                  <a:lnTo>
                    <a:pt x="4805802" y="5331831"/>
                  </a:lnTo>
                  <a:lnTo>
                    <a:pt x="7013873" y="5331831"/>
                  </a:lnTo>
                  <a:lnTo>
                    <a:pt x="7013873" y="6610010"/>
                  </a:lnTo>
                  <a:lnTo>
                    <a:pt x="7143759" y="6610010"/>
                  </a:lnTo>
                  <a:lnTo>
                    <a:pt x="7143759" y="5331831"/>
                  </a:lnTo>
                  <a:lnTo>
                    <a:pt x="9351831" y="5331831"/>
                  </a:lnTo>
                  <a:lnTo>
                    <a:pt x="9351831" y="6610010"/>
                  </a:lnTo>
                  <a:lnTo>
                    <a:pt x="9481717" y="6610010"/>
                  </a:lnTo>
                  <a:lnTo>
                    <a:pt x="9481717" y="5331831"/>
                  </a:lnTo>
                  <a:lnTo>
                    <a:pt x="11754731" y="5331831"/>
                  </a:lnTo>
                  <a:lnTo>
                    <a:pt x="11754731" y="5258793"/>
                  </a:lnTo>
                  <a:lnTo>
                    <a:pt x="9481717" y="5258793"/>
                  </a:lnTo>
                  <a:lnTo>
                    <a:pt x="9481717" y="4017133"/>
                  </a:lnTo>
                  <a:lnTo>
                    <a:pt x="11754731" y="4017133"/>
                  </a:lnTo>
                  <a:lnTo>
                    <a:pt x="11754731" y="3944094"/>
                  </a:lnTo>
                  <a:lnTo>
                    <a:pt x="9481717" y="3944094"/>
                  </a:lnTo>
                  <a:lnTo>
                    <a:pt x="9481717" y="2702435"/>
                  </a:lnTo>
                  <a:lnTo>
                    <a:pt x="11754731" y="2702435"/>
                  </a:lnTo>
                  <a:lnTo>
                    <a:pt x="11754731" y="2629396"/>
                  </a:lnTo>
                  <a:lnTo>
                    <a:pt x="9481717" y="2629396"/>
                  </a:lnTo>
                  <a:lnTo>
                    <a:pt x="9481717" y="1387737"/>
                  </a:lnTo>
                  <a:lnTo>
                    <a:pt x="11754731" y="1387737"/>
                  </a:lnTo>
                  <a:lnTo>
                    <a:pt x="11754731" y="1314698"/>
                  </a:lnTo>
                  <a:lnTo>
                    <a:pt x="9481717" y="1314698"/>
                  </a:lnTo>
                  <a:lnTo>
                    <a:pt x="9481717" y="73039"/>
                  </a:lnTo>
                  <a:lnTo>
                    <a:pt x="11754731" y="73039"/>
                  </a:lnTo>
                  <a:close/>
                  <a:moveTo>
                    <a:pt x="2467844" y="1314698"/>
                  </a:moveTo>
                  <a:lnTo>
                    <a:pt x="2467844" y="73039"/>
                  </a:lnTo>
                  <a:lnTo>
                    <a:pt x="4675915" y="73039"/>
                  </a:lnTo>
                  <a:lnTo>
                    <a:pt x="4675915" y="1314698"/>
                  </a:lnTo>
                  <a:lnTo>
                    <a:pt x="2467844" y="1314698"/>
                  </a:lnTo>
                  <a:close/>
                  <a:moveTo>
                    <a:pt x="4675915" y="1387737"/>
                  </a:moveTo>
                  <a:lnTo>
                    <a:pt x="4675915" y="2629396"/>
                  </a:lnTo>
                  <a:lnTo>
                    <a:pt x="2467844" y="2629396"/>
                  </a:lnTo>
                  <a:lnTo>
                    <a:pt x="2467844" y="1387737"/>
                  </a:lnTo>
                  <a:lnTo>
                    <a:pt x="4675915" y="1387737"/>
                  </a:lnTo>
                  <a:close/>
                  <a:moveTo>
                    <a:pt x="2337958" y="1314698"/>
                  </a:moveTo>
                  <a:lnTo>
                    <a:pt x="129887" y="1314698"/>
                  </a:lnTo>
                  <a:lnTo>
                    <a:pt x="129887" y="73039"/>
                  </a:lnTo>
                  <a:lnTo>
                    <a:pt x="2337958" y="73039"/>
                  </a:lnTo>
                  <a:lnTo>
                    <a:pt x="2337958" y="1314698"/>
                  </a:lnTo>
                  <a:close/>
                  <a:moveTo>
                    <a:pt x="2337958" y="1387737"/>
                  </a:moveTo>
                  <a:lnTo>
                    <a:pt x="2337958" y="2629396"/>
                  </a:lnTo>
                  <a:lnTo>
                    <a:pt x="129887" y="2629396"/>
                  </a:lnTo>
                  <a:lnTo>
                    <a:pt x="129887" y="1387737"/>
                  </a:lnTo>
                  <a:lnTo>
                    <a:pt x="2337958" y="1387737"/>
                  </a:lnTo>
                  <a:close/>
                  <a:moveTo>
                    <a:pt x="2337958" y="2702435"/>
                  </a:moveTo>
                  <a:lnTo>
                    <a:pt x="2337958" y="3944094"/>
                  </a:lnTo>
                  <a:lnTo>
                    <a:pt x="129887" y="3944094"/>
                  </a:lnTo>
                  <a:lnTo>
                    <a:pt x="129887" y="2702435"/>
                  </a:lnTo>
                  <a:lnTo>
                    <a:pt x="2337958" y="2702435"/>
                  </a:lnTo>
                  <a:close/>
                  <a:moveTo>
                    <a:pt x="2467844" y="2702435"/>
                  </a:moveTo>
                  <a:lnTo>
                    <a:pt x="4675915" y="2702435"/>
                  </a:lnTo>
                  <a:lnTo>
                    <a:pt x="4675915" y="3944094"/>
                  </a:lnTo>
                  <a:lnTo>
                    <a:pt x="2467844" y="3944094"/>
                  </a:lnTo>
                  <a:lnTo>
                    <a:pt x="2467844" y="2702435"/>
                  </a:lnTo>
                  <a:close/>
                  <a:moveTo>
                    <a:pt x="4805802" y="2702435"/>
                  </a:moveTo>
                  <a:lnTo>
                    <a:pt x="7013873" y="2702435"/>
                  </a:lnTo>
                  <a:lnTo>
                    <a:pt x="7013873" y="3944094"/>
                  </a:lnTo>
                  <a:lnTo>
                    <a:pt x="4805802" y="3944094"/>
                  </a:lnTo>
                  <a:lnTo>
                    <a:pt x="4805802" y="2702435"/>
                  </a:lnTo>
                  <a:close/>
                  <a:moveTo>
                    <a:pt x="4805802" y="2629396"/>
                  </a:moveTo>
                  <a:lnTo>
                    <a:pt x="4805802" y="1387737"/>
                  </a:lnTo>
                  <a:lnTo>
                    <a:pt x="7013873" y="1387737"/>
                  </a:lnTo>
                  <a:lnTo>
                    <a:pt x="7013873" y="2629396"/>
                  </a:lnTo>
                  <a:lnTo>
                    <a:pt x="4805802" y="2629396"/>
                  </a:lnTo>
                  <a:close/>
                  <a:moveTo>
                    <a:pt x="4805802" y="1314698"/>
                  </a:moveTo>
                  <a:lnTo>
                    <a:pt x="4805802" y="73039"/>
                  </a:lnTo>
                  <a:lnTo>
                    <a:pt x="7013873" y="73039"/>
                  </a:lnTo>
                  <a:lnTo>
                    <a:pt x="7013873" y="1314698"/>
                  </a:lnTo>
                  <a:lnTo>
                    <a:pt x="4805802" y="1314698"/>
                  </a:lnTo>
                  <a:close/>
                  <a:moveTo>
                    <a:pt x="129887" y="5258793"/>
                  </a:moveTo>
                  <a:lnTo>
                    <a:pt x="129887" y="4017133"/>
                  </a:lnTo>
                  <a:lnTo>
                    <a:pt x="2337958" y="4017133"/>
                  </a:lnTo>
                  <a:lnTo>
                    <a:pt x="2337958" y="5258793"/>
                  </a:lnTo>
                  <a:lnTo>
                    <a:pt x="129887" y="5258793"/>
                  </a:lnTo>
                  <a:close/>
                  <a:moveTo>
                    <a:pt x="2467844" y="5258793"/>
                  </a:moveTo>
                  <a:lnTo>
                    <a:pt x="2467844" y="4017133"/>
                  </a:lnTo>
                  <a:lnTo>
                    <a:pt x="4675915" y="4017133"/>
                  </a:lnTo>
                  <a:lnTo>
                    <a:pt x="4675915" y="5258793"/>
                  </a:lnTo>
                  <a:lnTo>
                    <a:pt x="2467844" y="5258793"/>
                  </a:lnTo>
                  <a:close/>
                  <a:moveTo>
                    <a:pt x="4805802" y="5258793"/>
                  </a:moveTo>
                  <a:lnTo>
                    <a:pt x="4805802" y="4017133"/>
                  </a:lnTo>
                  <a:lnTo>
                    <a:pt x="7013873" y="4017133"/>
                  </a:lnTo>
                  <a:lnTo>
                    <a:pt x="7013873" y="5258793"/>
                  </a:lnTo>
                  <a:lnTo>
                    <a:pt x="4805802" y="5258793"/>
                  </a:lnTo>
                  <a:close/>
                  <a:moveTo>
                    <a:pt x="9351831" y="5258793"/>
                  </a:moveTo>
                  <a:lnTo>
                    <a:pt x="7143759" y="5258793"/>
                  </a:lnTo>
                  <a:lnTo>
                    <a:pt x="7143759" y="4017133"/>
                  </a:lnTo>
                  <a:lnTo>
                    <a:pt x="9351831" y="4017133"/>
                  </a:lnTo>
                  <a:lnTo>
                    <a:pt x="9351831" y="5258793"/>
                  </a:lnTo>
                  <a:close/>
                  <a:moveTo>
                    <a:pt x="9351831" y="3944094"/>
                  </a:moveTo>
                  <a:lnTo>
                    <a:pt x="7143759" y="3944094"/>
                  </a:lnTo>
                  <a:lnTo>
                    <a:pt x="7143759" y="2702435"/>
                  </a:lnTo>
                  <a:lnTo>
                    <a:pt x="9351831" y="2702435"/>
                  </a:lnTo>
                  <a:lnTo>
                    <a:pt x="9351831" y="3944094"/>
                  </a:lnTo>
                  <a:close/>
                  <a:moveTo>
                    <a:pt x="9351831" y="2629396"/>
                  </a:moveTo>
                  <a:lnTo>
                    <a:pt x="7143759" y="2629396"/>
                  </a:lnTo>
                  <a:lnTo>
                    <a:pt x="7143759" y="1387737"/>
                  </a:lnTo>
                  <a:lnTo>
                    <a:pt x="9351831" y="1387737"/>
                  </a:lnTo>
                  <a:lnTo>
                    <a:pt x="9351831" y="2629396"/>
                  </a:lnTo>
                  <a:close/>
                  <a:moveTo>
                    <a:pt x="9351831" y="1314698"/>
                  </a:moveTo>
                  <a:lnTo>
                    <a:pt x="7143759" y="1314698"/>
                  </a:lnTo>
                  <a:lnTo>
                    <a:pt x="7143759" y="73039"/>
                  </a:lnTo>
                  <a:lnTo>
                    <a:pt x="9351831" y="73039"/>
                  </a:lnTo>
                  <a:lnTo>
                    <a:pt x="9351831" y="1314698"/>
                  </a:lnTo>
                  <a:close/>
                </a:path>
              </a:pathLst>
            </a:custGeom>
            <a:solidFill>
              <a:srgbClr val="169170">
                <a:alpha val="34902"/>
              </a:srgbClr>
            </a:solidFill>
          </p:spPr>
          <p:txBody>
            <a:bodyPr/>
            <a:lstStyle/>
            <a:p>
              <a:endParaRPr/>
            </a:p>
          </p:txBody>
        </p:sp>
      </p:grpSp>
      <p:grpSp>
        <p:nvGrpSpPr>
          <p:cNvPr id="4" name="Group 4"/>
          <p:cNvGrpSpPr/>
          <p:nvPr/>
        </p:nvGrpSpPr>
        <p:grpSpPr>
          <a:xfrm>
            <a:off x="685800" y="736351"/>
            <a:ext cx="10820400" cy="5435849"/>
            <a:chOff x="0" y="0"/>
            <a:chExt cx="4274726" cy="2147496"/>
          </a:xfrm>
        </p:grpSpPr>
        <p:sp>
          <p:nvSpPr>
            <p:cNvPr id="5" name="Freeform 5"/>
            <p:cNvSpPr/>
            <p:nvPr/>
          </p:nvSpPr>
          <p:spPr>
            <a:xfrm>
              <a:off x="0" y="0"/>
              <a:ext cx="4274726" cy="2147496"/>
            </a:xfrm>
            <a:custGeom>
              <a:avLst/>
              <a:gdLst/>
              <a:ahLst/>
              <a:cxnLst/>
              <a:rect l="l" t="t" r="r" b="b"/>
              <a:pathLst>
                <a:path w="4274726" h="2147496">
                  <a:moveTo>
                    <a:pt x="24327" y="0"/>
                  </a:moveTo>
                  <a:lnTo>
                    <a:pt x="4250399" y="0"/>
                  </a:lnTo>
                  <a:cubicBezTo>
                    <a:pt x="4263834" y="0"/>
                    <a:pt x="4274726" y="10891"/>
                    <a:pt x="4274726" y="24327"/>
                  </a:cubicBezTo>
                  <a:lnTo>
                    <a:pt x="4274726" y="2123169"/>
                  </a:lnTo>
                  <a:cubicBezTo>
                    <a:pt x="4274726" y="2129621"/>
                    <a:pt x="4272163" y="2135809"/>
                    <a:pt x="4267601" y="2140371"/>
                  </a:cubicBezTo>
                  <a:cubicBezTo>
                    <a:pt x="4263039" y="2144933"/>
                    <a:pt x="4256851" y="2147496"/>
                    <a:pt x="4250399" y="2147496"/>
                  </a:cubicBezTo>
                  <a:lnTo>
                    <a:pt x="24327" y="2147496"/>
                  </a:lnTo>
                  <a:cubicBezTo>
                    <a:pt x="10891" y="2147496"/>
                    <a:pt x="0" y="2136605"/>
                    <a:pt x="0" y="2123169"/>
                  </a:cubicBezTo>
                  <a:lnTo>
                    <a:pt x="0" y="24327"/>
                  </a:lnTo>
                  <a:cubicBezTo>
                    <a:pt x="0" y="10891"/>
                    <a:pt x="10891" y="0"/>
                    <a:pt x="24327" y="0"/>
                  </a:cubicBezTo>
                  <a:close/>
                </a:path>
              </a:pathLst>
            </a:custGeom>
            <a:solidFill>
              <a:srgbClr val="CBE9A2"/>
            </a:solidFill>
            <a:ln w="19050" cap="rnd">
              <a:solidFill>
                <a:srgbClr val="000000"/>
              </a:solidFill>
              <a:prstDash val="solid"/>
              <a:round/>
            </a:ln>
          </p:spPr>
          <p:txBody>
            <a:bodyPr/>
            <a:lstStyle/>
            <a:p>
              <a:endParaRPr/>
            </a:p>
          </p:txBody>
        </p:sp>
        <p:sp>
          <p:nvSpPr>
            <p:cNvPr id="6" name="TextBox 6"/>
            <p:cNvSpPr txBox="1"/>
            <p:nvPr/>
          </p:nvSpPr>
          <p:spPr>
            <a:xfrm>
              <a:off x="0" y="-19050"/>
              <a:ext cx="4274726" cy="2166546"/>
            </a:xfrm>
            <a:prstGeom prst="rect">
              <a:avLst/>
            </a:prstGeom>
          </p:spPr>
          <p:txBody>
            <a:bodyPr lIns="33867" tIns="33867" rIns="33867" bIns="33867" rtlCol="0" anchor="ctr"/>
            <a:lstStyle/>
            <a:p>
              <a:pPr algn="ctr">
                <a:lnSpc>
                  <a:spcPts val="1600"/>
                </a:lnSpc>
              </a:pPr>
              <a:endParaRPr sz="1200"/>
            </a:p>
          </p:txBody>
        </p:sp>
      </p:grpSp>
      <p:grpSp>
        <p:nvGrpSpPr>
          <p:cNvPr id="7" name="Group 7"/>
          <p:cNvGrpSpPr/>
          <p:nvPr/>
        </p:nvGrpSpPr>
        <p:grpSpPr>
          <a:xfrm>
            <a:off x="1040633" y="1104324"/>
            <a:ext cx="1973768" cy="878617"/>
            <a:chOff x="0" y="0"/>
            <a:chExt cx="2233558" cy="994262"/>
          </a:xfrm>
        </p:grpSpPr>
        <p:sp>
          <p:nvSpPr>
            <p:cNvPr id="8" name="Freeform 8"/>
            <p:cNvSpPr/>
            <p:nvPr/>
          </p:nvSpPr>
          <p:spPr>
            <a:xfrm>
              <a:off x="0" y="0"/>
              <a:ext cx="2233558" cy="994262"/>
            </a:xfrm>
            <a:custGeom>
              <a:avLst/>
              <a:gdLst/>
              <a:ahLst/>
              <a:cxnLst/>
              <a:rect l="l" t="t" r="r" b="b"/>
              <a:pathLst>
                <a:path w="2233558" h="994261">
                  <a:moveTo>
                    <a:pt x="86293" y="0"/>
                  </a:moveTo>
                  <a:lnTo>
                    <a:pt x="2147265" y="0"/>
                  </a:lnTo>
                  <a:cubicBezTo>
                    <a:pt x="2170152" y="0"/>
                    <a:pt x="2192101" y="9092"/>
                    <a:pt x="2208284" y="25275"/>
                  </a:cubicBezTo>
                  <a:cubicBezTo>
                    <a:pt x="2224467" y="41458"/>
                    <a:pt x="2233558" y="63407"/>
                    <a:pt x="2233558" y="86293"/>
                  </a:cubicBezTo>
                  <a:lnTo>
                    <a:pt x="2233558" y="907969"/>
                  </a:lnTo>
                  <a:cubicBezTo>
                    <a:pt x="2233558" y="930855"/>
                    <a:pt x="2224467" y="952804"/>
                    <a:pt x="2208284" y="968987"/>
                  </a:cubicBezTo>
                  <a:cubicBezTo>
                    <a:pt x="2192101" y="985170"/>
                    <a:pt x="2170152" y="994262"/>
                    <a:pt x="2147265" y="994262"/>
                  </a:cubicBezTo>
                  <a:lnTo>
                    <a:pt x="86293" y="994262"/>
                  </a:lnTo>
                  <a:cubicBezTo>
                    <a:pt x="38635" y="994262"/>
                    <a:pt x="0" y="955627"/>
                    <a:pt x="0" y="907969"/>
                  </a:cubicBezTo>
                  <a:lnTo>
                    <a:pt x="0" y="86293"/>
                  </a:lnTo>
                  <a:cubicBezTo>
                    <a:pt x="0" y="63407"/>
                    <a:pt x="9092" y="41458"/>
                    <a:pt x="25275" y="25275"/>
                  </a:cubicBezTo>
                  <a:cubicBezTo>
                    <a:pt x="41458" y="9092"/>
                    <a:pt x="63407" y="0"/>
                    <a:pt x="86293" y="0"/>
                  </a:cubicBezTo>
                  <a:close/>
                </a:path>
              </a:pathLst>
            </a:custGeom>
            <a:solidFill>
              <a:srgbClr val="FFFFFF"/>
            </a:solidFill>
            <a:ln cap="rnd">
              <a:noFill/>
              <a:prstDash val="sysDot"/>
              <a:round/>
            </a:ln>
          </p:spPr>
          <p:txBody>
            <a:bodyPr/>
            <a:lstStyle/>
            <a:p>
              <a:endParaRPr/>
            </a:p>
          </p:txBody>
        </p:sp>
        <p:sp>
          <p:nvSpPr>
            <p:cNvPr id="9" name="TextBox 9"/>
            <p:cNvSpPr txBox="1"/>
            <p:nvPr/>
          </p:nvSpPr>
          <p:spPr>
            <a:xfrm>
              <a:off x="0" y="-38100"/>
              <a:ext cx="2233558" cy="1032362"/>
            </a:xfrm>
            <a:prstGeom prst="rect">
              <a:avLst/>
            </a:prstGeom>
          </p:spPr>
          <p:txBody>
            <a:bodyPr lIns="169333" tIns="169333" rIns="169333" bIns="169333" rtlCol="0" anchor="ctr"/>
            <a:lstStyle/>
            <a:p>
              <a:pPr algn="just">
                <a:lnSpc>
                  <a:spcPts val="1400"/>
                </a:lnSpc>
              </a:pPr>
              <a:endParaRPr sz="1200"/>
            </a:p>
          </p:txBody>
        </p:sp>
      </p:grpSp>
      <p:sp>
        <p:nvSpPr>
          <p:cNvPr id="10" name="Freeform 10"/>
          <p:cNvSpPr/>
          <p:nvPr/>
        </p:nvSpPr>
        <p:spPr>
          <a:xfrm rot="-5400000">
            <a:off x="3917897" y="1425983"/>
            <a:ext cx="511723" cy="944456"/>
          </a:xfrm>
          <a:custGeom>
            <a:avLst/>
            <a:gdLst/>
            <a:ahLst/>
            <a:cxnLst/>
            <a:rect l="l" t="t" r="r" b="b"/>
            <a:pathLst>
              <a:path w="767585" h="1416684">
                <a:moveTo>
                  <a:pt x="0" y="0"/>
                </a:moveTo>
                <a:lnTo>
                  <a:pt x="767585" y="0"/>
                </a:lnTo>
                <a:lnTo>
                  <a:pt x="767585" y="1416683"/>
                </a:lnTo>
                <a:lnTo>
                  <a:pt x="0" y="1416683"/>
                </a:lnTo>
                <a:lnTo>
                  <a:pt x="0" y="0"/>
                </a:lnTo>
                <a:close/>
              </a:path>
            </a:pathLst>
          </a:custGeom>
          <a:blipFill>
            <a:blip r:embed="rId2">
              <a:extLst>
                <a:ext uri="{28A0092B-C50C-407E-A947-70E740481C1C}">
                  <a14:useLocalDpi xmlns:a14="http://schemas.microsoft.com/office/drawing/2010/main"/>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3"/>
                </a:ext>
              </a:extLst>
            </a:blip>
            <a:stretch>
              <a:fillRect/>
            </a:stretch>
          </a:blipFill>
        </p:spPr>
        <p:txBody>
          <a:bodyPr/>
          <a:lstStyle/>
          <a:p>
            <a:endParaRPr/>
          </a:p>
        </p:txBody>
      </p:sp>
      <p:sp>
        <p:nvSpPr>
          <p:cNvPr id="12" name="TextBox 11"/>
          <p:cNvSpPr txBox="1"/>
          <p:nvPr/>
        </p:nvSpPr>
        <p:spPr>
          <a:xfrm>
            <a:off x="1159559" y="1190325"/>
            <a:ext cx="1735915" cy="707886"/>
          </a:xfrm>
          <a:prstGeom prst="rect">
            <a:avLst/>
          </a:prstGeom>
          <a:noFill/>
        </p:spPr>
        <p:txBody>
          <a:bodyPr wrap="square" rtlCol="0">
            <a:spAutoFit/>
          </a:bodyPr>
          <a:lstStyle/>
          <a:p>
            <a:r>
              <a:rPr lang="vi-VN" sz="4000" b="1" u="sng" smtClean="0">
                <a:latin typeface="+mj-lt"/>
              </a:rPr>
              <a:t>Câu 4:</a:t>
            </a:r>
            <a:endParaRPr lang="en-US" sz="4000" b="1" u="sng">
              <a:latin typeface="+mj-lt"/>
            </a:endParaRPr>
          </a:p>
        </p:txBody>
      </p:sp>
      <p:sp>
        <p:nvSpPr>
          <p:cNvPr id="13" name="TextBox 12"/>
          <p:cNvSpPr txBox="1"/>
          <p:nvPr/>
        </p:nvSpPr>
        <p:spPr>
          <a:xfrm>
            <a:off x="1901744" y="2577112"/>
            <a:ext cx="8388512" cy="1754326"/>
          </a:xfrm>
          <a:prstGeom prst="rect">
            <a:avLst/>
          </a:prstGeom>
          <a:noFill/>
        </p:spPr>
        <p:txBody>
          <a:bodyPr wrap="square" rtlCol="0">
            <a:spAutoFit/>
          </a:bodyPr>
          <a:lstStyle/>
          <a:p>
            <a:pPr algn="ctr"/>
            <a:r>
              <a:rPr lang="vi-VN" sz="5400" b="1" smtClean="0">
                <a:latin typeface="+mj-lt"/>
              </a:rPr>
              <a:t>Chúa Giêsu triệu tập những ai?</a:t>
            </a:r>
            <a:endParaRPr lang="en-US" sz="5400" b="1">
              <a:latin typeface="+mj-lt"/>
            </a:endParaRPr>
          </a:p>
        </p:txBody>
      </p:sp>
      <p:sp>
        <p:nvSpPr>
          <p:cNvPr id="14" name="Freeform 6">
            <a:hlinkClick r:id="rId4" action="ppaction://hlinksldjump"/>
          </p:cNvPr>
          <p:cNvSpPr/>
          <p:nvPr/>
        </p:nvSpPr>
        <p:spPr>
          <a:xfrm rot="3603770" flipH="1" flipV="1">
            <a:off x="9613853" y="4851206"/>
            <a:ext cx="985143" cy="904541"/>
          </a:xfrm>
          <a:custGeom>
            <a:avLst/>
            <a:gdLst/>
            <a:ahLst/>
            <a:cxnLst/>
            <a:rect l="l" t="t" r="r" b="b"/>
            <a:pathLst>
              <a:path w="1477715" h="1356811">
                <a:moveTo>
                  <a:pt x="1477715" y="1356811"/>
                </a:moveTo>
                <a:lnTo>
                  <a:pt x="0" y="1356811"/>
                </a:lnTo>
                <a:lnTo>
                  <a:pt x="0" y="0"/>
                </a:lnTo>
                <a:lnTo>
                  <a:pt x="1477715" y="0"/>
                </a:lnTo>
                <a:lnTo>
                  <a:pt x="1477715" y="1356811"/>
                </a:lnTo>
                <a:close/>
              </a:path>
            </a:pathLst>
          </a:custGeom>
          <a:blipFill>
            <a:blip r:embed="rId5">
              <a:extLst>
                <a:ext uri="{28A0092B-C50C-407E-A947-70E740481C1C}">
                  <a14:useLocalDpi xmlns:a14="http://schemas.microsoft.com/office/drawing/2010/main"/>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6"/>
                </a:ext>
              </a:extLst>
            </a:blip>
            <a:stretch>
              <a:fillRect/>
            </a:stretch>
          </a:blipFill>
        </p:spPr>
        <p:txBody>
          <a:bodyPr/>
          <a:lstStyle/>
          <a:p>
            <a:endParaRPr/>
          </a:p>
        </p:txBody>
      </p:sp>
    </p:spTree>
    <p:extLst>
      <p:ext uri="{BB962C8B-B14F-4D97-AF65-F5344CB8AC3E}">
        <p14:creationId xmlns:p14="http://schemas.microsoft.com/office/powerpoint/2010/main" val="12378190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85800"/>
            <a:ext cx="10820400" cy="5435849"/>
            <a:chOff x="0" y="0"/>
            <a:chExt cx="4274726" cy="2147496"/>
          </a:xfrm>
        </p:grpSpPr>
        <p:sp>
          <p:nvSpPr>
            <p:cNvPr id="3" name="Freeform 3"/>
            <p:cNvSpPr/>
            <p:nvPr/>
          </p:nvSpPr>
          <p:spPr>
            <a:xfrm>
              <a:off x="0" y="0"/>
              <a:ext cx="4274726" cy="2147496"/>
            </a:xfrm>
            <a:custGeom>
              <a:avLst/>
              <a:gdLst/>
              <a:ahLst/>
              <a:cxnLst/>
              <a:rect l="l" t="t" r="r" b="b"/>
              <a:pathLst>
                <a:path w="4274726" h="2147496">
                  <a:moveTo>
                    <a:pt x="24327" y="0"/>
                  </a:moveTo>
                  <a:lnTo>
                    <a:pt x="4250399" y="0"/>
                  </a:lnTo>
                  <a:cubicBezTo>
                    <a:pt x="4263834" y="0"/>
                    <a:pt x="4274726" y="10891"/>
                    <a:pt x="4274726" y="24327"/>
                  </a:cubicBezTo>
                  <a:lnTo>
                    <a:pt x="4274726" y="2123169"/>
                  </a:lnTo>
                  <a:cubicBezTo>
                    <a:pt x="4274726" y="2129621"/>
                    <a:pt x="4272163" y="2135809"/>
                    <a:pt x="4267601" y="2140371"/>
                  </a:cubicBezTo>
                  <a:cubicBezTo>
                    <a:pt x="4263039" y="2144933"/>
                    <a:pt x="4256851" y="2147496"/>
                    <a:pt x="4250399" y="2147496"/>
                  </a:cubicBezTo>
                  <a:lnTo>
                    <a:pt x="24327" y="2147496"/>
                  </a:lnTo>
                  <a:cubicBezTo>
                    <a:pt x="10891" y="2147496"/>
                    <a:pt x="0" y="2136605"/>
                    <a:pt x="0" y="2123169"/>
                  </a:cubicBezTo>
                  <a:lnTo>
                    <a:pt x="0" y="24327"/>
                  </a:lnTo>
                  <a:cubicBezTo>
                    <a:pt x="0" y="10891"/>
                    <a:pt x="10891" y="0"/>
                    <a:pt x="24327" y="0"/>
                  </a:cubicBezTo>
                  <a:close/>
                </a:path>
              </a:pathLst>
            </a:custGeom>
            <a:solidFill>
              <a:srgbClr val="FFFFFF"/>
            </a:solidFill>
            <a:ln w="19050" cap="rnd">
              <a:solidFill>
                <a:srgbClr val="000000"/>
              </a:solidFill>
              <a:prstDash val="solid"/>
              <a:round/>
            </a:ln>
          </p:spPr>
          <p:txBody>
            <a:bodyPr/>
            <a:lstStyle/>
            <a:p>
              <a:endParaRPr/>
            </a:p>
          </p:txBody>
        </p:sp>
        <p:sp>
          <p:nvSpPr>
            <p:cNvPr id="4" name="TextBox 4"/>
            <p:cNvSpPr txBox="1"/>
            <p:nvPr/>
          </p:nvSpPr>
          <p:spPr>
            <a:xfrm>
              <a:off x="0" y="-19050"/>
              <a:ext cx="4274726" cy="2166546"/>
            </a:xfrm>
            <a:prstGeom prst="rect">
              <a:avLst/>
            </a:prstGeom>
          </p:spPr>
          <p:txBody>
            <a:bodyPr lIns="33867" tIns="33867" rIns="33867" bIns="33867" rtlCol="0" anchor="ctr"/>
            <a:lstStyle/>
            <a:p>
              <a:pPr algn="ctr">
                <a:lnSpc>
                  <a:spcPts val="1600"/>
                </a:lnSpc>
              </a:pPr>
              <a:endParaRPr sz="1200"/>
            </a:p>
          </p:txBody>
        </p:sp>
      </p:grpSp>
      <p:sp>
        <p:nvSpPr>
          <p:cNvPr id="5" name="Freeform 5"/>
          <p:cNvSpPr/>
          <p:nvPr/>
        </p:nvSpPr>
        <p:spPr>
          <a:xfrm>
            <a:off x="1179808" y="826262"/>
            <a:ext cx="2260078" cy="1889017"/>
          </a:xfrm>
          <a:custGeom>
            <a:avLst/>
            <a:gdLst/>
            <a:ahLst/>
            <a:cxnLst/>
            <a:rect l="l" t="t" r="r" b="b"/>
            <a:pathLst>
              <a:path w="2849067" h="2833526">
                <a:moveTo>
                  <a:pt x="0" y="0"/>
                </a:moveTo>
                <a:lnTo>
                  <a:pt x="2849067" y="0"/>
                </a:lnTo>
                <a:lnTo>
                  <a:pt x="2849067" y="2833526"/>
                </a:lnTo>
                <a:lnTo>
                  <a:pt x="0" y="2833526"/>
                </a:lnTo>
                <a:lnTo>
                  <a:pt x="0" y="0"/>
                </a:lnTo>
                <a:close/>
              </a:path>
            </a:pathLst>
          </a:custGeom>
          <a:blipFill>
            <a:blip r:embed="rId2">
              <a:extLst>
                <a:ext uri="{28A0092B-C50C-407E-A947-70E740481C1C}">
                  <a14:useLocalDpi xmlns:a14="http://schemas.microsoft.com/office/drawing/2010/main"/>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3"/>
                </a:ext>
              </a:extLst>
            </a:blip>
            <a:stretch>
              <a:fillRect/>
            </a:stretch>
          </a:blipFill>
        </p:spPr>
        <p:txBody>
          <a:bodyPr/>
          <a:lstStyle/>
          <a:p>
            <a:endParaRPr/>
          </a:p>
        </p:txBody>
      </p:sp>
      <p:sp>
        <p:nvSpPr>
          <p:cNvPr id="6" name="Freeform 6"/>
          <p:cNvSpPr/>
          <p:nvPr/>
        </p:nvSpPr>
        <p:spPr>
          <a:xfrm rot="3403761">
            <a:off x="1664039" y="4907473"/>
            <a:ext cx="466789" cy="861523"/>
          </a:xfrm>
          <a:custGeom>
            <a:avLst/>
            <a:gdLst/>
            <a:ahLst/>
            <a:cxnLst/>
            <a:rect l="l" t="t" r="r" b="b"/>
            <a:pathLst>
              <a:path w="700183" h="1292284">
                <a:moveTo>
                  <a:pt x="0" y="0"/>
                </a:moveTo>
                <a:lnTo>
                  <a:pt x="700184" y="0"/>
                </a:lnTo>
                <a:lnTo>
                  <a:pt x="700184" y="1292285"/>
                </a:lnTo>
                <a:lnTo>
                  <a:pt x="0" y="1292285"/>
                </a:lnTo>
                <a:lnTo>
                  <a:pt x="0" y="0"/>
                </a:lnTo>
                <a:close/>
              </a:path>
            </a:pathLst>
          </a:custGeom>
          <a:blipFill>
            <a:blip r:embed="rId4">
              <a:extLst>
                <a:ext uri="{28A0092B-C50C-407E-A947-70E740481C1C}">
                  <a14:useLocalDpi xmlns:a14="http://schemas.microsoft.com/office/drawing/2010/main"/>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5"/>
                </a:ext>
              </a:extLst>
            </a:blip>
            <a:stretch>
              <a:fillRect/>
            </a:stretch>
          </a:blipFill>
        </p:spPr>
        <p:txBody>
          <a:bodyPr/>
          <a:lstStyle/>
          <a:p>
            <a:endParaRPr/>
          </a:p>
        </p:txBody>
      </p:sp>
      <p:sp>
        <p:nvSpPr>
          <p:cNvPr id="8" name="TextBox 7"/>
          <p:cNvSpPr txBox="1"/>
          <p:nvPr/>
        </p:nvSpPr>
        <p:spPr>
          <a:xfrm>
            <a:off x="1441889" y="1416827"/>
            <a:ext cx="1735915" cy="707886"/>
          </a:xfrm>
          <a:prstGeom prst="rect">
            <a:avLst/>
          </a:prstGeom>
          <a:noFill/>
        </p:spPr>
        <p:txBody>
          <a:bodyPr wrap="square" rtlCol="0">
            <a:spAutoFit/>
          </a:bodyPr>
          <a:lstStyle/>
          <a:p>
            <a:r>
              <a:rPr lang="vi-VN" sz="4000" b="1" u="sng" smtClean="0">
                <a:latin typeface="+mj-lt"/>
              </a:rPr>
              <a:t>Câu 5:</a:t>
            </a:r>
            <a:endParaRPr lang="en-US" sz="4000" b="1" u="sng">
              <a:latin typeface="+mj-lt"/>
            </a:endParaRPr>
          </a:p>
        </p:txBody>
      </p:sp>
      <p:sp>
        <p:nvSpPr>
          <p:cNvPr id="9" name="TextBox 8"/>
          <p:cNvSpPr txBox="1"/>
          <p:nvPr/>
        </p:nvSpPr>
        <p:spPr>
          <a:xfrm>
            <a:off x="2134427" y="2623797"/>
            <a:ext cx="8388512" cy="2585323"/>
          </a:xfrm>
          <a:prstGeom prst="rect">
            <a:avLst/>
          </a:prstGeom>
          <a:noFill/>
        </p:spPr>
        <p:txBody>
          <a:bodyPr wrap="square" rtlCol="0">
            <a:spAutoFit/>
          </a:bodyPr>
          <a:lstStyle/>
          <a:p>
            <a:pPr algn="ctr"/>
            <a:r>
              <a:rPr lang="vi-VN" sz="5400" b="1" smtClean="0">
                <a:latin typeface="+mj-lt"/>
              </a:rPr>
              <a:t>Chúa Giêsu ban cho các môn đệ điều gì trên </a:t>
            </a:r>
          </a:p>
          <a:p>
            <a:pPr algn="ctr"/>
            <a:r>
              <a:rPr lang="vi-VN" sz="5400" b="1" smtClean="0">
                <a:latin typeface="+mj-lt"/>
              </a:rPr>
              <a:t>các thần ô uế?</a:t>
            </a:r>
            <a:endParaRPr lang="en-US" sz="5400" b="1">
              <a:latin typeface="+mj-lt"/>
            </a:endParaRPr>
          </a:p>
        </p:txBody>
      </p:sp>
      <p:sp>
        <p:nvSpPr>
          <p:cNvPr id="10" name="Freeform 6">
            <a:hlinkClick r:id="rId6" action="ppaction://hlinksldjump"/>
          </p:cNvPr>
          <p:cNvSpPr/>
          <p:nvPr/>
        </p:nvSpPr>
        <p:spPr>
          <a:xfrm rot="3603770" flipH="1" flipV="1">
            <a:off x="9613853" y="4851206"/>
            <a:ext cx="985143" cy="904541"/>
          </a:xfrm>
          <a:custGeom>
            <a:avLst/>
            <a:gdLst/>
            <a:ahLst/>
            <a:cxnLst/>
            <a:rect l="l" t="t" r="r" b="b"/>
            <a:pathLst>
              <a:path w="1477715" h="1356811">
                <a:moveTo>
                  <a:pt x="1477715" y="1356811"/>
                </a:moveTo>
                <a:lnTo>
                  <a:pt x="0" y="1356811"/>
                </a:lnTo>
                <a:lnTo>
                  <a:pt x="0" y="0"/>
                </a:lnTo>
                <a:lnTo>
                  <a:pt x="1477715" y="0"/>
                </a:lnTo>
                <a:lnTo>
                  <a:pt x="1477715" y="1356811"/>
                </a:lnTo>
                <a:close/>
              </a:path>
            </a:pathLst>
          </a:custGeom>
          <a:blipFill>
            <a:blip r:embed="rId7">
              <a:extLst>
                <a:ext uri="{28A0092B-C50C-407E-A947-70E740481C1C}">
                  <a14:useLocalDpi xmlns:a14="http://schemas.microsoft.com/office/drawing/2010/main"/>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8"/>
                </a:ext>
              </a:extLst>
            </a:blip>
            <a:stretch>
              <a:fillRect/>
            </a:stretch>
          </a:blipFill>
        </p:spPr>
        <p:txBody>
          <a:bodyPr/>
          <a:lstStyle/>
          <a:p>
            <a:endParaRPr/>
          </a:p>
        </p:txBody>
      </p:sp>
    </p:spTree>
    <p:extLst>
      <p:ext uri="{BB962C8B-B14F-4D97-AF65-F5344CB8AC3E}">
        <p14:creationId xmlns:p14="http://schemas.microsoft.com/office/powerpoint/2010/main" val="276381191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38" y="0"/>
            <a:ext cx="12195738" cy="6858000"/>
            <a:chOff x="0" y="0"/>
            <a:chExt cx="1149350" cy="1149350"/>
          </a:xfrm>
        </p:grpSpPr>
        <p:sp>
          <p:nvSpPr>
            <p:cNvPr id="3" name="Freeform 3"/>
            <p:cNvSpPr/>
            <p:nvPr/>
          </p:nvSpPr>
          <p:spPr>
            <a:xfrm>
              <a:off x="0" y="0"/>
              <a:ext cx="11754731" cy="6610010"/>
            </a:xfrm>
            <a:custGeom>
              <a:avLst/>
              <a:gdLst/>
              <a:ahLst/>
              <a:cxnLst/>
              <a:rect l="l" t="t" r="r" b="b"/>
              <a:pathLst>
                <a:path w="11754731" h="6610010">
                  <a:moveTo>
                    <a:pt x="11754731" y="73039"/>
                  </a:moveTo>
                  <a:lnTo>
                    <a:pt x="11754731" y="0"/>
                  </a:lnTo>
                  <a:lnTo>
                    <a:pt x="64943" y="0"/>
                  </a:lnTo>
                  <a:lnTo>
                    <a:pt x="64943" y="36519"/>
                  </a:lnTo>
                  <a:lnTo>
                    <a:pt x="0" y="36519"/>
                  </a:lnTo>
                  <a:lnTo>
                    <a:pt x="0" y="6610010"/>
                  </a:lnTo>
                  <a:lnTo>
                    <a:pt x="129887" y="6610010"/>
                  </a:lnTo>
                  <a:lnTo>
                    <a:pt x="129887" y="5331831"/>
                  </a:lnTo>
                  <a:lnTo>
                    <a:pt x="2337958" y="5331831"/>
                  </a:lnTo>
                  <a:lnTo>
                    <a:pt x="2337958" y="6610010"/>
                  </a:lnTo>
                  <a:lnTo>
                    <a:pt x="2467844" y="6610010"/>
                  </a:lnTo>
                  <a:lnTo>
                    <a:pt x="2467844" y="5331831"/>
                  </a:lnTo>
                  <a:lnTo>
                    <a:pt x="4675915" y="5331831"/>
                  </a:lnTo>
                  <a:lnTo>
                    <a:pt x="4675915" y="6610010"/>
                  </a:lnTo>
                  <a:lnTo>
                    <a:pt x="4805802" y="6610010"/>
                  </a:lnTo>
                  <a:lnTo>
                    <a:pt x="4805802" y="5331831"/>
                  </a:lnTo>
                  <a:lnTo>
                    <a:pt x="7013873" y="5331831"/>
                  </a:lnTo>
                  <a:lnTo>
                    <a:pt x="7013873" y="6610010"/>
                  </a:lnTo>
                  <a:lnTo>
                    <a:pt x="7143759" y="6610010"/>
                  </a:lnTo>
                  <a:lnTo>
                    <a:pt x="7143759" y="5331831"/>
                  </a:lnTo>
                  <a:lnTo>
                    <a:pt x="9351831" y="5331831"/>
                  </a:lnTo>
                  <a:lnTo>
                    <a:pt x="9351831" y="6610010"/>
                  </a:lnTo>
                  <a:lnTo>
                    <a:pt x="9481717" y="6610010"/>
                  </a:lnTo>
                  <a:lnTo>
                    <a:pt x="9481717" y="5331831"/>
                  </a:lnTo>
                  <a:lnTo>
                    <a:pt x="11754731" y="5331831"/>
                  </a:lnTo>
                  <a:lnTo>
                    <a:pt x="11754731" y="5258793"/>
                  </a:lnTo>
                  <a:lnTo>
                    <a:pt x="9481717" y="5258793"/>
                  </a:lnTo>
                  <a:lnTo>
                    <a:pt x="9481717" y="4017133"/>
                  </a:lnTo>
                  <a:lnTo>
                    <a:pt x="11754731" y="4017133"/>
                  </a:lnTo>
                  <a:lnTo>
                    <a:pt x="11754731" y="3944094"/>
                  </a:lnTo>
                  <a:lnTo>
                    <a:pt x="9481717" y="3944094"/>
                  </a:lnTo>
                  <a:lnTo>
                    <a:pt x="9481717" y="2702435"/>
                  </a:lnTo>
                  <a:lnTo>
                    <a:pt x="11754731" y="2702435"/>
                  </a:lnTo>
                  <a:lnTo>
                    <a:pt x="11754731" y="2629396"/>
                  </a:lnTo>
                  <a:lnTo>
                    <a:pt x="9481717" y="2629396"/>
                  </a:lnTo>
                  <a:lnTo>
                    <a:pt x="9481717" y="1387737"/>
                  </a:lnTo>
                  <a:lnTo>
                    <a:pt x="11754731" y="1387737"/>
                  </a:lnTo>
                  <a:lnTo>
                    <a:pt x="11754731" y="1314698"/>
                  </a:lnTo>
                  <a:lnTo>
                    <a:pt x="9481717" y="1314698"/>
                  </a:lnTo>
                  <a:lnTo>
                    <a:pt x="9481717" y="73039"/>
                  </a:lnTo>
                  <a:lnTo>
                    <a:pt x="11754731" y="73039"/>
                  </a:lnTo>
                  <a:close/>
                  <a:moveTo>
                    <a:pt x="2467844" y="1314698"/>
                  </a:moveTo>
                  <a:lnTo>
                    <a:pt x="2467844" y="73039"/>
                  </a:lnTo>
                  <a:lnTo>
                    <a:pt x="4675915" y="73039"/>
                  </a:lnTo>
                  <a:lnTo>
                    <a:pt x="4675915" y="1314698"/>
                  </a:lnTo>
                  <a:lnTo>
                    <a:pt x="2467844" y="1314698"/>
                  </a:lnTo>
                  <a:close/>
                  <a:moveTo>
                    <a:pt x="4675915" y="1387737"/>
                  </a:moveTo>
                  <a:lnTo>
                    <a:pt x="4675915" y="2629396"/>
                  </a:lnTo>
                  <a:lnTo>
                    <a:pt x="2467844" y="2629396"/>
                  </a:lnTo>
                  <a:lnTo>
                    <a:pt x="2467844" y="1387737"/>
                  </a:lnTo>
                  <a:lnTo>
                    <a:pt x="4675915" y="1387737"/>
                  </a:lnTo>
                  <a:close/>
                  <a:moveTo>
                    <a:pt x="2337958" y="1314698"/>
                  </a:moveTo>
                  <a:lnTo>
                    <a:pt x="129887" y="1314698"/>
                  </a:lnTo>
                  <a:lnTo>
                    <a:pt x="129887" y="73039"/>
                  </a:lnTo>
                  <a:lnTo>
                    <a:pt x="2337958" y="73039"/>
                  </a:lnTo>
                  <a:lnTo>
                    <a:pt x="2337958" y="1314698"/>
                  </a:lnTo>
                  <a:close/>
                  <a:moveTo>
                    <a:pt x="2337958" y="1387737"/>
                  </a:moveTo>
                  <a:lnTo>
                    <a:pt x="2337958" y="2629396"/>
                  </a:lnTo>
                  <a:lnTo>
                    <a:pt x="129887" y="2629396"/>
                  </a:lnTo>
                  <a:lnTo>
                    <a:pt x="129887" y="1387737"/>
                  </a:lnTo>
                  <a:lnTo>
                    <a:pt x="2337958" y="1387737"/>
                  </a:lnTo>
                  <a:close/>
                  <a:moveTo>
                    <a:pt x="2337958" y="2702435"/>
                  </a:moveTo>
                  <a:lnTo>
                    <a:pt x="2337958" y="3944094"/>
                  </a:lnTo>
                  <a:lnTo>
                    <a:pt x="129887" y="3944094"/>
                  </a:lnTo>
                  <a:lnTo>
                    <a:pt x="129887" y="2702435"/>
                  </a:lnTo>
                  <a:lnTo>
                    <a:pt x="2337958" y="2702435"/>
                  </a:lnTo>
                  <a:close/>
                  <a:moveTo>
                    <a:pt x="2467844" y="2702435"/>
                  </a:moveTo>
                  <a:lnTo>
                    <a:pt x="4675915" y="2702435"/>
                  </a:lnTo>
                  <a:lnTo>
                    <a:pt x="4675915" y="3944094"/>
                  </a:lnTo>
                  <a:lnTo>
                    <a:pt x="2467844" y="3944094"/>
                  </a:lnTo>
                  <a:lnTo>
                    <a:pt x="2467844" y="2702435"/>
                  </a:lnTo>
                  <a:close/>
                  <a:moveTo>
                    <a:pt x="4805802" y="2702435"/>
                  </a:moveTo>
                  <a:lnTo>
                    <a:pt x="7013873" y="2702435"/>
                  </a:lnTo>
                  <a:lnTo>
                    <a:pt x="7013873" y="3944094"/>
                  </a:lnTo>
                  <a:lnTo>
                    <a:pt x="4805802" y="3944094"/>
                  </a:lnTo>
                  <a:lnTo>
                    <a:pt x="4805802" y="2702435"/>
                  </a:lnTo>
                  <a:close/>
                  <a:moveTo>
                    <a:pt x="4805802" y="2629396"/>
                  </a:moveTo>
                  <a:lnTo>
                    <a:pt x="4805802" y="1387737"/>
                  </a:lnTo>
                  <a:lnTo>
                    <a:pt x="7013873" y="1387737"/>
                  </a:lnTo>
                  <a:lnTo>
                    <a:pt x="7013873" y="2629396"/>
                  </a:lnTo>
                  <a:lnTo>
                    <a:pt x="4805802" y="2629396"/>
                  </a:lnTo>
                  <a:close/>
                  <a:moveTo>
                    <a:pt x="4805802" y="1314698"/>
                  </a:moveTo>
                  <a:lnTo>
                    <a:pt x="4805802" y="73039"/>
                  </a:lnTo>
                  <a:lnTo>
                    <a:pt x="7013873" y="73039"/>
                  </a:lnTo>
                  <a:lnTo>
                    <a:pt x="7013873" y="1314698"/>
                  </a:lnTo>
                  <a:lnTo>
                    <a:pt x="4805802" y="1314698"/>
                  </a:lnTo>
                  <a:close/>
                  <a:moveTo>
                    <a:pt x="129887" y="5258793"/>
                  </a:moveTo>
                  <a:lnTo>
                    <a:pt x="129887" y="4017133"/>
                  </a:lnTo>
                  <a:lnTo>
                    <a:pt x="2337958" y="4017133"/>
                  </a:lnTo>
                  <a:lnTo>
                    <a:pt x="2337958" y="5258793"/>
                  </a:lnTo>
                  <a:lnTo>
                    <a:pt x="129887" y="5258793"/>
                  </a:lnTo>
                  <a:close/>
                  <a:moveTo>
                    <a:pt x="2467844" y="5258793"/>
                  </a:moveTo>
                  <a:lnTo>
                    <a:pt x="2467844" y="4017133"/>
                  </a:lnTo>
                  <a:lnTo>
                    <a:pt x="4675915" y="4017133"/>
                  </a:lnTo>
                  <a:lnTo>
                    <a:pt x="4675915" y="5258793"/>
                  </a:lnTo>
                  <a:lnTo>
                    <a:pt x="2467844" y="5258793"/>
                  </a:lnTo>
                  <a:close/>
                  <a:moveTo>
                    <a:pt x="4805802" y="5258793"/>
                  </a:moveTo>
                  <a:lnTo>
                    <a:pt x="4805802" y="4017133"/>
                  </a:lnTo>
                  <a:lnTo>
                    <a:pt x="7013873" y="4017133"/>
                  </a:lnTo>
                  <a:lnTo>
                    <a:pt x="7013873" y="5258793"/>
                  </a:lnTo>
                  <a:lnTo>
                    <a:pt x="4805802" y="5258793"/>
                  </a:lnTo>
                  <a:close/>
                  <a:moveTo>
                    <a:pt x="9351831" y="5258793"/>
                  </a:moveTo>
                  <a:lnTo>
                    <a:pt x="7143759" y="5258793"/>
                  </a:lnTo>
                  <a:lnTo>
                    <a:pt x="7143759" y="4017133"/>
                  </a:lnTo>
                  <a:lnTo>
                    <a:pt x="9351831" y="4017133"/>
                  </a:lnTo>
                  <a:lnTo>
                    <a:pt x="9351831" y="5258793"/>
                  </a:lnTo>
                  <a:close/>
                  <a:moveTo>
                    <a:pt x="9351831" y="3944094"/>
                  </a:moveTo>
                  <a:lnTo>
                    <a:pt x="7143759" y="3944094"/>
                  </a:lnTo>
                  <a:lnTo>
                    <a:pt x="7143759" y="2702435"/>
                  </a:lnTo>
                  <a:lnTo>
                    <a:pt x="9351831" y="2702435"/>
                  </a:lnTo>
                  <a:lnTo>
                    <a:pt x="9351831" y="3944094"/>
                  </a:lnTo>
                  <a:close/>
                  <a:moveTo>
                    <a:pt x="9351831" y="2629396"/>
                  </a:moveTo>
                  <a:lnTo>
                    <a:pt x="7143759" y="2629396"/>
                  </a:lnTo>
                  <a:lnTo>
                    <a:pt x="7143759" y="1387737"/>
                  </a:lnTo>
                  <a:lnTo>
                    <a:pt x="9351831" y="1387737"/>
                  </a:lnTo>
                  <a:lnTo>
                    <a:pt x="9351831" y="2629396"/>
                  </a:lnTo>
                  <a:close/>
                  <a:moveTo>
                    <a:pt x="9351831" y="1314698"/>
                  </a:moveTo>
                  <a:lnTo>
                    <a:pt x="7143759" y="1314698"/>
                  </a:lnTo>
                  <a:lnTo>
                    <a:pt x="7143759" y="73039"/>
                  </a:lnTo>
                  <a:lnTo>
                    <a:pt x="9351831" y="73039"/>
                  </a:lnTo>
                  <a:lnTo>
                    <a:pt x="9351831" y="1314698"/>
                  </a:lnTo>
                  <a:close/>
                </a:path>
              </a:pathLst>
            </a:custGeom>
            <a:solidFill>
              <a:srgbClr val="FF4F63">
                <a:alpha val="34902"/>
              </a:srgbClr>
            </a:solidFill>
          </p:spPr>
          <p:txBody>
            <a:bodyPr/>
            <a:lstStyle/>
            <a:p>
              <a:endParaRPr/>
            </a:p>
          </p:txBody>
        </p:sp>
      </p:grpSp>
      <p:grpSp>
        <p:nvGrpSpPr>
          <p:cNvPr id="4" name="Group 4"/>
          <p:cNvGrpSpPr/>
          <p:nvPr/>
        </p:nvGrpSpPr>
        <p:grpSpPr>
          <a:xfrm>
            <a:off x="685800" y="787682"/>
            <a:ext cx="10820400" cy="5435849"/>
            <a:chOff x="0" y="0"/>
            <a:chExt cx="4274726" cy="2147496"/>
          </a:xfrm>
        </p:grpSpPr>
        <p:sp>
          <p:nvSpPr>
            <p:cNvPr id="5" name="Freeform 5"/>
            <p:cNvSpPr/>
            <p:nvPr/>
          </p:nvSpPr>
          <p:spPr>
            <a:xfrm>
              <a:off x="0" y="0"/>
              <a:ext cx="4274726" cy="2147496"/>
            </a:xfrm>
            <a:custGeom>
              <a:avLst/>
              <a:gdLst/>
              <a:ahLst/>
              <a:cxnLst/>
              <a:rect l="l" t="t" r="r" b="b"/>
              <a:pathLst>
                <a:path w="4274726" h="2147496">
                  <a:moveTo>
                    <a:pt x="24327" y="0"/>
                  </a:moveTo>
                  <a:lnTo>
                    <a:pt x="4250399" y="0"/>
                  </a:lnTo>
                  <a:cubicBezTo>
                    <a:pt x="4263834" y="0"/>
                    <a:pt x="4274726" y="10891"/>
                    <a:pt x="4274726" y="24327"/>
                  </a:cubicBezTo>
                  <a:lnTo>
                    <a:pt x="4274726" y="2123169"/>
                  </a:lnTo>
                  <a:cubicBezTo>
                    <a:pt x="4274726" y="2129621"/>
                    <a:pt x="4272163" y="2135809"/>
                    <a:pt x="4267601" y="2140371"/>
                  </a:cubicBezTo>
                  <a:cubicBezTo>
                    <a:pt x="4263039" y="2144933"/>
                    <a:pt x="4256851" y="2147496"/>
                    <a:pt x="4250399" y="2147496"/>
                  </a:cubicBezTo>
                  <a:lnTo>
                    <a:pt x="24327" y="2147496"/>
                  </a:lnTo>
                  <a:cubicBezTo>
                    <a:pt x="10891" y="2147496"/>
                    <a:pt x="0" y="2136605"/>
                    <a:pt x="0" y="2123169"/>
                  </a:cubicBezTo>
                  <a:lnTo>
                    <a:pt x="0" y="24327"/>
                  </a:lnTo>
                  <a:cubicBezTo>
                    <a:pt x="0" y="10891"/>
                    <a:pt x="10891" y="0"/>
                    <a:pt x="24327" y="0"/>
                  </a:cubicBezTo>
                  <a:close/>
                </a:path>
              </a:pathLst>
            </a:custGeom>
            <a:solidFill>
              <a:srgbClr val="FFCCEE"/>
            </a:solidFill>
            <a:ln w="19050" cap="rnd">
              <a:solidFill>
                <a:srgbClr val="000000"/>
              </a:solidFill>
              <a:prstDash val="solid"/>
              <a:round/>
            </a:ln>
          </p:spPr>
          <p:txBody>
            <a:bodyPr/>
            <a:lstStyle/>
            <a:p>
              <a:endParaRPr/>
            </a:p>
          </p:txBody>
        </p:sp>
        <p:sp>
          <p:nvSpPr>
            <p:cNvPr id="6" name="TextBox 6"/>
            <p:cNvSpPr txBox="1"/>
            <p:nvPr/>
          </p:nvSpPr>
          <p:spPr>
            <a:xfrm>
              <a:off x="0" y="-19050"/>
              <a:ext cx="4274726" cy="2166546"/>
            </a:xfrm>
            <a:prstGeom prst="rect">
              <a:avLst/>
            </a:prstGeom>
          </p:spPr>
          <p:txBody>
            <a:bodyPr lIns="33867" tIns="33867" rIns="33867" bIns="33867" rtlCol="0" anchor="ctr"/>
            <a:lstStyle/>
            <a:p>
              <a:pPr algn="ctr">
                <a:lnSpc>
                  <a:spcPts val="1600"/>
                </a:lnSpc>
              </a:pPr>
              <a:endParaRPr sz="1200"/>
            </a:p>
          </p:txBody>
        </p:sp>
      </p:grpSp>
      <p:sp>
        <p:nvSpPr>
          <p:cNvPr id="7" name="Freeform 7"/>
          <p:cNvSpPr/>
          <p:nvPr/>
        </p:nvSpPr>
        <p:spPr>
          <a:xfrm>
            <a:off x="1016730" y="933164"/>
            <a:ext cx="2103841" cy="1767746"/>
          </a:xfrm>
          <a:custGeom>
            <a:avLst/>
            <a:gdLst/>
            <a:ahLst/>
            <a:cxnLst/>
            <a:rect l="l" t="t" r="r" b="b"/>
            <a:pathLst>
              <a:path w="2666162" h="2651619">
                <a:moveTo>
                  <a:pt x="0" y="0"/>
                </a:moveTo>
                <a:lnTo>
                  <a:pt x="2666162" y="0"/>
                </a:lnTo>
                <a:lnTo>
                  <a:pt x="2666162" y="2651619"/>
                </a:lnTo>
                <a:lnTo>
                  <a:pt x="0" y="2651619"/>
                </a:lnTo>
                <a:lnTo>
                  <a:pt x="0" y="0"/>
                </a:lnTo>
                <a:close/>
              </a:path>
            </a:pathLst>
          </a:custGeom>
          <a:blipFill>
            <a:blip r:embed="rId2">
              <a:extLst>
                <a:ext uri="{28A0092B-C50C-407E-A947-70E740481C1C}">
                  <a14:useLocalDpi xmlns:a14="http://schemas.microsoft.com/office/drawing/2010/main"/>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3"/>
                </a:ext>
              </a:extLst>
            </a:blip>
            <a:stretch>
              <a:fillRect/>
            </a:stretch>
          </a:blipFill>
        </p:spPr>
        <p:txBody>
          <a:bodyPr/>
          <a:lstStyle/>
          <a:p>
            <a:endParaRPr/>
          </a:p>
        </p:txBody>
      </p:sp>
      <p:sp>
        <p:nvSpPr>
          <p:cNvPr id="9" name="Freeform 9"/>
          <p:cNvSpPr/>
          <p:nvPr/>
        </p:nvSpPr>
        <p:spPr>
          <a:xfrm>
            <a:off x="778853" y="2766862"/>
            <a:ext cx="1128237" cy="906692"/>
          </a:xfrm>
          <a:custGeom>
            <a:avLst/>
            <a:gdLst/>
            <a:ahLst/>
            <a:cxnLst/>
            <a:rect l="l" t="t" r="r" b="b"/>
            <a:pathLst>
              <a:path w="1692355" h="1360038">
                <a:moveTo>
                  <a:pt x="0" y="0"/>
                </a:moveTo>
                <a:lnTo>
                  <a:pt x="1692354" y="0"/>
                </a:lnTo>
                <a:lnTo>
                  <a:pt x="1692354" y="1360038"/>
                </a:lnTo>
                <a:lnTo>
                  <a:pt x="0" y="1360038"/>
                </a:lnTo>
                <a:lnTo>
                  <a:pt x="0" y="0"/>
                </a:lnTo>
                <a:close/>
              </a:path>
            </a:pathLst>
          </a:custGeom>
          <a:blipFill>
            <a:blip r:embed="rId4">
              <a:extLst>
                <a:ext uri="{28A0092B-C50C-407E-A947-70E740481C1C}">
                  <a14:useLocalDpi xmlns:a14="http://schemas.microsoft.com/office/drawing/2010/main"/>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5"/>
                </a:ext>
              </a:extLst>
            </a:blip>
            <a:stretch>
              <a:fillRect/>
            </a:stretch>
          </a:blipFill>
        </p:spPr>
        <p:txBody>
          <a:bodyPr/>
          <a:lstStyle/>
          <a:p>
            <a:endParaRPr/>
          </a:p>
        </p:txBody>
      </p:sp>
      <p:sp>
        <p:nvSpPr>
          <p:cNvPr id="11" name="TextBox 10"/>
          <p:cNvSpPr txBox="1"/>
          <p:nvPr/>
        </p:nvSpPr>
        <p:spPr>
          <a:xfrm>
            <a:off x="1200692" y="1463094"/>
            <a:ext cx="1735915" cy="707886"/>
          </a:xfrm>
          <a:prstGeom prst="rect">
            <a:avLst/>
          </a:prstGeom>
          <a:noFill/>
        </p:spPr>
        <p:txBody>
          <a:bodyPr wrap="square" rtlCol="0">
            <a:spAutoFit/>
          </a:bodyPr>
          <a:lstStyle/>
          <a:p>
            <a:r>
              <a:rPr lang="vi-VN" sz="4000" b="1" u="sng" smtClean="0">
                <a:latin typeface="+mj-lt"/>
              </a:rPr>
              <a:t>Câu 6:</a:t>
            </a:r>
            <a:endParaRPr lang="en-US" sz="4000" b="1" u="sng">
              <a:latin typeface="+mj-lt"/>
            </a:endParaRPr>
          </a:p>
        </p:txBody>
      </p:sp>
      <p:sp>
        <p:nvSpPr>
          <p:cNvPr id="12" name="TextBox 11"/>
          <p:cNvSpPr txBox="1"/>
          <p:nvPr/>
        </p:nvSpPr>
        <p:spPr>
          <a:xfrm>
            <a:off x="2068649" y="2758256"/>
            <a:ext cx="8388512" cy="1754326"/>
          </a:xfrm>
          <a:prstGeom prst="rect">
            <a:avLst/>
          </a:prstGeom>
          <a:noFill/>
        </p:spPr>
        <p:txBody>
          <a:bodyPr wrap="square" rtlCol="0">
            <a:spAutoFit/>
          </a:bodyPr>
          <a:lstStyle/>
          <a:p>
            <a:pPr algn="ctr"/>
            <a:r>
              <a:rPr lang="vi-VN" sz="5400" b="1" smtClean="0">
                <a:latin typeface="+mj-lt"/>
              </a:rPr>
              <a:t>Simon là tên gọi khác </a:t>
            </a:r>
          </a:p>
          <a:p>
            <a:pPr algn="ctr"/>
            <a:r>
              <a:rPr lang="vi-VN" sz="5400" b="1" smtClean="0">
                <a:latin typeface="+mj-lt"/>
              </a:rPr>
              <a:t>của ai? </a:t>
            </a:r>
            <a:endParaRPr lang="en-US" sz="5400" b="1">
              <a:latin typeface="+mj-lt"/>
            </a:endParaRPr>
          </a:p>
        </p:txBody>
      </p:sp>
      <p:sp>
        <p:nvSpPr>
          <p:cNvPr id="13" name="Freeform 6">
            <a:hlinkClick r:id="rId6" action="ppaction://hlinksldjump"/>
          </p:cNvPr>
          <p:cNvSpPr/>
          <p:nvPr/>
        </p:nvSpPr>
        <p:spPr>
          <a:xfrm rot="3603770" flipH="1" flipV="1">
            <a:off x="9613853" y="4851206"/>
            <a:ext cx="985143" cy="904541"/>
          </a:xfrm>
          <a:custGeom>
            <a:avLst/>
            <a:gdLst/>
            <a:ahLst/>
            <a:cxnLst/>
            <a:rect l="l" t="t" r="r" b="b"/>
            <a:pathLst>
              <a:path w="1477715" h="1356811">
                <a:moveTo>
                  <a:pt x="1477715" y="1356811"/>
                </a:moveTo>
                <a:lnTo>
                  <a:pt x="0" y="1356811"/>
                </a:lnTo>
                <a:lnTo>
                  <a:pt x="0" y="0"/>
                </a:lnTo>
                <a:lnTo>
                  <a:pt x="1477715" y="0"/>
                </a:lnTo>
                <a:lnTo>
                  <a:pt x="1477715" y="1356811"/>
                </a:lnTo>
                <a:close/>
              </a:path>
            </a:pathLst>
          </a:custGeom>
          <a:blipFill>
            <a:blip r:embed="rId7">
              <a:extLst>
                <a:ext uri="{28A0092B-C50C-407E-A947-70E740481C1C}">
                  <a14:useLocalDpi xmlns:a14="http://schemas.microsoft.com/office/drawing/2010/main"/>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8"/>
                </a:ext>
              </a:extLst>
            </a:blip>
            <a:stretch>
              <a:fillRect/>
            </a:stretch>
          </a:blipFill>
        </p:spPr>
        <p:txBody>
          <a:bodyPr/>
          <a:lstStyle/>
          <a:p>
            <a:endParaRPr/>
          </a:p>
        </p:txBody>
      </p:sp>
    </p:spTree>
    <p:extLst>
      <p:ext uri="{BB962C8B-B14F-4D97-AF65-F5344CB8AC3E}">
        <p14:creationId xmlns:p14="http://schemas.microsoft.com/office/powerpoint/2010/main" val="41136056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38" y="0"/>
            <a:ext cx="12195738" cy="6858000"/>
            <a:chOff x="0" y="0"/>
            <a:chExt cx="1149350" cy="1149350"/>
          </a:xfrm>
        </p:grpSpPr>
        <p:sp>
          <p:nvSpPr>
            <p:cNvPr id="3" name="Freeform 3"/>
            <p:cNvSpPr/>
            <p:nvPr/>
          </p:nvSpPr>
          <p:spPr>
            <a:xfrm>
              <a:off x="0" y="0"/>
              <a:ext cx="11754731" cy="6610010"/>
            </a:xfrm>
            <a:custGeom>
              <a:avLst/>
              <a:gdLst/>
              <a:ahLst/>
              <a:cxnLst/>
              <a:rect l="l" t="t" r="r" b="b"/>
              <a:pathLst>
                <a:path w="11754731" h="6610010">
                  <a:moveTo>
                    <a:pt x="11754731" y="73039"/>
                  </a:moveTo>
                  <a:lnTo>
                    <a:pt x="11754731" y="0"/>
                  </a:lnTo>
                  <a:lnTo>
                    <a:pt x="64943" y="0"/>
                  </a:lnTo>
                  <a:lnTo>
                    <a:pt x="64943" y="36519"/>
                  </a:lnTo>
                  <a:lnTo>
                    <a:pt x="0" y="36519"/>
                  </a:lnTo>
                  <a:lnTo>
                    <a:pt x="0" y="6610010"/>
                  </a:lnTo>
                  <a:lnTo>
                    <a:pt x="129887" y="6610010"/>
                  </a:lnTo>
                  <a:lnTo>
                    <a:pt x="129887" y="5331831"/>
                  </a:lnTo>
                  <a:lnTo>
                    <a:pt x="2337958" y="5331831"/>
                  </a:lnTo>
                  <a:lnTo>
                    <a:pt x="2337958" y="6610010"/>
                  </a:lnTo>
                  <a:lnTo>
                    <a:pt x="2467844" y="6610010"/>
                  </a:lnTo>
                  <a:lnTo>
                    <a:pt x="2467844" y="5331831"/>
                  </a:lnTo>
                  <a:lnTo>
                    <a:pt x="4675915" y="5331831"/>
                  </a:lnTo>
                  <a:lnTo>
                    <a:pt x="4675915" y="6610010"/>
                  </a:lnTo>
                  <a:lnTo>
                    <a:pt x="4805802" y="6610010"/>
                  </a:lnTo>
                  <a:lnTo>
                    <a:pt x="4805802" y="5331831"/>
                  </a:lnTo>
                  <a:lnTo>
                    <a:pt x="7013873" y="5331831"/>
                  </a:lnTo>
                  <a:lnTo>
                    <a:pt x="7013873" y="6610010"/>
                  </a:lnTo>
                  <a:lnTo>
                    <a:pt x="7143759" y="6610010"/>
                  </a:lnTo>
                  <a:lnTo>
                    <a:pt x="7143759" y="5331831"/>
                  </a:lnTo>
                  <a:lnTo>
                    <a:pt x="9351831" y="5331831"/>
                  </a:lnTo>
                  <a:lnTo>
                    <a:pt x="9351831" y="6610010"/>
                  </a:lnTo>
                  <a:lnTo>
                    <a:pt x="9481717" y="6610010"/>
                  </a:lnTo>
                  <a:lnTo>
                    <a:pt x="9481717" y="5331831"/>
                  </a:lnTo>
                  <a:lnTo>
                    <a:pt x="11754731" y="5331831"/>
                  </a:lnTo>
                  <a:lnTo>
                    <a:pt x="11754731" y="5258793"/>
                  </a:lnTo>
                  <a:lnTo>
                    <a:pt x="9481717" y="5258793"/>
                  </a:lnTo>
                  <a:lnTo>
                    <a:pt x="9481717" y="4017133"/>
                  </a:lnTo>
                  <a:lnTo>
                    <a:pt x="11754731" y="4017133"/>
                  </a:lnTo>
                  <a:lnTo>
                    <a:pt x="11754731" y="3944094"/>
                  </a:lnTo>
                  <a:lnTo>
                    <a:pt x="9481717" y="3944094"/>
                  </a:lnTo>
                  <a:lnTo>
                    <a:pt x="9481717" y="2702435"/>
                  </a:lnTo>
                  <a:lnTo>
                    <a:pt x="11754731" y="2702435"/>
                  </a:lnTo>
                  <a:lnTo>
                    <a:pt x="11754731" y="2629396"/>
                  </a:lnTo>
                  <a:lnTo>
                    <a:pt x="9481717" y="2629396"/>
                  </a:lnTo>
                  <a:lnTo>
                    <a:pt x="9481717" y="1387737"/>
                  </a:lnTo>
                  <a:lnTo>
                    <a:pt x="11754731" y="1387737"/>
                  </a:lnTo>
                  <a:lnTo>
                    <a:pt x="11754731" y="1314698"/>
                  </a:lnTo>
                  <a:lnTo>
                    <a:pt x="9481717" y="1314698"/>
                  </a:lnTo>
                  <a:lnTo>
                    <a:pt x="9481717" y="73039"/>
                  </a:lnTo>
                  <a:lnTo>
                    <a:pt x="11754731" y="73039"/>
                  </a:lnTo>
                  <a:close/>
                  <a:moveTo>
                    <a:pt x="2467844" y="1314698"/>
                  </a:moveTo>
                  <a:lnTo>
                    <a:pt x="2467844" y="73039"/>
                  </a:lnTo>
                  <a:lnTo>
                    <a:pt x="4675915" y="73039"/>
                  </a:lnTo>
                  <a:lnTo>
                    <a:pt x="4675915" y="1314698"/>
                  </a:lnTo>
                  <a:lnTo>
                    <a:pt x="2467844" y="1314698"/>
                  </a:lnTo>
                  <a:close/>
                  <a:moveTo>
                    <a:pt x="4675915" y="1387737"/>
                  </a:moveTo>
                  <a:lnTo>
                    <a:pt x="4675915" y="2629396"/>
                  </a:lnTo>
                  <a:lnTo>
                    <a:pt x="2467844" y="2629396"/>
                  </a:lnTo>
                  <a:lnTo>
                    <a:pt x="2467844" y="1387737"/>
                  </a:lnTo>
                  <a:lnTo>
                    <a:pt x="4675915" y="1387737"/>
                  </a:lnTo>
                  <a:close/>
                  <a:moveTo>
                    <a:pt x="2337958" y="1314698"/>
                  </a:moveTo>
                  <a:lnTo>
                    <a:pt x="129887" y="1314698"/>
                  </a:lnTo>
                  <a:lnTo>
                    <a:pt x="129887" y="73039"/>
                  </a:lnTo>
                  <a:lnTo>
                    <a:pt x="2337958" y="73039"/>
                  </a:lnTo>
                  <a:lnTo>
                    <a:pt x="2337958" y="1314698"/>
                  </a:lnTo>
                  <a:close/>
                  <a:moveTo>
                    <a:pt x="2337958" y="1387737"/>
                  </a:moveTo>
                  <a:lnTo>
                    <a:pt x="2337958" y="2629396"/>
                  </a:lnTo>
                  <a:lnTo>
                    <a:pt x="129887" y="2629396"/>
                  </a:lnTo>
                  <a:lnTo>
                    <a:pt x="129887" y="1387737"/>
                  </a:lnTo>
                  <a:lnTo>
                    <a:pt x="2337958" y="1387737"/>
                  </a:lnTo>
                  <a:close/>
                  <a:moveTo>
                    <a:pt x="2337958" y="2702435"/>
                  </a:moveTo>
                  <a:lnTo>
                    <a:pt x="2337958" y="3944094"/>
                  </a:lnTo>
                  <a:lnTo>
                    <a:pt x="129887" y="3944094"/>
                  </a:lnTo>
                  <a:lnTo>
                    <a:pt x="129887" y="2702435"/>
                  </a:lnTo>
                  <a:lnTo>
                    <a:pt x="2337958" y="2702435"/>
                  </a:lnTo>
                  <a:close/>
                  <a:moveTo>
                    <a:pt x="2467844" y="2702435"/>
                  </a:moveTo>
                  <a:lnTo>
                    <a:pt x="4675915" y="2702435"/>
                  </a:lnTo>
                  <a:lnTo>
                    <a:pt x="4675915" y="3944094"/>
                  </a:lnTo>
                  <a:lnTo>
                    <a:pt x="2467844" y="3944094"/>
                  </a:lnTo>
                  <a:lnTo>
                    <a:pt x="2467844" y="2702435"/>
                  </a:lnTo>
                  <a:close/>
                  <a:moveTo>
                    <a:pt x="4805802" y="2702435"/>
                  </a:moveTo>
                  <a:lnTo>
                    <a:pt x="7013873" y="2702435"/>
                  </a:lnTo>
                  <a:lnTo>
                    <a:pt x="7013873" y="3944094"/>
                  </a:lnTo>
                  <a:lnTo>
                    <a:pt x="4805802" y="3944094"/>
                  </a:lnTo>
                  <a:lnTo>
                    <a:pt x="4805802" y="2702435"/>
                  </a:lnTo>
                  <a:close/>
                  <a:moveTo>
                    <a:pt x="4805802" y="2629396"/>
                  </a:moveTo>
                  <a:lnTo>
                    <a:pt x="4805802" y="1387737"/>
                  </a:lnTo>
                  <a:lnTo>
                    <a:pt x="7013873" y="1387737"/>
                  </a:lnTo>
                  <a:lnTo>
                    <a:pt x="7013873" y="2629396"/>
                  </a:lnTo>
                  <a:lnTo>
                    <a:pt x="4805802" y="2629396"/>
                  </a:lnTo>
                  <a:close/>
                  <a:moveTo>
                    <a:pt x="4805802" y="1314698"/>
                  </a:moveTo>
                  <a:lnTo>
                    <a:pt x="4805802" y="73039"/>
                  </a:lnTo>
                  <a:lnTo>
                    <a:pt x="7013873" y="73039"/>
                  </a:lnTo>
                  <a:lnTo>
                    <a:pt x="7013873" y="1314698"/>
                  </a:lnTo>
                  <a:lnTo>
                    <a:pt x="4805802" y="1314698"/>
                  </a:lnTo>
                  <a:close/>
                  <a:moveTo>
                    <a:pt x="129887" y="5258793"/>
                  </a:moveTo>
                  <a:lnTo>
                    <a:pt x="129887" y="4017133"/>
                  </a:lnTo>
                  <a:lnTo>
                    <a:pt x="2337958" y="4017133"/>
                  </a:lnTo>
                  <a:lnTo>
                    <a:pt x="2337958" y="5258793"/>
                  </a:lnTo>
                  <a:lnTo>
                    <a:pt x="129887" y="5258793"/>
                  </a:lnTo>
                  <a:close/>
                  <a:moveTo>
                    <a:pt x="2467844" y="5258793"/>
                  </a:moveTo>
                  <a:lnTo>
                    <a:pt x="2467844" y="4017133"/>
                  </a:lnTo>
                  <a:lnTo>
                    <a:pt x="4675915" y="4017133"/>
                  </a:lnTo>
                  <a:lnTo>
                    <a:pt x="4675915" y="5258793"/>
                  </a:lnTo>
                  <a:lnTo>
                    <a:pt x="2467844" y="5258793"/>
                  </a:lnTo>
                  <a:close/>
                  <a:moveTo>
                    <a:pt x="4805802" y="5258793"/>
                  </a:moveTo>
                  <a:lnTo>
                    <a:pt x="4805802" y="4017133"/>
                  </a:lnTo>
                  <a:lnTo>
                    <a:pt x="7013873" y="4017133"/>
                  </a:lnTo>
                  <a:lnTo>
                    <a:pt x="7013873" y="5258793"/>
                  </a:lnTo>
                  <a:lnTo>
                    <a:pt x="4805802" y="5258793"/>
                  </a:lnTo>
                  <a:close/>
                  <a:moveTo>
                    <a:pt x="9351831" y="5258793"/>
                  </a:moveTo>
                  <a:lnTo>
                    <a:pt x="7143759" y="5258793"/>
                  </a:lnTo>
                  <a:lnTo>
                    <a:pt x="7143759" y="4017133"/>
                  </a:lnTo>
                  <a:lnTo>
                    <a:pt x="9351831" y="4017133"/>
                  </a:lnTo>
                  <a:lnTo>
                    <a:pt x="9351831" y="5258793"/>
                  </a:lnTo>
                  <a:close/>
                  <a:moveTo>
                    <a:pt x="9351831" y="3944094"/>
                  </a:moveTo>
                  <a:lnTo>
                    <a:pt x="7143759" y="3944094"/>
                  </a:lnTo>
                  <a:lnTo>
                    <a:pt x="7143759" y="2702435"/>
                  </a:lnTo>
                  <a:lnTo>
                    <a:pt x="9351831" y="2702435"/>
                  </a:lnTo>
                  <a:lnTo>
                    <a:pt x="9351831" y="3944094"/>
                  </a:lnTo>
                  <a:close/>
                  <a:moveTo>
                    <a:pt x="9351831" y="2629396"/>
                  </a:moveTo>
                  <a:lnTo>
                    <a:pt x="7143759" y="2629396"/>
                  </a:lnTo>
                  <a:lnTo>
                    <a:pt x="7143759" y="1387737"/>
                  </a:lnTo>
                  <a:lnTo>
                    <a:pt x="9351831" y="1387737"/>
                  </a:lnTo>
                  <a:lnTo>
                    <a:pt x="9351831" y="2629396"/>
                  </a:lnTo>
                  <a:close/>
                  <a:moveTo>
                    <a:pt x="9351831" y="1314698"/>
                  </a:moveTo>
                  <a:lnTo>
                    <a:pt x="7143759" y="1314698"/>
                  </a:lnTo>
                  <a:lnTo>
                    <a:pt x="7143759" y="73039"/>
                  </a:lnTo>
                  <a:lnTo>
                    <a:pt x="9351831" y="73039"/>
                  </a:lnTo>
                  <a:lnTo>
                    <a:pt x="9351831" y="1314698"/>
                  </a:lnTo>
                  <a:close/>
                </a:path>
              </a:pathLst>
            </a:custGeom>
            <a:solidFill>
              <a:srgbClr val="9B8EF8">
                <a:alpha val="34902"/>
              </a:srgbClr>
            </a:solidFill>
          </p:spPr>
          <p:txBody>
            <a:bodyPr/>
            <a:lstStyle/>
            <a:p>
              <a:endParaRPr/>
            </a:p>
          </p:txBody>
        </p:sp>
      </p:grpSp>
      <p:grpSp>
        <p:nvGrpSpPr>
          <p:cNvPr id="4" name="Group 4"/>
          <p:cNvGrpSpPr/>
          <p:nvPr/>
        </p:nvGrpSpPr>
        <p:grpSpPr>
          <a:xfrm>
            <a:off x="685800" y="736351"/>
            <a:ext cx="10820400" cy="5435849"/>
            <a:chOff x="0" y="0"/>
            <a:chExt cx="4274726" cy="2147496"/>
          </a:xfrm>
        </p:grpSpPr>
        <p:sp>
          <p:nvSpPr>
            <p:cNvPr id="5" name="Freeform 5"/>
            <p:cNvSpPr/>
            <p:nvPr/>
          </p:nvSpPr>
          <p:spPr>
            <a:xfrm>
              <a:off x="0" y="0"/>
              <a:ext cx="4274726" cy="2147496"/>
            </a:xfrm>
            <a:custGeom>
              <a:avLst/>
              <a:gdLst/>
              <a:ahLst/>
              <a:cxnLst/>
              <a:rect l="l" t="t" r="r" b="b"/>
              <a:pathLst>
                <a:path w="4274726" h="2147496">
                  <a:moveTo>
                    <a:pt x="24327" y="0"/>
                  </a:moveTo>
                  <a:lnTo>
                    <a:pt x="4250399" y="0"/>
                  </a:lnTo>
                  <a:cubicBezTo>
                    <a:pt x="4263834" y="0"/>
                    <a:pt x="4274726" y="10891"/>
                    <a:pt x="4274726" y="24327"/>
                  </a:cubicBezTo>
                  <a:lnTo>
                    <a:pt x="4274726" y="2123169"/>
                  </a:lnTo>
                  <a:cubicBezTo>
                    <a:pt x="4274726" y="2129621"/>
                    <a:pt x="4272163" y="2135809"/>
                    <a:pt x="4267601" y="2140371"/>
                  </a:cubicBezTo>
                  <a:cubicBezTo>
                    <a:pt x="4263039" y="2144933"/>
                    <a:pt x="4256851" y="2147496"/>
                    <a:pt x="4250399" y="2147496"/>
                  </a:cubicBezTo>
                  <a:lnTo>
                    <a:pt x="24327" y="2147496"/>
                  </a:lnTo>
                  <a:cubicBezTo>
                    <a:pt x="10891" y="2147496"/>
                    <a:pt x="0" y="2136605"/>
                    <a:pt x="0" y="2123169"/>
                  </a:cubicBezTo>
                  <a:lnTo>
                    <a:pt x="0" y="24327"/>
                  </a:lnTo>
                  <a:cubicBezTo>
                    <a:pt x="0" y="10891"/>
                    <a:pt x="10891" y="0"/>
                    <a:pt x="24327" y="0"/>
                  </a:cubicBezTo>
                  <a:close/>
                </a:path>
              </a:pathLst>
            </a:custGeom>
            <a:solidFill>
              <a:srgbClr val="A6DAF4"/>
            </a:solidFill>
            <a:ln w="19050" cap="rnd">
              <a:solidFill>
                <a:srgbClr val="000000"/>
              </a:solidFill>
              <a:prstDash val="solid"/>
              <a:round/>
            </a:ln>
          </p:spPr>
          <p:txBody>
            <a:bodyPr/>
            <a:lstStyle/>
            <a:p>
              <a:endParaRPr/>
            </a:p>
          </p:txBody>
        </p:sp>
        <p:sp>
          <p:nvSpPr>
            <p:cNvPr id="6" name="TextBox 6"/>
            <p:cNvSpPr txBox="1"/>
            <p:nvPr/>
          </p:nvSpPr>
          <p:spPr>
            <a:xfrm>
              <a:off x="0" y="-19050"/>
              <a:ext cx="4274726" cy="2166546"/>
            </a:xfrm>
            <a:prstGeom prst="rect">
              <a:avLst/>
            </a:prstGeom>
          </p:spPr>
          <p:txBody>
            <a:bodyPr lIns="33867" tIns="33867" rIns="33867" bIns="33867" rtlCol="0" anchor="ctr"/>
            <a:lstStyle/>
            <a:p>
              <a:pPr algn="ctr">
                <a:lnSpc>
                  <a:spcPts val="1600"/>
                </a:lnSpc>
              </a:pPr>
              <a:endParaRPr sz="1200"/>
            </a:p>
          </p:txBody>
        </p:sp>
      </p:grpSp>
      <p:grpSp>
        <p:nvGrpSpPr>
          <p:cNvPr id="7" name="Group 7"/>
          <p:cNvGrpSpPr/>
          <p:nvPr/>
        </p:nvGrpSpPr>
        <p:grpSpPr>
          <a:xfrm>
            <a:off x="935873" y="1102247"/>
            <a:ext cx="2357619" cy="923979"/>
            <a:chOff x="0" y="0"/>
            <a:chExt cx="2667932" cy="1045595"/>
          </a:xfrm>
        </p:grpSpPr>
        <p:sp>
          <p:nvSpPr>
            <p:cNvPr id="8" name="Freeform 8"/>
            <p:cNvSpPr/>
            <p:nvPr/>
          </p:nvSpPr>
          <p:spPr>
            <a:xfrm>
              <a:off x="0" y="0"/>
              <a:ext cx="2667932" cy="1045595"/>
            </a:xfrm>
            <a:custGeom>
              <a:avLst/>
              <a:gdLst/>
              <a:ahLst/>
              <a:cxnLst/>
              <a:rect l="l" t="t" r="r" b="b"/>
              <a:pathLst>
                <a:path w="2667932" h="1045595">
                  <a:moveTo>
                    <a:pt x="72243" y="0"/>
                  </a:moveTo>
                  <a:lnTo>
                    <a:pt x="2595689" y="0"/>
                  </a:lnTo>
                  <a:cubicBezTo>
                    <a:pt x="2614849" y="0"/>
                    <a:pt x="2633224" y="7611"/>
                    <a:pt x="2646772" y="21160"/>
                  </a:cubicBezTo>
                  <a:cubicBezTo>
                    <a:pt x="2660321" y="34708"/>
                    <a:pt x="2667932" y="53083"/>
                    <a:pt x="2667932" y="72243"/>
                  </a:cubicBezTo>
                  <a:lnTo>
                    <a:pt x="2667932" y="973352"/>
                  </a:lnTo>
                  <a:cubicBezTo>
                    <a:pt x="2667932" y="1013251"/>
                    <a:pt x="2635587" y="1045595"/>
                    <a:pt x="2595689" y="1045595"/>
                  </a:cubicBezTo>
                  <a:lnTo>
                    <a:pt x="72243" y="1045595"/>
                  </a:lnTo>
                  <a:cubicBezTo>
                    <a:pt x="32344" y="1045595"/>
                    <a:pt x="0" y="1013251"/>
                    <a:pt x="0" y="973352"/>
                  </a:cubicBezTo>
                  <a:lnTo>
                    <a:pt x="0" y="72243"/>
                  </a:lnTo>
                  <a:cubicBezTo>
                    <a:pt x="0" y="32344"/>
                    <a:pt x="32344" y="0"/>
                    <a:pt x="72243" y="0"/>
                  </a:cubicBezTo>
                  <a:close/>
                </a:path>
              </a:pathLst>
            </a:custGeom>
            <a:solidFill>
              <a:srgbClr val="F0FD71"/>
            </a:solidFill>
            <a:ln cap="rnd">
              <a:noFill/>
              <a:prstDash val="sysDot"/>
              <a:round/>
            </a:ln>
          </p:spPr>
          <p:txBody>
            <a:bodyPr/>
            <a:lstStyle/>
            <a:p>
              <a:endParaRPr/>
            </a:p>
          </p:txBody>
        </p:sp>
        <p:sp>
          <p:nvSpPr>
            <p:cNvPr id="9" name="TextBox 9"/>
            <p:cNvSpPr txBox="1"/>
            <p:nvPr/>
          </p:nvSpPr>
          <p:spPr>
            <a:xfrm>
              <a:off x="0" y="-38100"/>
              <a:ext cx="2667932" cy="1083695"/>
            </a:xfrm>
            <a:prstGeom prst="rect">
              <a:avLst/>
            </a:prstGeom>
          </p:spPr>
          <p:txBody>
            <a:bodyPr lIns="169333" tIns="169333" rIns="169333" bIns="169333" rtlCol="0" anchor="ctr"/>
            <a:lstStyle/>
            <a:p>
              <a:pPr algn="just">
                <a:lnSpc>
                  <a:spcPts val="1400"/>
                </a:lnSpc>
              </a:pPr>
              <a:endParaRPr sz="1200"/>
            </a:p>
          </p:txBody>
        </p:sp>
      </p:grpSp>
      <p:sp>
        <p:nvSpPr>
          <p:cNvPr id="10" name="Freeform 10"/>
          <p:cNvSpPr/>
          <p:nvPr/>
        </p:nvSpPr>
        <p:spPr>
          <a:xfrm rot="-5400000">
            <a:off x="4970246" y="896919"/>
            <a:ext cx="485615" cy="896269"/>
          </a:xfrm>
          <a:custGeom>
            <a:avLst/>
            <a:gdLst/>
            <a:ahLst/>
            <a:cxnLst/>
            <a:rect l="l" t="t" r="r" b="b"/>
            <a:pathLst>
              <a:path w="728423" h="1344404">
                <a:moveTo>
                  <a:pt x="0" y="0"/>
                </a:moveTo>
                <a:lnTo>
                  <a:pt x="728423" y="0"/>
                </a:lnTo>
                <a:lnTo>
                  <a:pt x="728423" y="1344404"/>
                </a:lnTo>
                <a:lnTo>
                  <a:pt x="0" y="1344404"/>
                </a:lnTo>
                <a:lnTo>
                  <a:pt x="0" y="0"/>
                </a:lnTo>
                <a:close/>
              </a:path>
            </a:pathLst>
          </a:custGeom>
          <a:blipFill>
            <a:blip r:embed="rId2">
              <a:extLst>
                <a:ext uri="{28A0092B-C50C-407E-A947-70E740481C1C}">
                  <a14:useLocalDpi xmlns:a14="http://schemas.microsoft.com/office/drawing/2010/main"/>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3"/>
                </a:ext>
              </a:extLst>
            </a:blip>
            <a:stretch>
              <a:fillRect/>
            </a:stretch>
          </a:blipFill>
        </p:spPr>
        <p:txBody>
          <a:bodyPr/>
          <a:lstStyle/>
          <a:p>
            <a:endParaRPr/>
          </a:p>
        </p:txBody>
      </p:sp>
      <p:sp>
        <p:nvSpPr>
          <p:cNvPr id="12" name="TextBox 11"/>
          <p:cNvSpPr txBox="1"/>
          <p:nvPr/>
        </p:nvSpPr>
        <p:spPr>
          <a:xfrm>
            <a:off x="1246724" y="1210293"/>
            <a:ext cx="1735915" cy="707886"/>
          </a:xfrm>
          <a:prstGeom prst="rect">
            <a:avLst/>
          </a:prstGeom>
          <a:noFill/>
        </p:spPr>
        <p:txBody>
          <a:bodyPr wrap="square" rtlCol="0">
            <a:spAutoFit/>
          </a:bodyPr>
          <a:lstStyle/>
          <a:p>
            <a:r>
              <a:rPr lang="vi-VN" sz="4000" b="1" u="sng" smtClean="0">
                <a:latin typeface="+mj-lt"/>
              </a:rPr>
              <a:t>Câu 7:</a:t>
            </a:r>
            <a:endParaRPr lang="en-US" sz="4000" b="1" u="sng">
              <a:latin typeface="+mj-lt"/>
            </a:endParaRPr>
          </a:p>
        </p:txBody>
      </p:sp>
      <p:sp>
        <p:nvSpPr>
          <p:cNvPr id="13" name="TextBox 12"/>
          <p:cNvSpPr txBox="1"/>
          <p:nvPr/>
        </p:nvSpPr>
        <p:spPr>
          <a:xfrm>
            <a:off x="1901744" y="2737518"/>
            <a:ext cx="8388512" cy="923330"/>
          </a:xfrm>
          <a:prstGeom prst="rect">
            <a:avLst/>
          </a:prstGeom>
          <a:noFill/>
        </p:spPr>
        <p:txBody>
          <a:bodyPr wrap="square" rtlCol="0">
            <a:spAutoFit/>
          </a:bodyPr>
          <a:lstStyle/>
          <a:p>
            <a:pPr algn="ctr"/>
            <a:r>
              <a:rPr lang="vi-VN" sz="5400" b="1" smtClean="0">
                <a:latin typeface="+mj-lt"/>
              </a:rPr>
              <a:t>Ai là em của ông Giacôbê?</a:t>
            </a:r>
            <a:endParaRPr lang="en-US" sz="5400" b="1">
              <a:latin typeface="+mj-lt"/>
            </a:endParaRPr>
          </a:p>
        </p:txBody>
      </p:sp>
      <p:sp>
        <p:nvSpPr>
          <p:cNvPr id="14" name="Freeform 6">
            <a:hlinkClick r:id="rId4" action="ppaction://hlinksldjump"/>
          </p:cNvPr>
          <p:cNvSpPr/>
          <p:nvPr/>
        </p:nvSpPr>
        <p:spPr>
          <a:xfrm rot="3603770" flipH="1" flipV="1">
            <a:off x="9613853" y="4851206"/>
            <a:ext cx="985143" cy="904541"/>
          </a:xfrm>
          <a:custGeom>
            <a:avLst/>
            <a:gdLst/>
            <a:ahLst/>
            <a:cxnLst/>
            <a:rect l="l" t="t" r="r" b="b"/>
            <a:pathLst>
              <a:path w="1477715" h="1356811">
                <a:moveTo>
                  <a:pt x="1477715" y="1356811"/>
                </a:moveTo>
                <a:lnTo>
                  <a:pt x="0" y="1356811"/>
                </a:lnTo>
                <a:lnTo>
                  <a:pt x="0" y="0"/>
                </a:lnTo>
                <a:lnTo>
                  <a:pt x="1477715" y="0"/>
                </a:lnTo>
                <a:lnTo>
                  <a:pt x="1477715" y="1356811"/>
                </a:lnTo>
                <a:close/>
              </a:path>
            </a:pathLst>
          </a:custGeom>
          <a:blipFill>
            <a:blip r:embed="rId5">
              <a:extLst>
                <a:ext uri="{28A0092B-C50C-407E-A947-70E740481C1C}">
                  <a14:useLocalDpi xmlns:a14="http://schemas.microsoft.com/office/drawing/2010/main"/>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6"/>
                </a:ext>
              </a:extLst>
            </a:blip>
            <a:stretch>
              <a:fillRect/>
            </a:stretch>
          </a:blipFill>
        </p:spPr>
        <p:txBody>
          <a:bodyPr/>
          <a:lstStyle/>
          <a:p>
            <a:endParaRPr/>
          </a:p>
        </p:txBody>
      </p:sp>
    </p:spTree>
    <p:extLst>
      <p:ext uri="{BB962C8B-B14F-4D97-AF65-F5344CB8AC3E}">
        <p14:creationId xmlns:p14="http://schemas.microsoft.com/office/powerpoint/2010/main" val="6626264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800" y="685800"/>
            <a:ext cx="10820400" cy="5435849"/>
            <a:chOff x="0" y="0"/>
            <a:chExt cx="4274726" cy="2147496"/>
          </a:xfrm>
        </p:grpSpPr>
        <p:sp>
          <p:nvSpPr>
            <p:cNvPr id="3" name="Freeform 3"/>
            <p:cNvSpPr/>
            <p:nvPr/>
          </p:nvSpPr>
          <p:spPr>
            <a:xfrm>
              <a:off x="0" y="0"/>
              <a:ext cx="4274726" cy="2147496"/>
            </a:xfrm>
            <a:custGeom>
              <a:avLst/>
              <a:gdLst/>
              <a:ahLst/>
              <a:cxnLst/>
              <a:rect l="l" t="t" r="r" b="b"/>
              <a:pathLst>
                <a:path w="4274726" h="2147496">
                  <a:moveTo>
                    <a:pt x="24327" y="0"/>
                  </a:moveTo>
                  <a:lnTo>
                    <a:pt x="4250399" y="0"/>
                  </a:lnTo>
                  <a:cubicBezTo>
                    <a:pt x="4263834" y="0"/>
                    <a:pt x="4274726" y="10891"/>
                    <a:pt x="4274726" y="24327"/>
                  </a:cubicBezTo>
                  <a:lnTo>
                    <a:pt x="4274726" y="2123169"/>
                  </a:lnTo>
                  <a:cubicBezTo>
                    <a:pt x="4274726" y="2129621"/>
                    <a:pt x="4272163" y="2135809"/>
                    <a:pt x="4267601" y="2140371"/>
                  </a:cubicBezTo>
                  <a:cubicBezTo>
                    <a:pt x="4263039" y="2144933"/>
                    <a:pt x="4256851" y="2147496"/>
                    <a:pt x="4250399" y="2147496"/>
                  </a:cubicBezTo>
                  <a:lnTo>
                    <a:pt x="24327" y="2147496"/>
                  </a:lnTo>
                  <a:cubicBezTo>
                    <a:pt x="10891" y="2147496"/>
                    <a:pt x="0" y="2136605"/>
                    <a:pt x="0" y="2123169"/>
                  </a:cubicBezTo>
                  <a:lnTo>
                    <a:pt x="0" y="24327"/>
                  </a:lnTo>
                  <a:cubicBezTo>
                    <a:pt x="0" y="10891"/>
                    <a:pt x="10891" y="0"/>
                    <a:pt x="24327" y="0"/>
                  </a:cubicBezTo>
                  <a:close/>
                </a:path>
              </a:pathLst>
            </a:custGeom>
            <a:solidFill>
              <a:srgbClr val="FFFFFF"/>
            </a:solidFill>
            <a:ln w="19050" cap="rnd">
              <a:solidFill>
                <a:srgbClr val="000000"/>
              </a:solidFill>
              <a:prstDash val="solid"/>
              <a:round/>
            </a:ln>
          </p:spPr>
          <p:txBody>
            <a:bodyPr/>
            <a:lstStyle/>
            <a:p>
              <a:endParaRPr/>
            </a:p>
          </p:txBody>
        </p:sp>
        <p:sp>
          <p:nvSpPr>
            <p:cNvPr id="4" name="TextBox 4"/>
            <p:cNvSpPr txBox="1"/>
            <p:nvPr/>
          </p:nvSpPr>
          <p:spPr>
            <a:xfrm>
              <a:off x="0" y="-19050"/>
              <a:ext cx="4274726" cy="2166546"/>
            </a:xfrm>
            <a:prstGeom prst="rect">
              <a:avLst/>
            </a:prstGeom>
          </p:spPr>
          <p:txBody>
            <a:bodyPr lIns="33867" tIns="33867" rIns="33867" bIns="33867" rtlCol="0" anchor="ctr"/>
            <a:lstStyle/>
            <a:p>
              <a:pPr algn="ctr">
                <a:lnSpc>
                  <a:spcPts val="1600"/>
                </a:lnSpc>
              </a:pPr>
              <a:endParaRPr sz="1200"/>
            </a:p>
          </p:txBody>
        </p:sp>
      </p:grpSp>
      <p:sp>
        <p:nvSpPr>
          <p:cNvPr id="5" name="Freeform 5"/>
          <p:cNvSpPr/>
          <p:nvPr/>
        </p:nvSpPr>
        <p:spPr>
          <a:xfrm>
            <a:off x="872728" y="882195"/>
            <a:ext cx="2334929" cy="1721171"/>
          </a:xfrm>
          <a:custGeom>
            <a:avLst/>
            <a:gdLst/>
            <a:ahLst/>
            <a:cxnLst/>
            <a:rect l="l" t="t" r="r" b="b"/>
            <a:pathLst>
              <a:path w="2595916" h="2581756">
                <a:moveTo>
                  <a:pt x="0" y="0"/>
                </a:moveTo>
                <a:lnTo>
                  <a:pt x="2595915" y="0"/>
                </a:lnTo>
                <a:lnTo>
                  <a:pt x="2595915" y="2581756"/>
                </a:lnTo>
                <a:lnTo>
                  <a:pt x="0" y="2581756"/>
                </a:lnTo>
                <a:lnTo>
                  <a:pt x="0" y="0"/>
                </a:lnTo>
                <a:close/>
              </a:path>
            </a:pathLst>
          </a:custGeom>
          <a:blipFill>
            <a:blip r:embed="rId2">
              <a:extLst>
                <a:ext uri="{28A0092B-C50C-407E-A947-70E740481C1C}">
                  <a14:useLocalDpi xmlns:a14="http://schemas.microsoft.com/office/drawing/2010/main"/>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3"/>
                </a:ext>
              </a:extLst>
            </a:blip>
            <a:stretch>
              <a:fillRect/>
            </a:stretch>
          </a:blipFill>
        </p:spPr>
        <p:txBody>
          <a:bodyPr/>
          <a:lstStyle/>
          <a:p>
            <a:endParaRPr/>
          </a:p>
        </p:txBody>
      </p:sp>
      <p:sp>
        <p:nvSpPr>
          <p:cNvPr id="7" name="TextBox 6"/>
          <p:cNvSpPr txBox="1"/>
          <p:nvPr/>
        </p:nvSpPr>
        <p:spPr>
          <a:xfrm>
            <a:off x="1222442" y="1322556"/>
            <a:ext cx="1735915" cy="707886"/>
          </a:xfrm>
          <a:prstGeom prst="rect">
            <a:avLst/>
          </a:prstGeom>
          <a:noFill/>
        </p:spPr>
        <p:txBody>
          <a:bodyPr wrap="square" rtlCol="0">
            <a:spAutoFit/>
          </a:bodyPr>
          <a:lstStyle/>
          <a:p>
            <a:r>
              <a:rPr lang="vi-VN" sz="4000" b="1" u="sng" smtClean="0">
                <a:latin typeface="+mj-lt"/>
              </a:rPr>
              <a:t>Câu 8:</a:t>
            </a:r>
            <a:endParaRPr lang="en-US" sz="4000" b="1" u="sng">
              <a:latin typeface="+mj-lt"/>
            </a:endParaRPr>
          </a:p>
        </p:txBody>
      </p:sp>
      <p:sp>
        <p:nvSpPr>
          <p:cNvPr id="8" name="TextBox 7"/>
          <p:cNvSpPr txBox="1"/>
          <p:nvPr/>
        </p:nvSpPr>
        <p:spPr>
          <a:xfrm>
            <a:off x="2251859" y="2604333"/>
            <a:ext cx="8388512" cy="923330"/>
          </a:xfrm>
          <a:prstGeom prst="rect">
            <a:avLst/>
          </a:prstGeom>
          <a:noFill/>
        </p:spPr>
        <p:txBody>
          <a:bodyPr wrap="square" rtlCol="0">
            <a:spAutoFit/>
          </a:bodyPr>
          <a:lstStyle/>
          <a:p>
            <a:pPr algn="ctr"/>
            <a:r>
              <a:rPr lang="vi-VN" sz="5400" b="1" smtClean="0">
                <a:latin typeface="+mj-lt"/>
              </a:rPr>
              <a:t>Ai làm nghề thu thuế?</a:t>
            </a:r>
            <a:endParaRPr lang="en-US" sz="5400" b="1">
              <a:latin typeface="+mj-lt"/>
            </a:endParaRPr>
          </a:p>
        </p:txBody>
      </p:sp>
      <p:sp>
        <p:nvSpPr>
          <p:cNvPr id="9" name="Freeform 6">
            <a:hlinkClick r:id="rId4" action="ppaction://hlinksldjump"/>
          </p:cNvPr>
          <p:cNvSpPr/>
          <p:nvPr/>
        </p:nvSpPr>
        <p:spPr>
          <a:xfrm rot="3603770" flipH="1" flipV="1">
            <a:off x="9613853" y="4851206"/>
            <a:ext cx="985143" cy="904541"/>
          </a:xfrm>
          <a:custGeom>
            <a:avLst/>
            <a:gdLst/>
            <a:ahLst/>
            <a:cxnLst/>
            <a:rect l="l" t="t" r="r" b="b"/>
            <a:pathLst>
              <a:path w="1477715" h="1356811">
                <a:moveTo>
                  <a:pt x="1477715" y="1356811"/>
                </a:moveTo>
                <a:lnTo>
                  <a:pt x="0" y="1356811"/>
                </a:lnTo>
                <a:lnTo>
                  <a:pt x="0" y="0"/>
                </a:lnTo>
                <a:lnTo>
                  <a:pt x="1477715" y="0"/>
                </a:lnTo>
                <a:lnTo>
                  <a:pt x="1477715" y="1356811"/>
                </a:lnTo>
                <a:close/>
              </a:path>
            </a:pathLst>
          </a:custGeom>
          <a:blipFill>
            <a:blip r:embed="rId5">
              <a:extLst>
                <a:ext uri="{28A0092B-C50C-407E-A947-70E740481C1C}">
                  <a14:useLocalDpi xmlns:a14="http://schemas.microsoft.com/office/drawing/2010/main"/>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6"/>
                </a:ext>
              </a:extLst>
            </a:blip>
            <a:stretch>
              <a:fillRect/>
            </a:stretch>
          </a:blipFill>
        </p:spPr>
        <p:txBody>
          <a:bodyPr/>
          <a:lstStyle/>
          <a:p>
            <a:endParaRPr/>
          </a:p>
        </p:txBody>
      </p:sp>
    </p:spTree>
    <p:extLst>
      <p:ext uri="{BB962C8B-B14F-4D97-AF65-F5344CB8AC3E}">
        <p14:creationId xmlns:p14="http://schemas.microsoft.com/office/powerpoint/2010/main" val="213829020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9079" y="-25275"/>
            <a:ext cx="11761971" cy="6858000"/>
            <a:chOff x="0" y="0"/>
            <a:chExt cx="1149350" cy="1149350"/>
          </a:xfrm>
        </p:grpSpPr>
        <p:sp>
          <p:nvSpPr>
            <p:cNvPr id="3" name="Freeform 3"/>
            <p:cNvSpPr/>
            <p:nvPr/>
          </p:nvSpPr>
          <p:spPr>
            <a:xfrm>
              <a:off x="0" y="0"/>
              <a:ext cx="11336649" cy="6610010"/>
            </a:xfrm>
            <a:custGeom>
              <a:avLst/>
              <a:gdLst/>
              <a:ahLst/>
              <a:cxnLst/>
              <a:rect l="l" t="t" r="r" b="b"/>
              <a:pathLst>
                <a:path w="11336649" h="6610010">
                  <a:moveTo>
                    <a:pt x="11336649" y="73039"/>
                  </a:moveTo>
                  <a:lnTo>
                    <a:pt x="11336649" y="0"/>
                  </a:lnTo>
                  <a:lnTo>
                    <a:pt x="62633" y="0"/>
                  </a:lnTo>
                  <a:lnTo>
                    <a:pt x="62633" y="36519"/>
                  </a:lnTo>
                  <a:lnTo>
                    <a:pt x="0" y="36519"/>
                  </a:lnTo>
                  <a:lnTo>
                    <a:pt x="0" y="6610010"/>
                  </a:lnTo>
                  <a:lnTo>
                    <a:pt x="125267" y="6610010"/>
                  </a:lnTo>
                  <a:lnTo>
                    <a:pt x="125267" y="5331831"/>
                  </a:lnTo>
                  <a:lnTo>
                    <a:pt x="2254803" y="5331831"/>
                  </a:lnTo>
                  <a:lnTo>
                    <a:pt x="2254803" y="6610010"/>
                  </a:lnTo>
                  <a:lnTo>
                    <a:pt x="2380070" y="6610010"/>
                  </a:lnTo>
                  <a:lnTo>
                    <a:pt x="2380070" y="5331831"/>
                  </a:lnTo>
                  <a:lnTo>
                    <a:pt x="4509607" y="5331831"/>
                  </a:lnTo>
                  <a:lnTo>
                    <a:pt x="4509607" y="6610010"/>
                  </a:lnTo>
                  <a:lnTo>
                    <a:pt x="4634873" y="6610010"/>
                  </a:lnTo>
                  <a:lnTo>
                    <a:pt x="4634873" y="5331831"/>
                  </a:lnTo>
                  <a:lnTo>
                    <a:pt x="6764410" y="5331831"/>
                  </a:lnTo>
                  <a:lnTo>
                    <a:pt x="6764410" y="6610010"/>
                  </a:lnTo>
                  <a:lnTo>
                    <a:pt x="6889676" y="6610010"/>
                  </a:lnTo>
                  <a:lnTo>
                    <a:pt x="6889676" y="5331831"/>
                  </a:lnTo>
                  <a:lnTo>
                    <a:pt x="9019213" y="5331831"/>
                  </a:lnTo>
                  <a:lnTo>
                    <a:pt x="9019213" y="6610010"/>
                  </a:lnTo>
                  <a:lnTo>
                    <a:pt x="9144480" y="6610010"/>
                  </a:lnTo>
                  <a:lnTo>
                    <a:pt x="9144480" y="5331831"/>
                  </a:lnTo>
                  <a:lnTo>
                    <a:pt x="11336649" y="5331831"/>
                  </a:lnTo>
                  <a:lnTo>
                    <a:pt x="11336649" y="5258793"/>
                  </a:lnTo>
                  <a:lnTo>
                    <a:pt x="9144480" y="5258793"/>
                  </a:lnTo>
                  <a:lnTo>
                    <a:pt x="9144480" y="4017133"/>
                  </a:lnTo>
                  <a:lnTo>
                    <a:pt x="11336649" y="4017133"/>
                  </a:lnTo>
                  <a:lnTo>
                    <a:pt x="11336649" y="3944094"/>
                  </a:lnTo>
                  <a:lnTo>
                    <a:pt x="9144480" y="3944094"/>
                  </a:lnTo>
                  <a:lnTo>
                    <a:pt x="9144480" y="2702435"/>
                  </a:lnTo>
                  <a:lnTo>
                    <a:pt x="11336649" y="2702435"/>
                  </a:lnTo>
                  <a:lnTo>
                    <a:pt x="11336649" y="2629396"/>
                  </a:lnTo>
                  <a:lnTo>
                    <a:pt x="9144480" y="2629396"/>
                  </a:lnTo>
                  <a:lnTo>
                    <a:pt x="9144480" y="1387737"/>
                  </a:lnTo>
                  <a:lnTo>
                    <a:pt x="11336649" y="1387737"/>
                  </a:lnTo>
                  <a:lnTo>
                    <a:pt x="11336649" y="1314698"/>
                  </a:lnTo>
                  <a:lnTo>
                    <a:pt x="9144480" y="1314698"/>
                  </a:lnTo>
                  <a:lnTo>
                    <a:pt x="9144480" y="73039"/>
                  </a:lnTo>
                  <a:lnTo>
                    <a:pt x="11336649" y="73039"/>
                  </a:lnTo>
                  <a:close/>
                  <a:moveTo>
                    <a:pt x="2380070" y="1314698"/>
                  </a:moveTo>
                  <a:lnTo>
                    <a:pt x="2380070" y="73039"/>
                  </a:lnTo>
                  <a:lnTo>
                    <a:pt x="4509607" y="73039"/>
                  </a:lnTo>
                  <a:lnTo>
                    <a:pt x="4509607" y="1314698"/>
                  </a:lnTo>
                  <a:lnTo>
                    <a:pt x="2380070" y="1314698"/>
                  </a:lnTo>
                  <a:close/>
                  <a:moveTo>
                    <a:pt x="4509607" y="1387737"/>
                  </a:moveTo>
                  <a:lnTo>
                    <a:pt x="4509607" y="2629396"/>
                  </a:lnTo>
                  <a:lnTo>
                    <a:pt x="2380070" y="2629396"/>
                  </a:lnTo>
                  <a:lnTo>
                    <a:pt x="2380070" y="1387737"/>
                  </a:lnTo>
                  <a:lnTo>
                    <a:pt x="4509607" y="1387737"/>
                  </a:lnTo>
                  <a:close/>
                  <a:moveTo>
                    <a:pt x="2254803" y="1314698"/>
                  </a:moveTo>
                  <a:lnTo>
                    <a:pt x="125267" y="1314698"/>
                  </a:lnTo>
                  <a:lnTo>
                    <a:pt x="125267" y="73039"/>
                  </a:lnTo>
                  <a:lnTo>
                    <a:pt x="2254803" y="73039"/>
                  </a:lnTo>
                  <a:lnTo>
                    <a:pt x="2254803" y="1314698"/>
                  </a:lnTo>
                  <a:close/>
                  <a:moveTo>
                    <a:pt x="2254803" y="1387737"/>
                  </a:moveTo>
                  <a:lnTo>
                    <a:pt x="2254803" y="2629396"/>
                  </a:lnTo>
                  <a:lnTo>
                    <a:pt x="125267" y="2629396"/>
                  </a:lnTo>
                  <a:lnTo>
                    <a:pt x="125267" y="1387737"/>
                  </a:lnTo>
                  <a:lnTo>
                    <a:pt x="2254803" y="1387737"/>
                  </a:lnTo>
                  <a:close/>
                  <a:moveTo>
                    <a:pt x="2254803" y="2702435"/>
                  </a:moveTo>
                  <a:lnTo>
                    <a:pt x="2254803" y="3944094"/>
                  </a:lnTo>
                  <a:lnTo>
                    <a:pt x="125267" y="3944094"/>
                  </a:lnTo>
                  <a:lnTo>
                    <a:pt x="125267" y="2702435"/>
                  </a:lnTo>
                  <a:lnTo>
                    <a:pt x="2254803" y="2702435"/>
                  </a:lnTo>
                  <a:close/>
                  <a:moveTo>
                    <a:pt x="2380070" y="2702435"/>
                  </a:moveTo>
                  <a:lnTo>
                    <a:pt x="4509607" y="2702435"/>
                  </a:lnTo>
                  <a:lnTo>
                    <a:pt x="4509607" y="3944094"/>
                  </a:lnTo>
                  <a:lnTo>
                    <a:pt x="2380070" y="3944094"/>
                  </a:lnTo>
                  <a:lnTo>
                    <a:pt x="2380070" y="2702435"/>
                  </a:lnTo>
                  <a:close/>
                  <a:moveTo>
                    <a:pt x="4634873" y="2702435"/>
                  </a:moveTo>
                  <a:lnTo>
                    <a:pt x="6764410" y="2702435"/>
                  </a:lnTo>
                  <a:lnTo>
                    <a:pt x="6764410" y="3944094"/>
                  </a:lnTo>
                  <a:lnTo>
                    <a:pt x="4634873" y="3944094"/>
                  </a:lnTo>
                  <a:lnTo>
                    <a:pt x="4634873" y="2702435"/>
                  </a:lnTo>
                  <a:close/>
                  <a:moveTo>
                    <a:pt x="4634873" y="2629396"/>
                  </a:moveTo>
                  <a:lnTo>
                    <a:pt x="4634873" y="1387737"/>
                  </a:lnTo>
                  <a:lnTo>
                    <a:pt x="6764410" y="1387737"/>
                  </a:lnTo>
                  <a:lnTo>
                    <a:pt x="6764410" y="2629396"/>
                  </a:lnTo>
                  <a:lnTo>
                    <a:pt x="4634873" y="2629396"/>
                  </a:lnTo>
                  <a:close/>
                  <a:moveTo>
                    <a:pt x="4634873" y="1314698"/>
                  </a:moveTo>
                  <a:lnTo>
                    <a:pt x="4634873" y="73039"/>
                  </a:lnTo>
                  <a:lnTo>
                    <a:pt x="6764410" y="73039"/>
                  </a:lnTo>
                  <a:lnTo>
                    <a:pt x="6764410" y="1314698"/>
                  </a:lnTo>
                  <a:lnTo>
                    <a:pt x="4634873" y="1314698"/>
                  </a:lnTo>
                  <a:close/>
                  <a:moveTo>
                    <a:pt x="125267" y="5258793"/>
                  </a:moveTo>
                  <a:lnTo>
                    <a:pt x="125267" y="4017133"/>
                  </a:lnTo>
                  <a:lnTo>
                    <a:pt x="2254803" y="4017133"/>
                  </a:lnTo>
                  <a:lnTo>
                    <a:pt x="2254803" y="5258793"/>
                  </a:lnTo>
                  <a:lnTo>
                    <a:pt x="125267" y="5258793"/>
                  </a:lnTo>
                  <a:close/>
                  <a:moveTo>
                    <a:pt x="2380070" y="5258793"/>
                  </a:moveTo>
                  <a:lnTo>
                    <a:pt x="2380070" y="4017133"/>
                  </a:lnTo>
                  <a:lnTo>
                    <a:pt x="4509607" y="4017133"/>
                  </a:lnTo>
                  <a:lnTo>
                    <a:pt x="4509607" y="5258793"/>
                  </a:lnTo>
                  <a:lnTo>
                    <a:pt x="2380070" y="5258793"/>
                  </a:lnTo>
                  <a:close/>
                  <a:moveTo>
                    <a:pt x="4634873" y="5258793"/>
                  </a:moveTo>
                  <a:lnTo>
                    <a:pt x="4634873" y="4017133"/>
                  </a:lnTo>
                  <a:lnTo>
                    <a:pt x="6764410" y="4017133"/>
                  </a:lnTo>
                  <a:lnTo>
                    <a:pt x="6764410" y="5258793"/>
                  </a:lnTo>
                  <a:lnTo>
                    <a:pt x="4634873" y="5258793"/>
                  </a:lnTo>
                  <a:close/>
                  <a:moveTo>
                    <a:pt x="9019213" y="5258793"/>
                  </a:moveTo>
                  <a:lnTo>
                    <a:pt x="6889676" y="5258793"/>
                  </a:lnTo>
                  <a:lnTo>
                    <a:pt x="6889676" y="4017133"/>
                  </a:lnTo>
                  <a:lnTo>
                    <a:pt x="9019213" y="4017133"/>
                  </a:lnTo>
                  <a:lnTo>
                    <a:pt x="9019213" y="5258793"/>
                  </a:lnTo>
                  <a:close/>
                  <a:moveTo>
                    <a:pt x="9019213" y="3944094"/>
                  </a:moveTo>
                  <a:lnTo>
                    <a:pt x="6889676" y="3944094"/>
                  </a:lnTo>
                  <a:lnTo>
                    <a:pt x="6889676" y="2702435"/>
                  </a:lnTo>
                  <a:lnTo>
                    <a:pt x="9019213" y="2702435"/>
                  </a:lnTo>
                  <a:lnTo>
                    <a:pt x="9019213" y="3944094"/>
                  </a:lnTo>
                  <a:close/>
                  <a:moveTo>
                    <a:pt x="9019213" y="2629396"/>
                  </a:moveTo>
                  <a:lnTo>
                    <a:pt x="6889676" y="2629396"/>
                  </a:lnTo>
                  <a:lnTo>
                    <a:pt x="6889676" y="1387737"/>
                  </a:lnTo>
                  <a:lnTo>
                    <a:pt x="9019213" y="1387737"/>
                  </a:lnTo>
                  <a:lnTo>
                    <a:pt x="9019213" y="2629396"/>
                  </a:lnTo>
                  <a:close/>
                  <a:moveTo>
                    <a:pt x="9019213" y="1314698"/>
                  </a:moveTo>
                  <a:lnTo>
                    <a:pt x="6889676" y="1314698"/>
                  </a:lnTo>
                  <a:lnTo>
                    <a:pt x="6889676" y="73039"/>
                  </a:lnTo>
                  <a:lnTo>
                    <a:pt x="9019213" y="73039"/>
                  </a:lnTo>
                  <a:lnTo>
                    <a:pt x="9019213" y="1314698"/>
                  </a:lnTo>
                  <a:close/>
                </a:path>
              </a:pathLst>
            </a:custGeom>
            <a:solidFill>
              <a:srgbClr val="1256C4">
                <a:alpha val="34902"/>
              </a:srgbClr>
            </a:solidFill>
          </p:spPr>
          <p:txBody>
            <a:bodyPr/>
            <a:lstStyle/>
            <a:p>
              <a:endParaRPr/>
            </a:p>
          </p:txBody>
        </p:sp>
      </p:grpSp>
      <p:grpSp>
        <p:nvGrpSpPr>
          <p:cNvPr id="4" name="Group 4"/>
          <p:cNvGrpSpPr/>
          <p:nvPr/>
        </p:nvGrpSpPr>
        <p:grpSpPr>
          <a:xfrm>
            <a:off x="685800" y="685800"/>
            <a:ext cx="10820400" cy="5435849"/>
            <a:chOff x="0" y="0"/>
            <a:chExt cx="4274726" cy="2147496"/>
          </a:xfrm>
        </p:grpSpPr>
        <p:sp>
          <p:nvSpPr>
            <p:cNvPr id="5" name="Freeform 5"/>
            <p:cNvSpPr/>
            <p:nvPr/>
          </p:nvSpPr>
          <p:spPr>
            <a:xfrm>
              <a:off x="0" y="0"/>
              <a:ext cx="4274726" cy="2147496"/>
            </a:xfrm>
            <a:custGeom>
              <a:avLst/>
              <a:gdLst/>
              <a:ahLst/>
              <a:cxnLst/>
              <a:rect l="l" t="t" r="r" b="b"/>
              <a:pathLst>
                <a:path w="4274726" h="2147496">
                  <a:moveTo>
                    <a:pt x="24327" y="0"/>
                  </a:moveTo>
                  <a:lnTo>
                    <a:pt x="4250399" y="0"/>
                  </a:lnTo>
                  <a:cubicBezTo>
                    <a:pt x="4263834" y="0"/>
                    <a:pt x="4274726" y="10891"/>
                    <a:pt x="4274726" y="24327"/>
                  </a:cubicBezTo>
                  <a:lnTo>
                    <a:pt x="4274726" y="2123169"/>
                  </a:lnTo>
                  <a:cubicBezTo>
                    <a:pt x="4274726" y="2129621"/>
                    <a:pt x="4272163" y="2135809"/>
                    <a:pt x="4267601" y="2140371"/>
                  </a:cubicBezTo>
                  <a:cubicBezTo>
                    <a:pt x="4263039" y="2144933"/>
                    <a:pt x="4256851" y="2147496"/>
                    <a:pt x="4250399" y="2147496"/>
                  </a:cubicBezTo>
                  <a:lnTo>
                    <a:pt x="24327" y="2147496"/>
                  </a:lnTo>
                  <a:cubicBezTo>
                    <a:pt x="10891" y="2147496"/>
                    <a:pt x="0" y="2136605"/>
                    <a:pt x="0" y="2123169"/>
                  </a:cubicBezTo>
                  <a:lnTo>
                    <a:pt x="0" y="24327"/>
                  </a:lnTo>
                  <a:cubicBezTo>
                    <a:pt x="0" y="10891"/>
                    <a:pt x="10891" y="0"/>
                    <a:pt x="24327" y="0"/>
                  </a:cubicBezTo>
                  <a:close/>
                </a:path>
              </a:pathLst>
            </a:custGeom>
            <a:solidFill>
              <a:srgbClr val="FFFFFF"/>
            </a:solidFill>
            <a:ln w="19050" cap="rnd">
              <a:solidFill>
                <a:srgbClr val="000000"/>
              </a:solidFill>
              <a:prstDash val="solid"/>
              <a:round/>
            </a:ln>
          </p:spPr>
          <p:txBody>
            <a:bodyPr/>
            <a:lstStyle/>
            <a:p>
              <a:endParaRPr/>
            </a:p>
          </p:txBody>
        </p:sp>
        <p:sp>
          <p:nvSpPr>
            <p:cNvPr id="6" name="TextBox 6"/>
            <p:cNvSpPr txBox="1"/>
            <p:nvPr/>
          </p:nvSpPr>
          <p:spPr>
            <a:xfrm>
              <a:off x="0" y="-19050"/>
              <a:ext cx="4274726" cy="2166546"/>
            </a:xfrm>
            <a:prstGeom prst="rect">
              <a:avLst/>
            </a:prstGeom>
          </p:spPr>
          <p:txBody>
            <a:bodyPr lIns="33867" tIns="33867" rIns="33867" bIns="33867" rtlCol="0" anchor="ctr"/>
            <a:lstStyle/>
            <a:p>
              <a:pPr algn="ctr">
                <a:lnSpc>
                  <a:spcPts val="1600"/>
                </a:lnSpc>
              </a:pPr>
              <a:endParaRPr sz="1200"/>
            </a:p>
          </p:txBody>
        </p:sp>
      </p:grpSp>
      <p:sp>
        <p:nvSpPr>
          <p:cNvPr id="8" name="Freeform 7"/>
          <p:cNvSpPr/>
          <p:nvPr/>
        </p:nvSpPr>
        <p:spPr>
          <a:xfrm>
            <a:off x="996188" y="1149485"/>
            <a:ext cx="2188425" cy="1185729"/>
          </a:xfrm>
          <a:custGeom>
            <a:avLst/>
            <a:gdLst/>
            <a:ahLst/>
            <a:cxnLst/>
            <a:rect l="l" t="t" r="r" b="b"/>
            <a:pathLst>
              <a:path w="3282638" h="1778593">
                <a:moveTo>
                  <a:pt x="0" y="0"/>
                </a:moveTo>
                <a:lnTo>
                  <a:pt x="3282638" y="0"/>
                </a:lnTo>
                <a:lnTo>
                  <a:pt x="3282638" y="1778593"/>
                </a:lnTo>
                <a:lnTo>
                  <a:pt x="0" y="1778593"/>
                </a:lnTo>
                <a:lnTo>
                  <a:pt x="0" y="0"/>
                </a:lnTo>
                <a:close/>
              </a:path>
            </a:pathLst>
          </a:custGeom>
          <a:blipFill>
            <a:blip r:embed="rId2">
              <a:extLst>
                <a:ext uri="{28A0092B-C50C-407E-A947-70E740481C1C}">
                  <a14:useLocalDpi xmlns:a14="http://schemas.microsoft.com/office/drawing/2010/main"/>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3"/>
                </a:ext>
              </a:extLst>
            </a:blip>
            <a:stretch>
              <a:fillRect/>
            </a:stretch>
          </a:blipFill>
        </p:spPr>
        <p:txBody>
          <a:bodyPr/>
          <a:lstStyle/>
          <a:p>
            <a:endParaRPr/>
          </a:p>
        </p:txBody>
      </p:sp>
      <p:sp>
        <p:nvSpPr>
          <p:cNvPr id="9" name="TextBox 8"/>
          <p:cNvSpPr txBox="1"/>
          <p:nvPr/>
        </p:nvSpPr>
        <p:spPr>
          <a:xfrm>
            <a:off x="1149872" y="1366098"/>
            <a:ext cx="1962171" cy="707886"/>
          </a:xfrm>
          <a:prstGeom prst="rect">
            <a:avLst/>
          </a:prstGeom>
          <a:noFill/>
        </p:spPr>
        <p:txBody>
          <a:bodyPr wrap="square" rtlCol="0">
            <a:spAutoFit/>
          </a:bodyPr>
          <a:lstStyle/>
          <a:p>
            <a:r>
              <a:rPr lang="vi-VN" sz="4000" b="1" u="sng" smtClean="0">
                <a:latin typeface="+mj-lt"/>
              </a:rPr>
              <a:t>Câu 9:</a:t>
            </a:r>
            <a:endParaRPr lang="en-US" sz="4000" b="1" u="sng">
              <a:latin typeface="+mj-lt"/>
            </a:endParaRPr>
          </a:p>
        </p:txBody>
      </p:sp>
      <p:sp>
        <p:nvSpPr>
          <p:cNvPr id="10" name="TextBox 9"/>
          <p:cNvSpPr txBox="1"/>
          <p:nvPr/>
        </p:nvSpPr>
        <p:spPr>
          <a:xfrm>
            <a:off x="2251859" y="2374280"/>
            <a:ext cx="8388512" cy="2585323"/>
          </a:xfrm>
          <a:prstGeom prst="rect">
            <a:avLst/>
          </a:prstGeom>
          <a:noFill/>
        </p:spPr>
        <p:txBody>
          <a:bodyPr wrap="square" rtlCol="0">
            <a:spAutoFit/>
          </a:bodyPr>
          <a:lstStyle/>
          <a:p>
            <a:pPr algn="ctr"/>
            <a:r>
              <a:rPr lang="vi-VN" sz="5400" b="1" smtClean="0">
                <a:latin typeface="+mj-lt"/>
              </a:rPr>
              <a:t>Chúa nói các môn đệ hãy rao giảng Nước Trời </a:t>
            </a:r>
          </a:p>
          <a:p>
            <a:pPr algn="ctr"/>
            <a:r>
              <a:rPr lang="vi-VN" sz="5400" b="1" smtClean="0">
                <a:latin typeface="+mj-lt"/>
              </a:rPr>
              <a:t>như thế nào?</a:t>
            </a:r>
            <a:endParaRPr lang="en-US" sz="5400" b="1">
              <a:latin typeface="+mj-lt"/>
            </a:endParaRPr>
          </a:p>
        </p:txBody>
      </p:sp>
      <p:sp>
        <p:nvSpPr>
          <p:cNvPr id="11" name="Freeform 6">
            <a:hlinkClick r:id="rId4" action="ppaction://hlinksldjump"/>
          </p:cNvPr>
          <p:cNvSpPr/>
          <p:nvPr/>
        </p:nvSpPr>
        <p:spPr>
          <a:xfrm rot="3603770" flipH="1" flipV="1">
            <a:off x="9613853" y="4851206"/>
            <a:ext cx="985143" cy="904541"/>
          </a:xfrm>
          <a:custGeom>
            <a:avLst/>
            <a:gdLst/>
            <a:ahLst/>
            <a:cxnLst/>
            <a:rect l="l" t="t" r="r" b="b"/>
            <a:pathLst>
              <a:path w="1477715" h="1356811">
                <a:moveTo>
                  <a:pt x="1477715" y="1356811"/>
                </a:moveTo>
                <a:lnTo>
                  <a:pt x="0" y="1356811"/>
                </a:lnTo>
                <a:lnTo>
                  <a:pt x="0" y="0"/>
                </a:lnTo>
                <a:lnTo>
                  <a:pt x="1477715" y="0"/>
                </a:lnTo>
                <a:lnTo>
                  <a:pt x="1477715" y="1356811"/>
                </a:lnTo>
                <a:close/>
              </a:path>
            </a:pathLst>
          </a:custGeom>
          <a:blipFill>
            <a:blip r:embed="rId5">
              <a:extLst>
                <a:ext uri="{28A0092B-C50C-407E-A947-70E740481C1C}">
                  <a14:useLocalDpi xmlns:a14="http://schemas.microsoft.com/office/drawing/2010/main"/>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6"/>
                </a:ext>
              </a:extLst>
            </a:blip>
            <a:stretch>
              <a:fillRect/>
            </a:stretch>
          </a:blipFill>
        </p:spPr>
        <p:txBody>
          <a:bodyPr/>
          <a:lstStyle/>
          <a:p>
            <a:endParaRPr/>
          </a:p>
        </p:txBody>
      </p:sp>
    </p:spTree>
    <p:extLst>
      <p:ext uri="{BB962C8B-B14F-4D97-AF65-F5344CB8AC3E}">
        <p14:creationId xmlns:p14="http://schemas.microsoft.com/office/powerpoint/2010/main" val="25615057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ình Bầu dục 4"/>
          <p:cNvSpPr/>
          <p:nvPr/>
        </p:nvSpPr>
        <p:spPr>
          <a:xfrm>
            <a:off x="4205515" y="1513115"/>
            <a:ext cx="3780971" cy="3780971"/>
          </a:xfrm>
          <a:prstGeom prst="ellipse">
            <a:avLst/>
          </a:prstGeom>
          <a:solidFill>
            <a:srgbClr val="FFC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Hình Bầu dục 3"/>
          <p:cNvSpPr/>
          <p:nvPr/>
        </p:nvSpPr>
        <p:spPr>
          <a:xfrm>
            <a:off x="3893458" y="3116944"/>
            <a:ext cx="624114" cy="624114"/>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04823031"/>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xmlns:a14="http://schemas.microsoft.com/office/drawing/2010/main" xmlns:p15="http://schemas.microsoft.com/office/powerpoint/2012/main" xmlns:p159="http://schemas.microsoft.com/office/powerpoint/2015/09/main">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path" presetSubtype="0" accel="50000" decel="50000" fill="hold" grpId="0" nodeType="withEffect">
                                  <p:stCondLst>
                                    <p:cond delay="0"/>
                                  </p:stCondLst>
                                  <p:childTnLst>
                                    <p:animMotion origin="layout" path="M -1.875E-06 2.22222E-06 C -1.875E-06 -0.15209 0.0694 -0.27593 0.15495 -0.27593 C 0.2405 -0.27593 0.31016 -0.15209 0.31016 2.22222E-06 C 0.31016 0.15208 0.2405 0.27546 0.15495 0.27546 C 0.0694 0.27546 -1.875E-06 0.15208 -1.875E-06 2.22222E-06 Z" pathEditMode="relative" rAng="16200000" ptsTypes="AAAAA">
                                      <p:cBhvr>
                                        <p:cTn id="6" dur="2000" fill="hold"/>
                                        <p:tgtEl>
                                          <p:spTgt spid="4"/>
                                        </p:tgtEl>
                                        <p:attrNameLst>
                                          <p:attrName>ppt_x</p:attrName>
                                          <p:attrName>ppt_y</p:attrName>
                                        </p:attrNameLst>
                                      </p:cBhvr>
                                      <p:rCtr x="15508" y="-23"/>
                                    </p:animMotion>
                                  </p:childTnLst>
                                </p:cTn>
                              </p:par>
                              <p:par>
                                <p:cTn id="7" presetID="42" presetClass="path" presetSubtype="0" accel="50000" decel="50000" fill="hold" grpId="1" nodeType="withEffect">
                                  <p:stCondLst>
                                    <p:cond delay="2000"/>
                                  </p:stCondLst>
                                  <p:childTnLst>
                                    <p:animMotion origin="layout" path="M -1.875E-06 0 L 0.15508 0" pathEditMode="relative" rAng="0" ptsTypes="AA">
                                      <p:cBhvr>
                                        <p:cTn id="8" dur="750" fill="hold"/>
                                        <p:tgtEl>
                                          <p:spTgt spid="4"/>
                                        </p:tgtEl>
                                        <p:attrNameLst>
                                          <p:attrName>ppt_x</p:attrName>
                                          <p:attrName>ppt_y</p:attrName>
                                        </p:attrNameLst>
                                      </p:cBhvr>
                                      <p:rCtr x="7747" y="0"/>
                                    </p:animMotion>
                                  </p:childTnLst>
                                </p:cTn>
                              </p:par>
                              <p:par>
                                <p:cTn id="9" presetID="31" presetClass="entr" presetSubtype="0" fill="hold" grpId="2" nodeType="withEffect">
                                  <p:stCondLst>
                                    <p:cond delay="275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 calcmode="lin" valueType="num">
                                      <p:cBhvr>
                                        <p:cTn id="13" dur="750" fill="hold"/>
                                        <p:tgtEl>
                                          <p:spTgt spid="4"/>
                                        </p:tgtEl>
                                        <p:attrNameLst>
                                          <p:attrName>style.rotation</p:attrName>
                                        </p:attrNameLst>
                                      </p:cBhvr>
                                      <p:tavLst>
                                        <p:tav tm="0">
                                          <p:val>
                                            <p:fltVal val="90"/>
                                          </p:val>
                                        </p:tav>
                                        <p:tav tm="100000">
                                          <p:val>
                                            <p:fltVal val="0"/>
                                          </p:val>
                                        </p:tav>
                                      </p:tavLst>
                                    </p:anim>
                                    <p:animEffect transition="in" filter="fade">
                                      <p:cBhvr>
                                        <p:cTn id="14" dur="750"/>
                                        <p:tgtEl>
                                          <p:spTgt spid="4"/>
                                        </p:tgtEl>
                                      </p:cBhvr>
                                    </p:animEffect>
                                  </p:childTnLst>
                                </p:cTn>
                              </p:par>
                              <p:par>
                                <p:cTn id="15" presetID="6" presetClass="emph" presetSubtype="0" fill="hold" grpId="3" nodeType="withEffect">
                                  <p:stCondLst>
                                    <p:cond delay="3500"/>
                                  </p:stCondLst>
                                  <p:childTnLst>
                                    <p:animScale>
                                      <p:cBhvr>
                                        <p:cTn id="16" dur="750" fill="hold"/>
                                        <p:tgtEl>
                                          <p:spTgt spid="4"/>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animBg="1"/>
      <p:bldP spid="4" grpId="1" animBg="1"/>
      <p:bldP spid="4" grpId="2" animBg="1"/>
      <p:bldP spid="4" grpId="3"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38" y="0"/>
            <a:ext cx="12195738" cy="6858000"/>
            <a:chOff x="0" y="0"/>
            <a:chExt cx="1149350" cy="1149350"/>
          </a:xfrm>
        </p:grpSpPr>
        <p:sp>
          <p:nvSpPr>
            <p:cNvPr id="3" name="Freeform 3"/>
            <p:cNvSpPr/>
            <p:nvPr/>
          </p:nvSpPr>
          <p:spPr>
            <a:xfrm>
              <a:off x="0" y="0"/>
              <a:ext cx="11754731" cy="6610010"/>
            </a:xfrm>
            <a:custGeom>
              <a:avLst/>
              <a:gdLst/>
              <a:ahLst/>
              <a:cxnLst/>
              <a:rect l="l" t="t" r="r" b="b"/>
              <a:pathLst>
                <a:path w="11754731" h="6610010">
                  <a:moveTo>
                    <a:pt x="11754731" y="73039"/>
                  </a:moveTo>
                  <a:lnTo>
                    <a:pt x="11754731" y="0"/>
                  </a:lnTo>
                  <a:lnTo>
                    <a:pt x="64943" y="0"/>
                  </a:lnTo>
                  <a:lnTo>
                    <a:pt x="64943" y="36519"/>
                  </a:lnTo>
                  <a:lnTo>
                    <a:pt x="0" y="36519"/>
                  </a:lnTo>
                  <a:lnTo>
                    <a:pt x="0" y="6610010"/>
                  </a:lnTo>
                  <a:lnTo>
                    <a:pt x="129887" y="6610010"/>
                  </a:lnTo>
                  <a:lnTo>
                    <a:pt x="129887" y="5331831"/>
                  </a:lnTo>
                  <a:lnTo>
                    <a:pt x="2337958" y="5331831"/>
                  </a:lnTo>
                  <a:lnTo>
                    <a:pt x="2337958" y="6610010"/>
                  </a:lnTo>
                  <a:lnTo>
                    <a:pt x="2467844" y="6610010"/>
                  </a:lnTo>
                  <a:lnTo>
                    <a:pt x="2467844" y="5331831"/>
                  </a:lnTo>
                  <a:lnTo>
                    <a:pt x="4675915" y="5331831"/>
                  </a:lnTo>
                  <a:lnTo>
                    <a:pt x="4675915" y="6610010"/>
                  </a:lnTo>
                  <a:lnTo>
                    <a:pt x="4805802" y="6610010"/>
                  </a:lnTo>
                  <a:lnTo>
                    <a:pt x="4805802" y="5331831"/>
                  </a:lnTo>
                  <a:lnTo>
                    <a:pt x="7013873" y="5331831"/>
                  </a:lnTo>
                  <a:lnTo>
                    <a:pt x="7013873" y="6610010"/>
                  </a:lnTo>
                  <a:lnTo>
                    <a:pt x="7143759" y="6610010"/>
                  </a:lnTo>
                  <a:lnTo>
                    <a:pt x="7143759" y="5331831"/>
                  </a:lnTo>
                  <a:lnTo>
                    <a:pt x="9351831" y="5331831"/>
                  </a:lnTo>
                  <a:lnTo>
                    <a:pt x="9351831" y="6610010"/>
                  </a:lnTo>
                  <a:lnTo>
                    <a:pt x="9481717" y="6610010"/>
                  </a:lnTo>
                  <a:lnTo>
                    <a:pt x="9481717" y="5331831"/>
                  </a:lnTo>
                  <a:lnTo>
                    <a:pt x="11754731" y="5331831"/>
                  </a:lnTo>
                  <a:lnTo>
                    <a:pt x="11754731" y="5258793"/>
                  </a:lnTo>
                  <a:lnTo>
                    <a:pt x="9481717" y="5258793"/>
                  </a:lnTo>
                  <a:lnTo>
                    <a:pt x="9481717" y="4017133"/>
                  </a:lnTo>
                  <a:lnTo>
                    <a:pt x="11754731" y="4017133"/>
                  </a:lnTo>
                  <a:lnTo>
                    <a:pt x="11754731" y="3944094"/>
                  </a:lnTo>
                  <a:lnTo>
                    <a:pt x="9481717" y="3944094"/>
                  </a:lnTo>
                  <a:lnTo>
                    <a:pt x="9481717" y="2702435"/>
                  </a:lnTo>
                  <a:lnTo>
                    <a:pt x="11754731" y="2702435"/>
                  </a:lnTo>
                  <a:lnTo>
                    <a:pt x="11754731" y="2629396"/>
                  </a:lnTo>
                  <a:lnTo>
                    <a:pt x="9481717" y="2629396"/>
                  </a:lnTo>
                  <a:lnTo>
                    <a:pt x="9481717" y="1387737"/>
                  </a:lnTo>
                  <a:lnTo>
                    <a:pt x="11754731" y="1387737"/>
                  </a:lnTo>
                  <a:lnTo>
                    <a:pt x="11754731" y="1314698"/>
                  </a:lnTo>
                  <a:lnTo>
                    <a:pt x="9481717" y="1314698"/>
                  </a:lnTo>
                  <a:lnTo>
                    <a:pt x="9481717" y="73039"/>
                  </a:lnTo>
                  <a:lnTo>
                    <a:pt x="11754731" y="73039"/>
                  </a:lnTo>
                  <a:close/>
                  <a:moveTo>
                    <a:pt x="2467844" y="1314698"/>
                  </a:moveTo>
                  <a:lnTo>
                    <a:pt x="2467844" y="73039"/>
                  </a:lnTo>
                  <a:lnTo>
                    <a:pt x="4675915" y="73039"/>
                  </a:lnTo>
                  <a:lnTo>
                    <a:pt x="4675915" y="1314698"/>
                  </a:lnTo>
                  <a:lnTo>
                    <a:pt x="2467844" y="1314698"/>
                  </a:lnTo>
                  <a:close/>
                  <a:moveTo>
                    <a:pt x="4675915" y="1387737"/>
                  </a:moveTo>
                  <a:lnTo>
                    <a:pt x="4675915" y="2629396"/>
                  </a:lnTo>
                  <a:lnTo>
                    <a:pt x="2467844" y="2629396"/>
                  </a:lnTo>
                  <a:lnTo>
                    <a:pt x="2467844" y="1387737"/>
                  </a:lnTo>
                  <a:lnTo>
                    <a:pt x="4675915" y="1387737"/>
                  </a:lnTo>
                  <a:close/>
                  <a:moveTo>
                    <a:pt x="2337958" y="1314698"/>
                  </a:moveTo>
                  <a:lnTo>
                    <a:pt x="129887" y="1314698"/>
                  </a:lnTo>
                  <a:lnTo>
                    <a:pt x="129887" y="73039"/>
                  </a:lnTo>
                  <a:lnTo>
                    <a:pt x="2337958" y="73039"/>
                  </a:lnTo>
                  <a:lnTo>
                    <a:pt x="2337958" y="1314698"/>
                  </a:lnTo>
                  <a:close/>
                  <a:moveTo>
                    <a:pt x="2337958" y="1387737"/>
                  </a:moveTo>
                  <a:lnTo>
                    <a:pt x="2337958" y="2629396"/>
                  </a:lnTo>
                  <a:lnTo>
                    <a:pt x="129887" y="2629396"/>
                  </a:lnTo>
                  <a:lnTo>
                    <a:pt x="129887" y="1387737"/>
                  </a:lnTo>
                  <a:lnTo>
                    <a:pt x="2337958" y="1387737"/>
                  </a:lnTo>
                  <a:close/>
                  <a:moveTo>
                    <a:pt x="2337958" y="2702435"/>
                  </a:moveTo>
                  <a:lnTo>
                    <a:pt x="2337958" y="3944094"/>
                  </a:lnTo>
                  <a:lnTo>
                    <a:pt x="129887" y="3944094"/>
                  </a:lnTo>
                  <a:lnTo>
                    <a:pt x="129887" y="2702435"/>
                  </a:lnTo>
                  <a:lnTo>
                    <a:pt x="2337958" y="2702435"/>
                  </a:lnTo>
                  <a:close/>
                  <a:moveTo>
                    <a:pt x="2467844" y="2702435"/>
                  </a:moveTo>
                  <a:lnTo>
                    <a:pt x="4675915" y="2702435"/>
                  </a:lnTo>
                  <a:lnTo>
                    <a:pt x="4675915" y="3944094"/>
                  </a:lnTo>
                  <a:lnTo>
                    <a:pt x="2467844" y="3944094"/>
                  </a:lnTo>
                  <a:lnTo>
                    <a:pt x="2467844" y="2702435"/>
                  </a:lnTo>
                  <a:close/>
                  <a:moveTo>
                    <a:pt x="4805802" y="2702435"/>
                  </a:moveTo>
                  <a:lnTo>
                    <a:pt x="7013873" y="2702435"/>
                  </a:lnTo>
                  <a:lnTo>
                    <a:pt x="7013873" y="3944094"/>
                  </a:lnTo>
                  <a:lnTo>
                    <a:pt x="4805802" y="3944094"/>
                  </a:lnTo>
                  <a:lnTo>
                    <a:pt x="4805802" y="2702435"/>
                  </a:lnTo>
                  <a:close/>
                  <a:moveTo>
                    <a:pt x="4805802" y="2629396"/>
                  </a:moveTo>
                  <a:lnTo>
                    <a:pt x="4805802" y="1387737"/>
                  </a:lnTo>
                  <a:lnTo>
                    <a:pt x="7013873" y="1387737"/>
                  </a:lnTo>
                  <a:lnTo>
                    <a:pt x="7013873" y="2629396"/>
                  </a:lnTo>
                  <a:lnTo>
                    <a:pt x="4805802" y="2629396"/>
                  </a:lnTo>
                  <a:close/>
                  <a:moveTo>
                    <a:pt x="4805802" y="1314698"/>
                  </a:moveTo>
                  <a:lnTo>
                    <a:pt x="4805802" y="73039"/>
                  </a:lnTo>
                  <a:lnTo>
                    <a:pt x="7013873" y="73039"/>
                  </a:lnTo>
                  <a:lnTo>
                    <a:pt x="7013873" y="1314698"/>
                  </a:lnTo>
                  <a:lnTo>
                    <a:pt x="4805802" y="1314698"/>
                  </a:lnTo>
                  <a:close/>
                  <a:moveTo>
                    <a:pt x="129887" y="5258793"/>
                  </a:moveTo>
                  <a:lnTo>
                    <a:pt x="129887" y="4017133"/>
                  </a:lnTo>
                  <a:lnTo>
                    <a:pt x="2337958" y="4017133"/>
                  </a:lnTo>
                  <a:lnTo>
                    <a:pt x="2337958" y="5258793"/>
                  </a:lnTo>
                  <a:lnTo>
                    <a:pt x="129887" y="5258793"/>
                  </a:lnTo>
                  <a:close/>
                  <a:moveTo>
                    <a:pt x="2467844" y="5258793"/>
                  </a:moveTo>
                  <a:lnTo>
                    <a:pt x="2467844" y="4017133"/>
                  </a:lnTo>
                  <a:lnTo>
                    <a:pt x="4675915" y="4017133"/>
                  </a:lnTo>
                  <a:lnTo>
                    <a:pt x="4675915" y="5258793"/>
                  </a:lnTo>
                  <a:lnTo>
                    <a:pt x="2467844" y="5258793"/>
                  </a:lnTo>
                  <a:close/>
                  <a:moveTo>
                    <a:pt x="4805802" y="5258793"/>
                  </a:moveTo>
                  <a:lnTo>
                    <a:pt x="4805802" y="4017133"/>
                  </a:lnTo>
                  <a:lnTo>
                    <a:pt x="7013873" y="4017133"/>
                  </a:lnTo>
                  <a:lnTo>
                    <a:pt x="7013873" y="5258793"/>
                  </a:lnTo>
                  <a:lnTo>
                    <a:pt x="4805802" y="5258793"/>
                  </a:lnTo>
                  <a:close/>
                  <a:moveTo>
                    <a:pt x="9351831" y="5258793"/>
                  </a:moveTo>
                  <a:lnTo>
                    <a:pt x="7143759" y="5258793"/>
                  </a:lnTo>
                  <a:lnTo>
                    <a:pt x="7143759" y="4017133"/>
                  </a:lnTo>
                  <a:lnTo>
                    <a:pt x="9351831" y="4017133"/>
                  </a:lnTo>
                  <a:lnTo>
                    <a:pt x="9351831" y="5258793"/>
                  </a:lnTo>
                  <a:close/>
                  <a:moveTo>
                    <a:pt x="9351831" y="3944094"/>
                  </a:moveTo>
                  <a:lnTo>
                    <a:pt x="7143759" y="3944094"/>
                  </a:lnTo>
                  <a:lnTo>
                    <a:pt x="7143759" y="2702435"/>
                  </a:lnTo>
                  <a:lnTo>
                    <a:pt x="9351831" y="2702435"/>
                  </a:lnTo>
                  <a:lnTo>
                    <a:pt x="9351831" y="3944094"/>
                  </a:lnTo>
                  <a:close/>
                  <a:moveTo>
                    <a:pt x="9351831" y="2629396"/>
                  </a:moveTo>
                  <a:lnTo>
                    <a:pt x="7143759" y="2629396"/>
                  </a:lnTo>
                  <a:lnTo>
                    <a:pt x="7143759" y="1387737"/>
                  </a:lnTo>
                  <a:lnTo>
                    <a:pt x="9351831" y="1387737"/>
                  </a:lnTo>
                  <a:lnTo>
                    <a:pt x="9351831" y="2629396"/>
                  </a:lnTo>
                  <a:close/>
                  <a:moveTo>
                    <a:pt x="9351831" y="1314698"/>
                  </a:moveTo>
                  <a:lnTo>
                    <a:pt x="7143759" y="1314698"/>
                  </a:lnTo>
                  <a:lnTo>
                    <a:pt x="7143759" y="73039"/>
                  </a:lnTo>
                  <a:lnTo>
                    <a:pt x="9351831" y="73039"/>
                  </a:lnTo>
                  <a:lnTo>
                    <a:pt x="9351831" y="1314698"/>
                  </a:lnTo>
                  <a:close/>
                </a:path>
              </a:pathLst>
            </a:custGeom>
            <a:solidFill>
              <a:srgbClr val="FF4F63">
                <a:alpha val="34902"/>
              </a:srgbClr>
            </a:solidFill>
          </p:spPr>
          <p:txBody>
            <a:bodyPr/>
            <a:lstStyle/>
            <a:p>
              <a:endParaRPr/>
            </a:p>
          </p:txBody>
        </p:sp>
      </p:grpSp>
      <p:grpSp>
        <p:nvGrpSpPr>
          <p:cNvPr id="4" name="Group 4"/>
          <p:cNvGrpSpPr/>
          <p:nvPr/>
        </p:nvGrpSpPr>
        <p:grpSpPr>
          <a:xfrm>
            <a:off x="685800" y="787682"/>
            <a:ext cx="10820400" cy="5435849"/>
            <a:chOff x="0" y="0"/>
            <a:chExt cx="4274726" cy="2147496"/>
          </a:xfrm>
        </p:grpSpPr>
        <p:sp>
          <p:nvSpPr>
            <p:cNvPr id="5" name="Freeform 5"/>
            <p:cNvSpPr/>
            <p:nvPr/>
          </p:nvSpPr>
          <p:spPr>
            <a:xfrm>
              <a:off x="0" y="0"/>
              <a:ext cx="4274726" cy="2147496"/>
            </a:xfrm>
            <a:custGeom>
              <a:avLst/>
              <a:gdLst/>
              <a:ahLst/>
              <a:cxnLst/>
              <a:rect l="l" t="t" r="r" b="b"/>
              <a:pathLst>
                <a:path w="4274726" h="2147496">
                  <a:moveTo>
                    <a:pt x="24327" y="0"/>
                  </a:moveTo>
                  <a:lnTo>
                    <a:pt x="4250399" y="0"/>
                  </a:lnTo>
                  <a:cubicBezTo>
                    <a:pt x="4263834" y="0"/>
                    <a:pt x="4274726" y="10891"/>
                    <a:pt x="4274726" y="24327"/>
                  </a:cubicBezTo>
                  <a:lnTo>
                    <a:pt x="4274726" y="2123169"/>
                  </a:lnTo>
                  <a:cubicBezTo>
                    <a:pt x="4274726" y="2129621"/>
                    <a:pt x="4272163" y="2135809"/>
                    <a:pt x="4267601" y="2140371"/>
                  </a:cubicBezTo>
                  <a:cubicBezTo>
                    <a:pt x="4263039" y="2144933"/>
                    <a:pt x="4256851" y="2147496"/>
                    <a:pt x="4250399" y="2147496"/>
                  </a:cubicBezTo>
                  <a:lnTo>
                    <a:pt x="24327" y="2147496"/>
                  </a:lnTo>
                  <a:cubicBezTo>
                    <a:pt x="10891" y="2147496"/>
                    <a:pt x="0" y="2136605"/>
                    <a:pt x="0" y="2123169"/>
                  </a:cubicBezTo>
                  <a:lnTo>
                    <a:pt x="0" y="24327"/>
                  </a:lnTo>
                  <a:cubicBezTo>
                    <a:pt x="0" y="10891"/>
                    <a:pt x="10891" y="0"/>
                    <a:pt x="24327" y="0"/>
                  </a:cubicBezTo>
                  <a:close/>
                </a:path>
              </a:pathLst>
            </a:custGeom>
            <a:solidFill>
              <a:srgbClr val="F9DA4A"/>
            </a:solidFill>
            <a:ln w="19050" cap="rnd">
              <a:solidFill>
                <a:srgbClr val="000000"/>
              </a:solidFill>
              <a:prstDash val="solid"/>
              <a:round/>
            </a:ln>
          </p:spPr>
          <p:txBody>
            <a:bodyPr/>
            <a:lstStyle/>
            <a:p>
              <a:endParaRPr/>
            </a:p>
          </p:txBody>
        </p:sp>
        <p:sp>
          <p:nvSpPr>
            <p:cNvPr id="6" name="TextBox 6"/>
            <p:cNvSpPr txBox="1"/>
            <p:nvPr/>
          </p:nvSpPr>
          <p:spPr>
            <a:xfrm>
              <a:off x="0" y="-19050"/>
              <a:ext cx="4274726" cy="2166546"/>
            </a:xfrm>
            <a:prstGeom prst="rect">
              <a:avLst/>
            </a:prstGeom>
          </p:spPr>
          <p:txBody>
            <a:bodyPr lIns="33867" tIns="33867" rIns="33867" bIns="33867" rtlCol="0" anchor="ctr"/>
            <a:lstStyle/>
            <a:p>
              <a:pPr algn="ctr">
                <a:lnSpc>
                  <a:spcPts val="1600"/>
                </a:lnSpc>
              </a:pPr>
              <a:endParaRPr sz="1200"/>
            </a:p>
          </p:txBody>
        </p:sp>
      </p:grpSp>
      <p:grpSp>
        <p:nvGrpSpPr>
          <p:cNvPr id="7" name="Group 7"/>
          <p:cNvGrpSpPr/>
          <p:nvPr/>
        </p:nvGrpSpPr>
        <p:grpSpPr>
          <a:xfrm>
            <a:off x="903785" y="1054607"/>
            <a:ext cx="2383209" cy="891412"/>
            <a:chOff x="0" y="0"/>
            <a:chExt cx="2696890" cy="1008741"/>
          </a:xfrm>
        </p:grpSpPr>
        <p:sp>
          <p:nvSpPr>
            <p:cNvPr id="8" name="Freeform 8"/>
            <p:cNvSpPr/>
            <p:nvPr/>
          </p:nvSpPr>
          <p:spPr>
            <a:xfrm>
              <a:off x="0" y="0"/>
              <a:ext cx="2696890" cy="1008741"/>
            </a:xfrm>
            <a:custGeom>
              <a:avLst/>
              <a:gdLst/>
              <a:ahLst/>
              <a:cxnLst/>
              <a:rect l="l" t="t" r="r" b="b"/>
              <a:pathLst>
                <a:path w="2696890" h="1008741">
                  <a:moveTo>
                    <a:pt x="71468" y="0"/>
                  </a:moveTo>
                  <a:lnTo>
                    <a:pt x="2625423" y="0"/>
                  </a:lnTo>
                  <a:cubicBezTo>
                    <a:pt x="2664893" y="0"/>
                    <a:pt x="2696890" y="31997"/>
                    <a:pt x="2696890" y="71468"/>
                  </a:cubicBezTo>
                  <a:lnTo>
                    <a:pt x="2696890" y="937273"/>
                  </a:lnTo>
                  <a:cubicBezTo>
                    <a:pt x="2696890" y="976744"/>
                    <a:pt x="2664893" y="1008741"/>
                    <a:pt x="2625423" y="1008741"/>
                  </a:cubicBezTo>
                  <a:lnTo>
                    <a:pt x="71468" y="1008741"/>
                  </a:lnTo>
                  <a:cubicBezTo>
                    <a:pt x="31997" y="1008741"/>
                    <a:pt x="0" y="976744"/>
                    <a:pt x="0" y="937273"/>
                  </a:cubicBezTo>
                  <a:lnTo>
                    <a:pt x="0" y="71468"/>
                  </a:lnTo>
                  <a:cubicBezTo>
                    <a:pt x="0" y="31997"/>
                    <a:pt x="31997" y="0"/>
                    <a:pt x="71468" y="0"/>
                  </a:cubicBezTo>
                  <a:close/>
                </a:path>
              </a:pathLst>
            </a:custGeom>
            <a:solidFill>
              <a:srgbClr val="FFFFFF"/>
            </a:solidFill>
            <a:ln cap="rnd">
              <a:noFill/>
              <a:prstDash val="sysDot"/>
              <a:round/>
            </a:ln>
          </p:spPr>
          <p:txBody>
            <a:bodyPr/>
            <a:lstStyle/>
            <a:p>
              <a:endParaRPr/>
            </a:p>
          </p:txBody>
        </p:sp>
        <p:sp>
          <p:nvSpPr>
            <p:cNvPr id="9" name="TextBox 9"/>
            <p:cNvSpPr txBox="1"/>
            <p:nvPr/>
          </p:nvSpPr>
          <p:spPr>
            <a:xfrm>
              <a:off x="0" y="-38100"/>
              <a:ext cx="2696890" cy="1046841"/>
            </a:xfrm>
            <a:prstGeom prst="rect">
              <a:avLst/>
            </a:prstGeom>
          </p:spPr>
          <p:txBody>
            <a:bodyPr lIns="169333" tIns="169333" rIns="169333" bIns="169333" rtlCol="0" anchor="ctr"/>
            <a:lstStyle/>
            <a:p>
              <a:pPr algn="just">
                <a:lnSpc>
                  <a:spcPts val="1400"/>
                </a:lnSpc>
              </a:pPr>
              <a:endParaRPr sz="1200"/>
            </a:p>
          </p:txBody>
        </p:sp>
      </p:grpSp>
      <p:sp>
        <p:nvSpPr>
          <p:cNvPr id="11" name="TextBox 10"/>
          <p:cNvSpPr txBox="1"/>
          <p:nvPr/>
        </p:nvSpPr>
        <p:spPr>
          <a:xfrm>
            <a:off x="1146242" y="1154016"/>
            <a:ext cx="2083602" cy="707886"/>
          </a:xfrm>
          <a:prstGeom prst="rect">
            <a:avLst/>
          </a:prstGeom>
          <a:noFill/>
        </p:spPr>
        <p:txBody>
          <a:bodyPr wrap="square" rtlCol="0">
            <a:spAutoFit/>
          </a:bodyPr>
          <a:lstStyle/>
          <a:p>
            <a:r>
              <a:rPr lang="vi-VN" sz="4000" b="1" u="sng" smtClean="0">
                <a:latin typeface="+mj-lt"/>
              </a:rPr>
              <a:t>Câu 10:</a:t>
            </a:r>
            <a:endParaRPr lang="en-US" sz="4000" b="1" u="sng">
              <a:latin typeface="+mj-lt"/>
            </a:endParaRPr>
          </a:p>
        </p:txBody>
      </p:sp>
      <p:sp>
        <p:nvSpPr>
          <p:cNvPr id="12" name="TextBox 11"/>
          <p:cNvSpPr txBox="1"/>
          <p:nvPr/>
        </p:nvSpPr>
        <p:spPr>
          <a:xfrm>
            <a:off x="1354513" y="2212944"/>
            <a:ext cx="9482973" cy="2585323"/>
          </a:xfrm>
          <a:prstGeom prst="rect">
            <a:avLst/>
          </a:prstGeom>
          <a:noFill/>
        </p:spPr>
        <p:txBody>
          <a:bodyPr wrap="square" rtlCol="0">
            <a:spAutoFit/>
          </a:bodyPr>
          <a:lstStyle/>
          <a:p>
            <a:pPr algn="ctr"/>
            <a:r>
              <a:rPr lang="vi-VN" sz="5400" b="1" smtClean="0">
                <a:latin typeface="+mj-lt"/>
              </a:rPr>
              <a:t>Chúa Giêsu nói các môn đệ đã được nhận nhưng không thì cũng hãy như thế nào?</a:t>
            </a:r>
            <a:endParaRPr lang="en-US" sz="5400" b="1">
              <a:latin typeface="+mj-lt"/>
            </a:endParaRPr>
          </a:p>
        </p:txBody>
      </p:sp>
      <p:sp>
        <p:nvSpPr>
          <p:cNvPr id="13" name="Freeform 6">
            <a:hlinkClick r:id="rId2" action="ppaction://hlinksldjump"/>
          </p:cNvPr>
          <p:cNvSpPr/>
          <p:nvPr/>
        </p:nvSpPr>
        <p:spPr>
          <a:xfrm rot="3603770" flipH="1" flipV="1">
            <a:off x="9613853" y="4851206"/>
            <a:ext cx="985143" cy="904541"/>
          </a:xfrm>
          <a:custGeom>
            <a:avLst/>
            <a:gdLst/>
            <a:ahLst/>
            <a:cxnLst/>
            <a:rect l="l" t="t" r="r" b="b"/>
            <a:pathLst>
              <a:path w="1477715" h="1356811">
                <a:moveTo>
                  <a:pt x="1477715" y="1356811"/>
                </a:moveTo>
                <a:lnTo>
                  <a:pt x="0" y="1356811"/>
                </a:lnTo>
                <a:lnTo>
                  <a:pt x="0" y="0"/>
                </a:lnTo>
                <a:lnTo>
                  <a:pt x="1477715" y="0"/>
                </a:lnTo>
                <a:lnTo>
                  <a:pt x="1477715" y="1356811"/>
                </a:lnTo>
                <a:close/>
              </a:path>
            </a:pathLst>
          </a:custGeom>
          <a:blipFill>
            <a:blip r:embed="rId3">
              <a:extLst>
                <a:ext uri="{28A0092B-C50C-407E-A947-70E740481C1C}">
                  <a14:useLocalDpi xmlns:a14="http://schemas.microsoft.com/office/drawing/2010/main"/>
                </a:ex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4"/>
                </a:ext>
              </a:extLst>
            </a:blip>
            <a:stretch>
              <a:fillRect/>
            </a:stretch>
          </a:blipFill>
        </p:spPr>
        <p:txBody>
          <a:bodyPr/>
          <a:lstStyle/>
          <a:p>
            <a:endParaRPr/>
          </a:p>
        </p:txBody>
      </p:sp>
    </p:spTree>
    <p:extLst>
      <p:ext uri="{BB962C8B-B14F-4D97-AF65-F5344CB8AC3E}">
        <p14:creationId xmlns:p14="http://schemas.microsoft.com/office/powerpoint/2010/main" val="20154623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rot="2700000">
            <a:off x="4318000" y="1651000"/>
            <a:ext cx="3556000" cy="3556000"/>
          </a:xfrm>
          <a:prstGeom prst="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Hình chữ nhật 2"/>
          <p:cNvSpPr/>
          <p:nvPr/>
        </p:nvSpPr>
        <p:spPr>
          <a:xfrm rot="2700000">
            <a:off x="5550135" y="2883134"/>
            <a:ext cx="1091731" cy="1091734"/>
          </a:xfrm>
          <a:prstGeom prst="rect">
            <a:avLst/>
          </a:prstGeom>
          <a:solidFill>
            <a:srgbClr val="FFC0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 name="Đường nối Thẳng 6"/>
          <p:cNvCxnSpPr/>
          <p:nvPr/>
        </p:nvCxnSpPr>
        <p:spPr>
          <a:xfrm flipV="1">
            <a:off x="4557486" y="1915886"/>
            <a:ext cx="1538514" cy="1513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Đường nối Thẳng 11"/>
          <p:cNvCxnSpPr/>
          <p:nvPr/>
        </p:nvCxnSpPr>
        <p:spPr>
          <a:xfrm rot="16200000" flipV="1">
            <a:off x="6075586" y="1915886"/>
            <a:ext cx="1538514" cy="1513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rot="16200000" flipV="1">
            <a:off x="4544786" y="3413586"/>
            <a:ext cx="1538514" cy="1513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5400000">
            <a:off x="6057900" y="3413586"/>
            <a:ext cx="1538514" cy="151311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507607"/>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xmlns:a14="http://schemas.microsoft.com/office/drawing/2010/main" xmlns:p15="http://schemas.microsoft.com/office/powerpoint/2012/main" xmlns:p159="http://schemas.microsoft.com/office/powerpoint/2015/09/main">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3"/>
                                        </p:tgtEl>
                                        <p:attrNameLst>
                                          <p:attrName>r</p:attrName>
                                        </p:attrNameLst>
                                      </p:cBhvr>
                                    </p:animRot>
                                  </p:childTnLst>
                                </p:cTn>
                              </p:par>
                              <p:par>
                                <p:cTn id="9" presetID="22" presetClass="entr" presetSubtype="4" fill="hold" nodeType="with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1" fill="hold" nodeType="withEffect">
                                  <p:stCondLst>
                                    <p:cond delay="250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par>
                                <p:cTn id="15" presetID="22" presetClass="entr" presetSubtype="1" fill="hold" nodeType="withEffect">
                                  <p:stCondLst>
                                    <p:cond delay="300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4" fill="hold" nodeType="withEffect">
                                  <p:stCondLst>
                                    <p:cond delay="350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10" presetClass="entr" presetSubtype="0" repeatCount="20000" fill="hold" grpId="1"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50"/>
                                        <p:tgtEl>
                                          <p:spTgt spid="2"/>
                                        </p:tgtEl>
                                      </p:cBhvr>
                                    </p:animEffect>
                                  </p:childTnLst>
                                </p:cTn>
                              </p:par>
                              <p:par>
                                <p:cTn id="24" presetID="10" presetClass="entr" presetSubtype="0" repeatCount="2000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50"/>
                                        <p:tgtEl>
                                          <p:spTgt spid="3"/>
                                        </p:tgtEl>
                                      </p:cBhvr>
                                    </p:animEffect>
                                  </p:childTnLst>
                                </p:cTn>
                              </p:par>
                              <p:par>
                                <p:cTn id="27" presetID="22" presetClass="exit" presetSubtype="8" fill="hold" nodeType="withEffect">
                                  <p:stCondLst>
                                    <p:cond delay="3750"/>
                                  </p:stCondLst>
                                  <p:childTnLst>
                                    <p:animEffect transition="out" filter="wipe(left)">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22" presetClass="exit" presetSubtype="4" fill="hold" nodeType="withEffect">
                                  <p:stCondLst>
                                    <p:cond delay="4250"/>
                                  </p:stCondLst>
                                  <p:childTnLst>
                                    <p:animEffect transition="out" filter="wipe(down)">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22" presetClass="exit" presetSubtype="4" fill="hold" nodeType="withEffect">
                                  <p:stCondLst>
                                    <p:cond delay="4750"/>
                                  </p:stCondLst>
                                  <p:childTnLst>
                                    <p:animEffect transition="out" filter="wipe(down)">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22" presetClass="exit" presetSubtype="2" fill="hold" nodeType="withEffect">
                                  <p:stCondLst>
                                    <p:cond delay="5250"/>
                                  </p:stCondLst>
                                  <p:childTnLst>
                                    <p:animEffect transition="out" filter="wipe(right)">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2" grpId="1" animBg="1"/>
      <p:bldP spid="3" grpId="2" uiExpand="1"/>
      <p:bldP spid="3"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1316414" y="2230357"/>
            <a:ext cx="10764951" cy="1107996"/>
          </a:xfrm>
          <a:prstGeom prst="rect">
            <a:avLst/>
          </a:prstGeom>
          <a:noFill/>
        </p:spPr>
        <p:txBody>
          <a:bodyPr wrap="square" rtlCol="0">
            <a:spAutoFit/>
          </a:bodyPr>
          <a:lstStyle/>
          <a:p>
            <a:r>
              <a:rPr lang="en-US" sz="6600" b="1">
                <a:solidFill>
                  <a:srgbClr val="FFC000"/>
                </a:solidFill>
                <a:latin typeface="Times New Roman" panose="02020603050405020304" pitchFamily="18" charset="0"/>
                <a:cs typeface="Times New Roman" panose="02020603050405020304" pitchFamily="18" charset="0"/>
              </a:rPr>
              <a:t>     Vui học Kinh Thánh</a:t>
            </a:r>
            <a:endParaRPr lang="vi-VN" sz="6600" b="1">
              <a:solidFill>
                <a:srgbClr val="FFC000"/>
              </a:solidFill>
              <a:latin typeface="Times New Roman" pitchFamily="18" charset="0"/>
              <a:cs typeface="Times New Roman" panose="02020603050405020304" pitchFamily="18" charset="0"/>
            </a:endParaRPr>
          </a:p>
        </p:txBody>
      </p:sp>
      <p:sp>
        <p:nvSpPr>
          <p:cNvPr id="3" name="Hình chữ nhật 2"/>
          <p:cNvSpPr/>
          <p:nvPr/>
        </p:nvSpPr>
        <p:spPr>
          <a:xfrm rot="2700000">
            <a:off x="5733911" y="2755066"/>
            <a:ext cx="675924" cy="675926"/>
          </a:xfrm>
          <a:prstGeom prst="rect">
            <a:avLst/>
          </a:prstGeom>
          <a:solidFill>
            <a:srgbClr val="FFC0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p:cNvSpPr txBox="1"/>
          <p:nvPr/>
        </p:nvSpPr>
        <p:spPr>
          <a:xfrm>
            <a:off x="4759288" y="3338352"/>
            <a:ext cx="6842966" cy="769441"/>
          </a:xfrm>
          <a:prstGeom prst="rect">
            <a:avLst/>
          </a:prstGeom>
          <a:noFill/>
        </p:spPr>
        <p:txBody>
          <a:bodyPr wrap="square" rtlCol="0">
            <a:spAutoFit/>
          </a:bodyPr>
          <a:lstStyle/>
          <a:p>
            <a:r>
              <a:rPr lang="vi-VN" altLang="en-US" sz="4400" b="1" smtClean="0">
                <a:solidFill>
                  <a:srgbClr val="00B050"/>
                </a:solidFill>
                <a:latin typeface="+mj-lt"/>
              </a:rPr>
              <a:t>Mt 9,36-10,8</a:t>
            </a:r>
            <a:endParaRPr lang="en-US" altLang="en-US" sz="4400" b="1">
              <a:solidFill>
                <a:srgbClr val="00B050"/>
              </a:solidFill>
              <a:latin typeface="+mj-lt"/>
            </a:endParaRPr>
          </a:p>
        </p:txBody>
      </p:sp>
    </p:spTree>
    <p:extLst>
      <p:ext uri="{BB962C8B-B14F-4D97-AF65-F5344CB8AC3E}">
        <p14:creationId xmlns:p14="http://schemas.microsoft.com/office/powerpoint/2010/main" val="1265917272"/>
      </p:ext>
    </p:extLst>
  </p:cSld>
  <p:clrMapOvr>
    <a:masterClrMapping/>
  </p:clrMapOvr>
  <mc:AlternateContent xmlns:mc="http://schemas.openxmlformats.org/markup-compatibility/2006" xmlns:p14="http://schemas.microsoft.com/office/powerpoint/2010/main">
    <mc:Choice Requires="p14">
      <p:transition spd="slow" p14:dur="800" advClick="0">
        <p14:flythrough/>
      </p:transition>
    </mc:Choice>
    <mc:Fallback xmlns="" xmlns:a14="http://schemas.microsoft.com/office/drawing/2010/main" xmlns:p15="http://schemas.microsoft.com/office/powerpoint/2012/main" xmlns:p159="http://schemas.microsoft.com/office/powerpoint/2015/09/main">
      <p:transition spd="slow" advClick="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path" presetSubtype="0" accel="50000" decel="50000" fill="hold" nodeType="withEffect">
                                  <p:stCondLst>
                                    <p:cond delay="0"/>
                                  </p:stCondLst>
                                  <p:childTnLst>
                                    <p:animMotion origin="layout" path="M -3.125E-06 0 L -0.39284 0" pathEditMode="relative" rAng="0" ptsTypes="AA">
                                      <p:cBhvr>
                                        <p:cTn id="6" dur="1250" fill="hold"/>
                                        <p:tgtEl>
                                          <p:spTgt spid="3"/>
                                        </p:tgtEl>
                                        <p:attrNameLst>
                                          <p:attrName>ppt_x</p:attrName>
                                          <p:attrName>ppt_y</p:attrName>
                                        </p:attrNameLst>
                                      </p:cBhvr>
                                      <p:rCtr x="-19648" y="0"/>
                                    </p:animMotion>
                                  </p:childTnLst>
                                </p:cTn>
                              </p:par>
                              <p:par>
                                <p:cTn id="7" presetID="42" presetClass="path" presetSubtype="0" accel="50000" decel="50000" fill="hold" grpId="1" nodeType="withEffect">
                                  <p:stCondLst>
                                    <p:cond delay="1250"/>
                                  </p:stCondLst>
                                  <p:childTnLst>
                                    <p:animMotion origin="layout" path="M -0.39284 0 L 0.48763 0" pathEditMode="relative" rAng="0" ptsTypes="AA">
                                      <p:cBhvr>
                                        <p:cTn id="8" dur="750" fill="hold"/>
                                        <p:tgtEl>
                                          <p:spTgt spid="3"/>
                                        </p:tgtEl>
                                        <p:attrNameLst>
                                          <p:attrName>ppt_x</p:attrName>
                                          <p:attrName>ppt_y</p:attrName>
                                        </p:attrNameLst>
                                      </p:cBhvr>
                                      <p:rCtr x="44023" y="0"/>
                                    </p:animMotion>
                                  </p:childTnLst>
                                </p:cTn>
                              </p:par>
                              <p:par>
                                <p:cTn id="9" presetID="22" presetClass="entr" presetSubtype="8" fill="hold" grpId="0" nodeType="with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2" presetClass="entr" presetSubtype="8" fill="hold" nodeType="withEffect">
                                  <p:stCondLst>
                                    <p:cond delay="175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1" uiExpand="1" animBg="1"/>
      <p:bldP spid="3" grpId="2"/>
      <p:bldP spid="5" grpId="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Nhóm 13"/>
          <p:cNvGrpSpPr/>
          <p:nvPr/>
        </p:nvGrpSpPr>
        <p:grpSpPr>
          <a:xfrm>
            <a:off x="849951" y="1086165"/>
            <a:ext cx="10073390" cy="5036696"/>
            <a:chOff x="1059305" y="910652"/>
            <a:chExt cx="10073390" cy="5036696"/>
          </a:xfrm>
          <a:scene3d>
            <a:camera prst="perspectiveRelaxedModerately" fov="3300000">
              <a:rot lat="19800000" lon="0" rev="0"/>
            </a:camera>
            <a:lightRig rig="threePt" dir="t"/>
          </a:scene3d>
        </p:grpSpPr>
        <p:sp>
          <p:nvSpPr>
            <p:cNvPr id="15" name="Hình chữ nhật 14"/>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Hình chữ nhật 15"/>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4" name="Nhóm 3"/>
          <p:cNvGrpSpPr/>
          <p:nvPr/>
        </p:nvGrpSpPr>
        <p:grpSpPr>
          <a:xfrm>
            <a:off x="1903108" y="1573971"/>
            <a:ext cx="8424472" cy="4137286"/>
            <a:chOff x="1883764" y="1360356"/>
            <a:chExt cx="8424472" cy="4137286"/>
          </a:xfrm>
          <a:solidFill>
            <a:schemeClr val="accent2">
              <a:lumMod val="40000"/>
              <a:lumOff val="60000"/>
            </a:schemeClr>
          </a:solidFill>
          <a:scene3d>
            <a:camera prst="perspectiveRelaxedModerately" fov="3300000">
              <a:rot lat="19800000" lon="0" rev="0"/>
            </a:camera>
            <a:lightRig rig="threePt" dir="t"/>
          </a:scene3d>
        </p:grpSpPr>
        <p:sp>
          <p:nvSpPr>
            <p:cNvPr id="5" name="Hình chữ nhật 4"/>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Hình chữ nhật 6"/>
            <p:cNvSpPr/>
            <p:nvPr/>
          </p:nvSpPr>
          <p:spPr>
            <a:xfrm>
              <a:off x="6096000" y="1360356"/>
              <a:ext cx="4212236" cy="4137285"/>
            </a:xfrm>
            <a:prstGeom prst="rect">
              <a:avLst/>
            </a:prstGeom>
            <a:grp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nvGrpSpPr>
          <p:cNvPr id="9" name="Nhóm 8"/>
          <p:cNvGrpSpPr/>
          <p:nvPr/>
        </p:nvGrpSpPr>
        <p:grpSpPr>
          <a:xfrm>
            <a:off x="1881707" y="1535869"/>
            <a:ext cx="8424472" cy="4137286"/>
            <a:chOff x="1883764" y="1360356"/>
            <a:chExt cx="8424472"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p:cNvSpPr/>
            <p:nvPr/>
          </p:nvSpPr>
          <p:spPr>
            <a:xfrm>
              <a:off x="1883764" y="1360357"/>
              <a:ext cx="4212236" cy="41372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Hình chữ nhật 7"/>
            <p:cNvSpPr/>
            <p:nvPr/>
          </p:nvSpPr>
          <p:spPr>
            <a:xfrm>
              <a:off x="6096000" y="1360356"/>
              <a:ext cx="4212236" cy="4137285"/>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4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Tin mừng theo thánh Gio an</a:t>
              </a:r>
              <a:endParaRPr kumimoji="0" lang="vi-VN" sz="4400" b="0" i="0" u="none" strike="noStrike" kern="1200" cap="none" spc="0" normalizeH="0" baseline="0" noProof="0">
                <a:ln>
                  <a:noFill/>
                </a:ln>
                <a:solidFill>
                  <a:prstClr val="black"/>
                </a:solidFill>
                <a:effectLst/>
                <a:uLnTx/>
                <a:uFillTx/>
                <a:latin typeface="Times New Roman" pitchFamily="18" charset="0"/>
                <a:ea typeface="+mn-ea"/>
                <a:cs typeface="Times New Roman" panose="02020603050405020304" pitchFamily="18" charset="0"/>
              </a:endParaRPr>
            </a:p>
          </p:txBody>
        </p:sp>
      </p:grpSp>
      <p:sp>
        <p:nvSpPr>
          <p:cNvPr id="12" name="Hình chữ nhật 11"/>
          <p:cNvSpPr/>
          <p:nvPr/>
        </p:nvSpPr>
        <p:spPr>
          <a:xfrm>
            <a:off x="849951" y="1146741"/>
            <a:ext cx="5036695" cy="5036695"/>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7" name="Nhóm 16"/>
          <p:cNvGrpSpPr/>
          <p:nvPr/>
        </p:nvGrpSpPr>
        <p:grpSpPr>
          <a:xfrm>
            <a:off x="952143" y="735139"/>
            <a:ext cx="10073390" cy="5154684"/>
            <a:chOff x="1059305" y="910652"/>
            <a:chExt cx="10073390" cy="5154684"/>
          </a:xfrm>
          <a:scene3d>
            <a:camera prst="perspectiveRelaxedModerately" fov="3300000">
              <a:rot lat="19800000" lon="0" rev="0"/>
            </a:camera>
            <a:lightRig rig="threePt" dir="t"/>
          </a:scene3d>
        </p:grpSpPr>
        <p:sp>
          <p:nvSpPr>
            <p:cNvPr id="18" name="Hình chữ nhật 17"/>
            <p:cNvSpPr/>
            <p:nvPr/>
          </p:nvSpPr>
          <p:spPr>
            <a:xfrm>
              <a:off x="6096000" y="1028641"/>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6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Kinh Thánh</a:t>
              </a: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NXB TÔN GIÁO</a:t>
              </a:r>
              <a:endParaRPr kumimoji="0" lang="vi-VN" sz="1600" b="0" i="0" u="none" strike="noStrike" kern="1200" cap="none" spc="0" normalizeH="0" baseline="0" noProof="0">
                <a:ln>
                  <a:noFill/>
                </a:ln>
                <a:solidFill>
                  <a:prstClr val="black"/>
                </a:solidFill>
                <a:effectLst/>
                <a:uLnTx/>
                <a:uFillTx/>
                <a:latin typeface="Times New Roman" pitchFamily="18" charset="0"/>
                <a:ea typeface="+mn-ea"/>
                <a:cs typeface="Times New Roman" panose="02020603050405020304" pitchFamily="18" charset="0"/>
              </a:endParaRPr>
            </a:p>
          </p:txBody>
        </p:sp>
        <p:sp>
          <p:nvSpPr>
            <p:cNvPr id="19" name="Hình chữ nhật 18"/>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3" name="Hình chữ nhật 12"/>
          <p:cNvSpPr/>
          <p:nvPr/>
        </p:nvSpPr>
        <p:spPr>
          <a:xfrm>
            <a:off x="5894718" y="827345"/>
            <a:ext cx="188241" cy="5127110"/>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89417188"/>
      </p:ext>
    </p:extLst>
  </p:cSld>
  <p:clrMapOvr>
    <a:masterClrMapping/>
  </p:clrMapOvr>
  <mc:AlternateContent xmlns:mc="http://schemas.openxmlformats.org/markup-compatibility/2006">
    <mc:Choice xmlns="" xmlns:p14="http://schemas.microsoft.com/office/powerpoint/2010/main" xmlns:a14="http://schemas.microsoft.com/office/drawing/2010/main" xmlns:p15="http://schemas.microsoft.com/office/powerpoint/2012/main" xmlns:p159="http://schemas.microsoft.com/office/powerpoint/2015/09/main" Requires="p159">
      <p:transitio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91388" y="-225269"/>
            <a:ext cx="14321075" cy="8055604"/>
          </a:xfrm>
          <a:custGeom>
            <a:avLst/>
            <a:gdLst/>
            <a:ahLst/>
            <a:cxnLst/>
            <a:rect l="l" t="t" r="r" b="b"/>
            <a:pathLst>
              <a:path w="21481611" h="12083406">
                <a:moveTo>
                  <a:pt x="0" y="0"/>
                </a:moveTo>
                <a:lnTo>
                  <a:pt x="21481611" y="0"/>
                </a:lnTo>
                <a:lnTo>
                  <a:pt x="21481611" y="12083406"/>
                </a:lnTo>
                <a:lnTo>
                  <a:pt x="0" y="12083406"/>
                </a:lnTo>
                <a:lnTo>
                  <a:pt x="0" y="0"/>
                </a:lnTo>
                <a:close/>
              </a:path>
            </a:pathLst>
          </a:custGeom>
          <a:blipFill>
            <a:blip r:embed="rId2">
              <a:alphaModFix amt="32999"/>
              <a:extLs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3"/>
                </a:ext>
              </a:extLst>
            </a:blip>
            <a:stretch>
              <a:fillRect/>
            </a:stretch>
          </a:blipFill>
        </p:spPr>
        <p:txBody>
          <a:bodyPr/>
          <a:lstStyle/>
          <a:p>
            <a:endParaRPr/>
          </a:p>
        </p:txBody>
      </p:sp>
      <p:sp>
        <p:nvSpPr>
          <p:cNvPr id="3" name="Freeform 3"/>
          <p:cNvSpPr/>
          <p:nvPr/>
        </p:nvSpPr>
        <p:spPr>
          <a:xfrm>
            <a:off x="1130816" y="72493"/>
            <a:ext cx="10147494" cy="6713014"/>
          </a:xfrm>
          <a:custGeom>
            <a:avLst/>
            <a:gdLst/>
            <a:ahLst/>
            <a:cxnLst/>
            <a:rect l="l" t="t" r="r" b="b"/>
            <a:pathLst>
              <a:path w="16529397" h="11735872">
                <a:moveTo>
                  <a:pt x="0" y="0"/>
                </a:moveTo>
                <a:lnTo>
                  <a:pt x="16529398" y="0"/>
                </a:lnTo>
                <a:lnTo>
                  <a:pt x="16529398" y="11735873"/>
                </a:lnTo>
                <a:lnTo>
                  <a:pt x="0" y="11735873"/>
                </a:lnTo>
                <a:lnTo>
                  <a:pt x="0" y="0"/>
                </a:lnTo>
                <a:close/>
              </a:path>
            </a:pathLst>
          </a:custGeom>
          <a:blipFill>
            <a:blip r:embed="rId4">
              <a:extLs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5"/>
                </a:ext>
              </a:extLst>
            </a:blip>
            <a:stretch>
              <a:fillRect/>
            </a:stretch>
          </a:blipFill>
        </p:spPr>
        <p:txBody>
          <a:bodyPr/>
          <a:lstStyle/>
          <a:p>
            <a:endParaRPr/>
          </a:p>
        </p:txBody>
      </p:sp>
      <p:sp>
        <p:nvSpPr>
          <p:cNvPr id="19" name="Hộp Văn bản 18"/>
          <p:cNvSpPr txBox="1"/>
          <p:nvPr/>
        </p:nvSpPr>
        <p:spPr>
          <a:xfrm>
            <a:off x="1869140" y="1869141"/>
            <a:ext cx="4007224" cy="2829493"/>
          </a:xfrm>
          <a:prstGeom prst="rect">
            <a:avLst/>
          </a:prstGeom>
          <a:noFill/>
        </p:spPr>
        <p:txBody>
          <a:bodyPr wrap="square" rtlCol="0">
            <a:spAutoFit/>
          </a:bodyPr>
          <a:lstStyle/>
          <a:p>
            <a:pPr>
              <a:lnSpc>
                <a:spcPct val="107000"/>
              </a:lnSpc>
              <a:spcAft>
                <a:spcPts val="800"/>
              </a:spcAft>
            </a:pPr>
            <a:r>
              <a:rPr lang="vi-VN" sz="4000" kern="0">
                <a:effectLst/>
                <a:latin typeface="Times New Roman" panose="02020603050405020304" pitchFamily="18" charset="0"/>
                <a:ea typeface="Calibri" panose="020F0502020204030204" pitchFamily="34" charset="0"/>
                <a:cs typeface="Times New Roman" panose="02020603050405020304" pitchFamily="18" charset="0"/>
              </a:rPr>
              <a:t>TIN MỪNG THEO THÁNH </a:t>
            </a:r>
            <a:r>
              <a:rPr lang="en-US" sz="4000" kern="0" smtClean="0">
                <a:effectLst/>
                <a:latin typeface="Times New Roman" panose="02020603050405020304" pitchFamily="18" charset="0"/>
                <a:ea typeface="Calibri" panose="020F0502020204030204" pitchFamily="34" charset="0"/>
                <a:cs typeface="Times New Roman" panose="02020603050405020304" pitchFamily="18" charset="0"/>
              </a:rPr>
              <a:t>LUCA</a:t>
            </a:r>
            <a:r>
              <a:rPr lang="vi-VN" sz="4000" kern="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000" kern="0" smtClean="0">
              <a:effectLst/>
              <a:latin typeface="Times New Roman"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000" kern="0" smtClean="0">
                <a:latin typeface="Times New Roman" panose="02020603050405020304" pitchFamily="18" charset="0"/>
                <a:ea typeface="Calibri" panose="020F0502020204030204" pitchFamily="34" charset="0"/>
                <a:cs typeface="Times New Roman" panose="02020603050405020304" pitchFamily="18" charset="0"/>
              </a:rPr>
              <a:t>(</a:t>
            </a:r>
            <a:r>
              <a:rPr lang="vi-VN" altLang="en-US" sz="4000" smtClean="0">
                <a:latin typeface="Times New Roman" panose="02020603050405020304" pitchFamily="18" charset="0"/>
                <a:cs typeface="Times New Roman" panose="02020603050405020304" pitchFamily="18" charset="0"/>
              </a:rPr>
              <a:t>9,36-10,8</a:t>
            </a:r>
            <a:r>
              <a:rPr lang="en-US" sz="4000" kern="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vi-VN" sz="4000" kern="100">
              <a:effectLst/>
              <a:latin typeface="Times New Roman" pitchFamily="18" charset="0"/>
              <a:ea typeface="Calibri" panose="020F0502020204030204" pitchFamily="34" charset="0"/>
              <a:cs typeface="Times New Roman" panose="02020603050405020304" pitchFamily="18" charset="0"/>
            </a:endParaRPr>
          </a:p>
        </p:txBody>
      </p:sp>
      <p:sp>
        <p:nvSpPr>
          <p:cNvPr id="20" name="Hộp Văn bản 19"/>
          <p:cNvSpPr txBox="1"/>
          <p:nvPr/>
        </p:nvSpPr>
        <p:spPr>
          <a:xfrm>
            <a:off x="6779622" y="428178"/>
            <a:ext cx="4127863" cy="6001643"/>
          </a:xfrm>
          <a:prstGeom prst="rect">
            <a:avLst/>
          </a:prstGeom>
          <a:noFill/>
        </p:spPr>
        <p:txBody>
          <a:bodyPr wrap="square" rtlCol="0">
            <a:spAutoFit/>
          </a:bodyPr>
          <a:lstStyle/>
          <a:p>
            <a:pPr fontAlgn="base"/>
            <a:r>
              <a:rPr lang="vi-VN" sz="3200" smtClean="0">
                <a:latin typeface="Times New Roman" panose="02020603050405020304" pitchFamily="18" charset="0"/>
                <a:cs typeface="Times New Roman" panose="02020603050405020304" pitchFamily="18" charset="0"/>
              </a:rPr>
              <a:t>Khi </a:t>
            </a:r>
            <a:r>
              <a:rPr lang="vi-VN" sz="3200">
                <a:latin typeface="Times New Roman" panose="02020603050405020304" pitchFamily="18" charset="0"/>
                <a:cs typeface="Times New Roman" panose="02020603050405020304" pitchFamily="18" charset="0"/>
              </a:rPr>
              <a:t>ấy, Chúa Giêsu thấy đoàn lũ dân chúng, liền động lòng xót thương họ: vì họ tất tưởi bơ vơ như những con chiên không có người chăn, Người liền bảo môn đệ rằng: “Lúa chín đầy đồng, mà thợ gặt thì ít. Các con hãy xin chủ ruộng sai thợ đi gặt lúa”.</a:t>
            </a:r>
          </a:p>
        </p:txBody>
      </p:sp>
    </p:spTree>
    <p:extLst>
      <p:ext uri="{BB962C8B-B14F-4D97-AF65-F5344CB8AC3E}">
        <p14:creationId xmlns:p14="http://schemas.microsoft.com/office/powerpoint/2010/main" val="1287376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xmlns:p14="http://schemas.microsoft.com/office/powerpoint/2010/main" xmlns:a14="http://schemas.microsoft.com/office/drawing/2010/main" xmlns:p159="http://schemas.microsoft.com/office/powerpoint/2015/09/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91388" y="-225269"/>
            <a:ext cx="14321075" cy="8055604"/>
          </a:xfrm>
          <a:custGeom>
            <a:avLst/>
            <a:gdLst/>
            <a:ahLst/>
            <a:cxnLst/>
            <a:rect l="l" t="t" r="r" b="b"/>
            <a:pathLst>
              <a:path w="21481611" h="12083406">
                <a:moveTo>
                  <a:pt x="0" y="0"/>
                </a:moveTo>
                <a:lnTo>
                  <a:pt x="21481611" y="0"/>
                </a:lnTo>
                <a:lnTo>
                  <a:pt x="21481611" y="12083406"/>
                </a:lnTo>
                <a:lnTo>
                  <a:pt x="0" y="12083406"/>
                </a:lnTo>
                <a:lnTo>
                  <a:pt x="0" y="0"/>
                </a:lnTo>
                <a:close/>
              </a:path>
            </a:pathLst>
          </a:custGeom>
          <a:blipFill>
            <a:blip r:embed="rId2">
              <a:alphaModFix amt="32999"/>
              <a:extLs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3"/>
                </a:ext>
              </a:extLst>
            </a:blip>
            <a:stretch>
              <a:fillRect/>
            </a:stretch>
          </a:blipFill>
        </p:spPr>
        <p:txBody>
          <a:bodyPr/>
          <a:lstStyle/>
          <a:p>
            <a:endParaRPr/>
          </a:p>
        </p:txBody>
      </p:sp>
      <p:sp>
        <p:nvSpPr>
          <p:cNvPr id="3" name="Freeform 3"/>
          <p:cNvSpPr/>
          <p:nvPr/>
        </p:nvSpPr>
        <p:spPr>
          <a:xfrm>
            <a:off x="1130816" y="72493"/>
            <a:ext cx="10147494" cy="6713014"/>
          </a:xfrm>
          <a:custGeom>
            <a:avLst/>
            <a:gdLst/>
            <a:ahLst/>
            <a:cxnLst/>
            <a:rect l="l" t="t" r="r" b="b"/>
            <a:pathLst>
              <a:path w="16529397" h="11735872">
                <a:moveTo>
                  <a:pt x="0" y="0"/>
                </a:moveTo>
                <a:lnTo>
                  <a:pt x="16529398" y="0"/>
                </a:lnTo>
                <a:lnTo>
                  <a:pt x="16529398" y="11735873"/>
                </a:lnTo>
                <a:lnTo>
                  <a:pt x="0" y="11735873"/>
                </a:lnTo>
                <a:lnTo>
                  <a:pt x="0" y="0"/>
                </a:lnTo>
                <a:close/>
              </a:path>
            </a:pathLst>
          </a:custGeom>
          <a:blipFill>
            <a:blip r:embed="rId4">
              <a:extLs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5"/>
                </a:ext>
              </a:extLst>
            </a:blip>
            <a:stretch>
              <a:fillRect/>
            </a:stretch>
          </a:blipFill>
        </p:spPr>
        <p:txBody>
          <a:bodyPr/>
          <a:lstStyle/>
          <a:p>
            <a:endParaRPr/>
          </a:p>
        </p:txBody>
      </p:sp>
      <p:sp>
        <p:nvSpPr>
          <p:cNvPr id="19" name="Hộp Văn bản 18"/>
          <p:cNvSpPr txBox="1"/>
          <p:nvPr/>
        </p:nvSpPr>
        <p:spPr>
          <a:xfrm>
            <a:off x="1486509" y="487436"/>
            <a:ext cx="4130520" cy="5862695"/>
          </a:xfrm>
          <a:prstGeom prst="rect">
            <a:avLst/>
          </a:prstGeom>
          <a:noFill/>
        </p:spPr>
        <p:txBody>
          <a:bodyPr wrap="square" rtlCol="0">
            <a:spAutoFit/>
          </a:bodyPr>
          <a:lstStyle/>
          <a:p>
            <a:pPr>
              <a:lnSpc>
                <a:spcPct val="107000"/>
              </a:lnSpc>
              <a:spcAft>
                <a:spcPts val="800"/>
              </a:spcAft>
            </a:pPr>
            <a:r>
              <a:rPr lang="vi-VN" sz="3200">
                <a:latin typeface="+mj-lt"/>
              </a:rPr>
              <a:t>Và Người liền triệu tập mười hai môn đệ, ban cho họ quyền năng trên các thần ô uế, để họ xua đuổi chúng, và chữa lành mọi bệnh hoạn tật nguyền. Ðây là tên của mười hai tông đồ: trước hết là Simon cũng gọi là Phêrô, rồi đến Anrê em ông; </a:t>
            </a:r>
            <a:endParaRPr lang="en-US" altLang="en-US" sz="4800" kern="100">
              <a:effectLst/>
              <a:latin typeface="+mj-lt"/>
              <a:ea typeface="Calibri" panose="020F0502020204030204" pitchFamily="34" charset="0"/>
              <a:cs typeface="Times New Roman" panose="02020603050405020304" pitchFamily="18" charset="0"/>
            </a:endParaRPr>
          </a:p>
        </p:txBody>
      </p:sp>
      <p:sp>
        <p:nvSpPr>
          <p:cNvPr id="20" name="Hộp Văn bản 19"/>
          <p:cNvSpPr txBox="1"/>
          <p:nvPr/>
        </p:nvSpPr>
        <p:spPr>
          <a:xfrm>
            <a:off x="6814185" y="421005"/>
            <a:ext cx="4233545" cy="6001643"/>
          </a:xfrm>
          <a:prstGeom prst="rect">
            <a:avLst/>
          </a:prstGeom>
          <a:noFill/>
        </p:spPr>
        <p:txBody>
          <a:bodyPr wrap="square" rtlCol="0">
            <a:spAutoFit/>
          </a:bodyPr>
          <a:lstStyle/>
          <a:p>
            <a:pPr fontAlgn="base"/>
            <a:r>
              <a:rPr lang="vi-VN" sz="3200">
                <a:latin typeface="+mj-lt"/>
              </a:rPr>
              <a:t>Giacôbê con của Giêbêđê và Gioan em ông; Philipphê và Bartôlômêô; Tôma và Matthêu người thu thế; Giacôbê con của Alphê và Tađêô; Simon người Cananêô và Giuđa Iscariốt, kẻ nộp Người. Chúa Giêsu sai mười hai ông này đi và truyền lệnh cho các ông rằng:</a:t>
            </a:r>
            <a:endParaRPr lang="vi-VN" sz="4800">
              <a:latin typeface="+mj-lt"/>
            </a:endParaRPr>
          </a:p>
        </p:txBody>
      </p:sp>
    </p:spTree>
    <p:extLst>
      <p:ext uri="{BB962C8B-B14F-4D97-AF65-F5344CB8AC3E}">
        <p14:creationId xmlns:p14="http://schemas.microsoft.com/office/powerpoint/2010/main" val="1617220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xmlns:p14="http://schemas.microsoft.com/office/powerpoint/2010/main" xmlns:a14="http://schemas.microsoft.com/office/drawing/2010/main" xmlns:p159="http://schemas.microsoft.com/office/powerpoint/2015/09/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91388" y="-225269"/>
            <a:ext cx="14321075" cy="8055604"/>
          </a:xfrm>
          <a:custGeom>
            <a:avLst/>
            <a:gdLst/>
            <a:ahLst/>
            <a:cxnLst/>
            <a:rect l="l" t="t" r="r" b="b"/>
            <a:pathLst>
              <a:path w="21481611" h="12083406">
                <a:moveTo>
                  <a:pt x="0" y="0"/>
                </a:moveTo>
                <a:lnTo>
                  <a:pt x="21481611" y="0"/>
                </a:lnTo>
                <a:lnTo>
                  <a:pt x="21481611" y="12083406"/>
                </a:lnTo>
                <a:lnTo>
                  <a:pt x="0" y="12083406"/>
                </a:lnTo>
                <a:lnTo>
                  <a:pt x="0" y="0"/>
                </a:lnTo>
                <a:close/>
              </a:path>
            </a:pathLst>
          </a:custGeom>
          <a:blipFill>
            <a:blip r:embed="rId2">
              <a:alphaModFix amt="32999"/>
              <a:extLs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3"/>
                </a:ext>
              </a:extLst>
            </a:blip>
            <a:stretch>
              <a:fillRect/>
            </a:stretch>
          </a:blipFill>
        </p:spPr>
        <p:txBody>
          <a:bodyPr/>
          <a:lstStyle/>
          <a:p>
            <a:endParaRPr/>
          </a:p>
        </p:txBody>
      </p:sp>
      <p:sp>
        <p:nvSpPr>
          <p:cNvPr id="3" name="Freeform 3"/>
          <p:cNvSpPr/>
          <p:nvPr/>
        </p:nvSpPr>
        <p:spPr>
          <a:xfrm>
            <a:off x="1130816" y="72493"/>
            <a:ext cx="10147494" cy="6713014"/>
          </a:xfrm>
          <a:custGeom>
            <a:avLst/>
            <a:gdLst/>
            <a:ahLst/>
            <a:cxnLst/>
            <a:rect l="l" t="t" r="r" b="b"/>
            <a:pathLst>
              <a:path w="16529397" h="11735872">
                <a:moveTo>
                  <a:pt x="0" y="0"/>
                </a:moveTo>
                <a:lnTo>
                  <a:pt x="16529398" y="0"/>
                </a:lnTo>
                <a:lnTo>
                  <a:pt x="16529398" y="11735873"/>
                </a:lnTo>
                <a:lnTo>
                  <a:pt x="0" y="11735873"/>
                </a:lnTo>
                <a:lnTo>
                  <a:pt x="0" y="0"/>
                </a:lnTo>
                <a:close/>
              </a:path>
            </a:pathLst>
          </a:custGeom>
          <a:blipFill>
            <a:blip r:embed="rId4">
              <a:extLs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5"/>
                </a:ext>
              </a:extLst>
            </a:blip>
            <a:stretch>
              <a:fillRect/>
            </a:stretch>
          </a:blipFill>
        </p:spPr>
        <p:txBody>
          <a:bodyPr/>
          <a:lstStyle/>
          <a:p>
            <a:endParaRPr/>
          </a:p>
        </p:txBody>
      </p:sp>
      <p:sp>
        <p:nvSpPr>
          <p:cNvPr id="19" name="Hộp Văn bản 18"/>
          <p:cNvSpPr txBox="1"/>
          <p:nvPr/>
        </p:nvSpPr>
        <p:spPr>
          <a:xfrm>
            <a:off x="1563552" y="732702"/>
            <a:ext cx="4200525" cy="4808817"/>
          </a:xfrm>
          <a:prstGeom prst="rect">
            <a:avLst/>
          </a:prstGeom>
          <a:noFill/>
        </p:spPr>
        <p:txBody>
          <a:bodyPr wrap="square" rtlCol="0">
            <a:spAutoFit/>
          </a:bodyPr>
          <a:lstStyle/>
          <a:p>
            <a:pPr>
              <a:lnSpc>
                <a:spcPct val="107000"/>
              </a:lnSpc>
              <a:spcAft>
                <a:spcPts val="800"/>
              </a:spcAft>
            </a:pPr>
            <a:r>
              <a:rPr lang="vi-VN" sz="3200">
                <a:latin typeface="+mj-lt"/>
              </a:rPr>
              <a:t>“Các con đừng đi về phía dân ngoại, và đừng vào thành các người Samaritanô. Nhưng tốt hơn, các con hãy đi đến cùng chiên lạc của nhà Israel trước đã, và rao giảng rằng: “Nước Trời đã đến gần”.</a:t>
            </a:r>
            <a:endParaRPr lang="en-US" altLang="en-US" sz="4800" kern="100">
              <a:effectLst/>
              <a:latin typeface="+mj-lt"/>
              <a:ea typeface="Calibri" panose="020F0502020204030204" pitchFamily="34" charset="0"/>
              <a:cs typeface="Times New Roman" panose="02020603050405020304" pitchFamily="18" charset="0"/>
            </a:endParaRPr>
          </a:p>
        </p:txBody>
      </p:sp>
      <p:sp>
        <p:nvSpPr>
          <p:cNvPr id="20" name="Hộp Văn bản 19"/>
          <p:cNvSpPr txBox="1"/>
          <p:nvPr/>
        </p:nvSpPr>
        <p:spPr>
          <a:xfrm>
            <a:off x="6814544" y="1367395"/>
            <a:ext cx="4007224" cy="3539430"/>
          </a:xfrm>
          <a:prstGeom prst="rect">
            <a:avLst/>
          </a:prstGeom>
          <a:noFill/>
        </p:spPr>
        <p:txBody>
          <a:bodyPr wrap="square" rtlCol="0">
            <a:spAutoFit/>
          </a:bodyPr>
          <a:lstStyle/>
          <a:p>
            <a:pPr fontAlgn="base"/>
            <a:r>
              <a:rPr lang="vi-VN" sz="3200">
                <a:latin typeface="+mj-lt"/>
              </a:rPr>
              <a:t>Hãy chữa lành người liệt, phục sinh kẻ chết, chữa lành người phung, và xua trừ ma quỷ. Các con đã lãnh nhận nhưng không, thì hãy cho nhưng không”.</a:t>
            </a:r>
            <a:endParaRPr lang="vi-VN" sz="4800">
              <a:latin typeface="+mj-lt"/>
            </a:endParaRPr>
          </a:p>
        </p:txBody>
      </p:sp>
    </p:spTree>
    <p:extLst>
      <p:ext uri="{BB962C8B-B14F-4D97-AF65-F5344CB8AC3E}">
        <p14:creationId xmlns:p14="http://schemas.microsoft.com/office/powerpoint/2010/main" val="923367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xmlns:p14="http://schemas.microsoft.com/office/powerpoint/2010/main" xmlns:a14="http://schemas.microsoft.com/office/drawing/2010/main" xmlns:p159="http://schemas.microsoft.com/office/powerpoint/2015/09/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txBody>
          <a:bodyPr/>
          <a:lstStyle/>
          <a:p>
            <a:endParaRPr/>
          </a:p>
        </p:txBody>
      </p:sp>
      <p:sp>
        <p:nvSpPr>
          <p:cNvPr id="3" name="Freeform 3"/>
          <p:cNvSpPr/>
          <p:nvPr/>
        </p:nvSpPr>
        <p:spPr>
          <a:xfrm rot="1726026">
            <a:off x="7481253" y="879119"/>
            <a:ext cx="5037317" cy="2227077"/>
          </a:xfrm>
          <a:custGeom>
            <a:avLst/>
            <a:gdLst/>
            <a:ahLst/>
            <a:cxnLst/>
            <a:rect l="l" t="t" r="r" b="b"/>
            <a:pathLst>
              <a:path w="7555976" h="3340616">
                <a:moveTo>
                  <a:pt x="0" y="0"/>
                </a:moveTo>
                <a:lnTo>
                  <a:pt x="7555976" y="0"/>
                </a:lnTo>
                <a:lnTo>
                  <a:pt x="7555976" y="3340616"/>
                </a:lnTo>
                <a:lnTo>
                  <a:pt x="0" y="3340616"/>
                </a:lnTo>
                <a:lnTo>
                  <a:pt x="0" y="0"/>
                </a:lnTo>
                <a:close/>
              </a:path>
            </a:pathLst>
          </a:custGeom>
          <a:blipFill>
            <a:blip r:embed="rId3">
              <a:extLst>
                <a:ext uri="{28A0092B-C50C-407E-A947-70E740481C1C}">
                  <a14:useLocalDpi xmlns:a14="http://schemas.microsoft.com/office/drawing/2010/main"/>
                </a:ext>
              </a:extLst>
            </a:blip>
            <a:stretch>
              <a:fillRect/>
            </a:stretch>
          </a:blipFill>
        </p:spPr>
        <p:txBody>
          <a:bodyPr/>
          <a:lstStyle/>
          <a:p>
            <a:endParaRPr/>
          </a:p>
        </p:txBody>
      </p:sp>
      <p:sp>
        <p:nvSpPr>
          <p:cNvPr id="4" name="Freeform 4"/>
          <p:cNvSpPr/>
          <p:nvPr/>
        </p:nvSpPr>
        <p:spPr>
          <a:xfrm>
            <a:off x="-449325" y="5168385"/>
            <a:ext cx="13090649" cy="7101677"/>
          </a:xfrm>
          <a:custGeom>
            <a:avLst/>
            <a:gdLst/>
            <a:ahLst/>
            <a:cxnLst/>
            <a:rect l="l" t="t" r="r" b="b"/>
            <a:pathLst>
              <a:path w="19635974" h="10652516">
                <a:moveTo>
                  <a:pt x="0" y="0"/>
                </a:moveTo>
                <a:lnTo>
                  <a:pt x="19635974" y="0"/>
                </a:lnTo>
                <a:lnTo>
                  <a:pt x="19635974" y="10652516"/>
                </a:lnTo>
                <a:lnTo>
                  <a:pt x="0" y="10652516"/>
                </a:lnTo>
                <a:lnTo>
                  <a:pt x="0" y="0"/>
                </a:lnTo>
                <a:close/>
              </a:path>
            </a:pathLst>
          </a:custGeom>
          <a:blipFill>
            <a:blip r:embed="rId4">
              <a:extLst>
                <a:ext uri="{28A0092B-C50C-407E-A947-70E740481C1C}">
                  <a14:useLocalDpi xmlns:a14="http://schemas.microsoft.com/office/drawing/2010/main"/>
                </a:ext>
              </a:extLst>
            </a:blip>
            <a:stretch>
              <a:fillRect/>
            </a:stretch>
          </a:blipFill>
        </p:spPr>
        <p:txBody>
          <a:bodyPr/>
          <a:lstStyle/>
          <a:p>
            <a:endParaRPr/>
          </a:p>
        </p:txBody>
      </p:sp>
      <p:sp>
        <p:nvSpPr>
          <p:cNvPr id="5" name="Freeform 5"/>
          <p:cNvSpPr/>
          <p:nvPr/>
        </p:nvSpPr>
        <p:spPr>
          <a:xfrm rot="-10800000">
            <a:off x="3593216" y="5978460"/>
            <a:ext cx="2529512" cy="1118337"/>
          </a:xfrm>
          <a:custGeom>
            <a:avLst/>
            <a:gdLst/>
            <a:ahLst/>
            <a:cxnLst/>
            <a:rect l="l" t="t" r="r" b="b"/>
            <a:pathLst>
              <a:path w="3794268" h="1677505">
                <a:moveTo>
                  <a:pt x="0" y="0"/>
                </a:moveTo>
                <a:lnTo>
                  <a:pt x="3794268" y="0"/>
                </a:lnTo>
                <a:lnTo>
                  <a:pt x="3794268" y="1677506"/>
                </a:lnTo>
                <a:lnTo>
                  <a:pt x="0" y="1677506"/>
                </a:lnTo>
                <a:lnTo>
                  <a:pt x="0" y="0"/>
                </a:lnTo>
                <a:close/>
              </a:path>
            </a:pathLst>
          </a:custGeom>
          <a:blipFill>
            <a:blip r:embed="rId5">
              <a:extLst>
                <a:ext uri="{28A0092B-C50C-407E-A947-70E740481C1C}">
                  <a14:useLocalDpi xmlns:a14="http://schemas.microsoft.com/office/drawing/2010/main"/>
                </a:ext>
              </a:extLst>
            </a:blip>
            <a:stretch>
              <a:fillRect/>
            </a:stretch>
          </a:blipFill>
        </p:spPr>
        <p:txBody>
          <a:bodyPr/>
          <a:lstStyle/>
          <a:p>
            <a:endParaRPr/>
          </a:p>
        </p:txBody>
      </p:sp>
      <p:sp>
        <p:nvSpPr>
          <p:cNvPr id="6" name="Freeform 6"/>
          <p:cNvSpPr/>
          <p:nvPr/>
        </p:nvSpPr>
        <p:spPr>
          <a:xfrm>
            <a:off x="9532145" y="5264140"/>
            <a:ext cx="3211471" cy="1832657"/>
          </a:xfrm>
          <a:custGeom>
            <a:avLst/>
            <a:gdLst/>
            <a:ahLst/>
            <a:cxnLst/>
            <a:rect l="l" t="t" r="r" b="b"/>
            <a:pathLst>
              <a:path w="4817207" h="2748985">
                <a:moveTo>
                  <a:pt x="0" y="0"/>
                </a:moveTo>
                <a:lnTo>
                  <a:pt x="4817207" y="0"/>
                </a:lnTo>
                <a:lnTo>
                  <a:pt x="4817207" y="2748985"/>
                </a:lnTo>
                <a:lnTo>
                  <a:pt x="0" y="2748985"/>
                </a:lnTo>
                <a:lnTo>
                  <a:pt x="0" y="0"/>
                </a:lnTo>
                <a:close/>
              </a:path>
            </a:pathLst>
          </a:custGeom>
          <a:blipFill>
            <a:blip r:embed="rId6"/>
            <a:stretch>
              <a:fillRect/>
            </a:stretch>
          </a:blipFill>
        </p:spPr>
        <p:txBody>
          <a:bodyPr/>
          <a:lstStyle/>
          <a:p>
            <a:endParaRPr/>
          </a:p>
        </p:txBody>
      </p:sp>
      <p:sp>
        <p:nvSpPr>
          <p:cNvPr id="7" name="Freeform 7"/>
          <p:cNvSpPr/>
          <p:nvPr/>
        </p:nvSpPr>
        <p:spPr>
          <a:xfrm>
            <a:off x="1843033" y="734729"/>
            <a:ext cx="8505935" cy="4529411"/>
          </a:xfrm>
          <a:custGeom>
            <a:avLst/>
            <a:gdLst/>
            <a:ahLst/>
            <a:cxnLst/>
            <a:rect l="l" t="t" r="r" b="b"/>
            <a:pathLst>
              <a:path w="12758903" h="6794115">
                <a:moveTo>
                  <a:pt x="0" y="0"/>
                </a:moveTo>
                <a:lnTo>
                  <a:pt x="12758904" y="0"/>
                </a:lnTo>
                <a:lnTo>
                  <a:pt x="12758904" y="6794116"/>
                </a:lnTo>
                <a:lnTo>
                  <a:pt x="0" y="6794116"/>
                </a:lnTo>
                <a:lnTo>
                  <a:pt x="0" y="0"/>
                </a:lnTo>
                <a:close/>
              </a:path>
            </a:pathLst>
          </a:custGeom>
          <a:blipFill>
            <a:blip r:embed="rId7">
              <a:extLst>
                <a:ext uri="{96DAC541-7B7A-43D3-8B79-37D633B846F1}">
                  <asvg:svgBlip xmlns:p14="http://schemas.microsoft.com/office/powerpoint/2010/main" xmlns:a14="http://schemas.microsoft.com/office/drawing/2010/main" xmlns:p15="http://schemas.microsoft.com/office/powerpoint/2012/main" xmlns:p159="http://schemas.microsoft.com/office/powerpoint/2015/09/main" xmlns:asvg="http://schemas.microsoft.com/office/drawing/2016/SVG/main" xmlns="" r:embed="rId8"/>
                </a:ext>
              </a:extLst>
            </a:blip>
            <a:stretch>
              <a:fillRect/>
            </a:stretch>
          </a:blipFill>
        </p:spPr>
        <p:txBody>
          <a:bodyPr/>
          <a:lstStyle/>
          <a:p>
            <a:endParaRPr/>
          </a:p>
        </p:txBody>
      </p:sp>
      <p:sp>
        <p:nvSpPr>
          <p:cNvPr id="8" name="Freeform 8"/>
          <p:cNvSpPr/>
          <p:nvPr/>
        </p:nvSpPr>
        <p:spPr>
          <a:xfrm>
            <a:off x="9757060" y="4141556"/>
            <a:ext cx="2809565" cy="1095126"/>
          </a:xfrm>
          <a:custGeom>
            <a:avLst/>
            <a:gdLst/>
            <a:ahLst/>
            <a:cxnLst/>
            <a:rect l="l" t="t" r="r" b="b"/>
            <a:pathLst>
              <a:path w="4214347" h="1642688">
                <a:moveTo>
                  <a:pt x="0" y="0"/>
                </a:moveTo>
                <a:lnTo>
                  <a:pt x="4214347" y="0"/>
                </a:lnTo>
                <a:lnTo>
                  <a:pt x="4214347" y="1642689"/>
                </a:lnTo>
                <a:lnTo>
                  <a:pt x="0" y="1642689"/>
                </a:lnTo>
                <a:lnTo>
                  <a:pt x="0" y="0"/>
                </a:lnTo>
                <a:close/>
              </a:path>
            </a:pathLst>
          </a:custGeom>
          <a:blipFill>
            <a:blip r:embed="rId9">
              <a:extLst>
                <a:ext uri="{28A0092B-C50C-407E-A947-70E740481C1C}">
                  <a14:useLocalDpi xmlns:a14="http://schemas.microsoft.com/office/drawing/2010/main"/>
                </a:ext>
              </a:extLst>
            </a:blip>
            <a:stretch>
              <a:fillRect/>
            </a:stretch>
          </a:blipFill>
        </p:spPr>
        <p:txBody>
          <a:bodyPr/>
          <a:lstStyle/>
          <a:p>
            <a:endParaRPr/>
          </a:p>
        </p:txBody>
      </p:sp>
      <p:sp>
        <p:nvSpPr>
          <p:cNvPr id="9" name="Freeform 9"/>
          <p:cNvSpPr/>
          <p:nvPr/>
        </p:nvSpPr>
        <p:spPr>
          <a:xfrm>
            <a:off x="-1404783" y="616732"/>
            <a:ext cx="2809565" cy="1095126"/>
          </a:xfrm>
          <a:custGeom>
            <a:avLst/>
            <a:gdLst/>
            <a:ahLst/>
            <a:cxnLst/>
            <a:rect l="l" t="t" r="r" b="b"/>
            <a:pathLst>
              <a:path w="4214347" h="1642688">
                <a:moveTo>
                  <a:pt x="0" y="0"/>
                </a:moveTo>
                <a:lnTo>
                  <a:pt x="4214348" y="0"/>
                </a:lnTo>
                <a:lnTo>
                  <a:pt x="4214348" y="1642689"/>
                </a:lnTo>
                <a:lnTo>
                  <a:pt x="0" y="1642689"/>
                </a:lnTo>
                <a:lnTo>
                  <a:pt x="0" y="0"/>
                </a:lnTo>
                <a:close/>
              </a:path>
            </a:pathLst>
          </a:custGeom>
          <a:blipFill>
            <a:blip r:embed="rId9">
              <a:extLst>
                <a:ext uri="{28A0092B-C50C-407E-A947-70E740481C1C}">
                  <a14:useLocalDpi xmlns:a14="http://schemas.microsoft.com/office/drawing/2010/main"/>
                </a:ext>
              </a:extLst>
            </a:blip>
            <a:stretch>
              <a:fillRect/>
            </a:stretch>
          </a:blipFill>
        </p:spPr>
        <p:txBody>
          <a:bodyPr/>
          <a:lstStyle/>
          <a:p>
            <a:endParaRPr/>
          </a:p>
        </p:txBody>
      </p:sp>
      <p:sp>
        <p:nvSpPr>
          <p:cNvPr id="10" name="Freeform 10"/>
          <p:cNvSpPr/>
          <p:nvPr/>
        </p:nvSpPr>
        <p:spPr>
          <a:xfrm>
            <a:off x="746176" y="1894848"/>
            <a:ext cx="2193714" cy="4642781"/>
          </a:xfrm>
          <a:custGeom>
            <a:avLst/>
            <a:gdLst/>
            <a:ahLst/>
            <a:cxnLst/>
            <a:rect l="l" t="t" r="r" b="b"/>
            <a:pathLst>
              <a:path w="3290571" h="6964171">
                <a:moveTo>
                  <a:pt x="0" y="0"/>
                </a:moveTo>
                <a:lnTo>
                  <a:pt x="3290571" y="0"/>
                </a:lnTo>
                <a:lnTo>
                  <a:pt x="3290571" y="6964171"/>
                </a:lnTo>
                <a:lnTo>
                  <a:pt x="0" y="6964171"/>
                </a:lnTo>
                <a:lnTo>
                  <a:pt x="0" y="0"/>
                </a:lnTo>
                <a:close/>
              </a:path>
            </a:pathLst>
          </a:custGeom>
          <a:blipFill>
            <a:blip r:embed="rId10">
              <a:extLst>
                <a:ext uri="{28A0092B-C50C-407E-A947-70E740481C1C}">
                  <a14:useLocalDpi xmlns:a14="http://schemas.microsoft.com/office/drawing/2010/main"/>
                </a:ext>
              </a:extLst>
            </a:blip>
            <a:stretch>
              <a:fillRect/>
            </a:stretch>
          </a:blipFill>
        </p:spPr>
        <p:txBody>
          <a:bodyPr/>
          <a:lstStyle/>
          <a:p>
            <a:endParaRPr/>
          </a:p>
        </p:txBody>
      </p:sp>
      <p:sp>
        <p:nvSpPr>
          <p:cNvPr id="11" name="TextBox 11"/>
          <p:cNvSpPr txBox="1"/>
          <p:nvPr/>
        </p:nvSpPr>
        <p:spPr>
          <a:xfrm>
            <a:off x="1804226" y="2355124"/>
            <a:ext cx="8829640" cy="2449388"/>
          </a:xfrm>
          <a:prstGeom prst="rect">
            <a:avLst/>
          </a:prstGeom>
        </p:spPr>
        <p:txBody>
          <a:bodyPr lIns="0" tIns="0" rIns="0" bIns="0" rtlCol="0" anchor="t">
            <a:spAutoFit/>
          </a:bodyPr>
          <a:lstStyle/>
          <a:p>
            <a:pPr algn="ctr">
              <a:lnSpc>
                <a:spcPts val="19055"/>
              </a:lnSpc>
              <a:spcBef>
                <a:spcPct val="0"/>
              </a:spcBef>
            </a:pPr>
            <a:r>
              <a:rPr lang="en-US" sz="13610" b="1">
                <a:solidFill>
                  <a:srgbClr val="000000"/>
                </a:solidFill>
                <a:latin typeface="Playpen Sans Ultra-Bold"/>
                <a:ea typeface="Playpen Sans Ultra-Bold"/>
                <a:cs typeface="Playpen Sans Ultra-Bold"/>
                <a:sym typeface="Playpen Sans Ultra-Bold"/>
              </a:rPr>
              <a:t>ô chữ</a:t>
            </a:r>
          </a:p>
        </p:txBody>
      </p:sp>
      <p:sp>
        <p:nvSpPr>
          <p:cNvPr id="12" name="TextBox 12"/>
          <p:cNvSpPr txBox="1"/>
          <p:nvPr/>
        </p:nvSpPr>
        <p:spPr>
          <a:xfrm>
            <a:off x="3840122" y="1985009"/>
            <a:ext cx="4757848" cy="1051570"/>
          </a:xfrm>
          <a:prstGeom prst="rect">
            <a:avLst/>
          </a:prstGeom>
        </p:spPr>
        <p:txBody>
          <a:bodyPr lIns="0" tIns="0" rIns="0" bIns="0" rtlCol="0" anchor="t">
            <a:spAutoFit/>
          </a:bodyPr>
          <a:lstStyle/>
          <a:p>
            <a:pPr algn="ctr">
              <a:lnSpc>
                <a:spcPts val="8210"/>
              </a:lnSpc>
              <a:spcBef>
                <a:spcPct val="0"/>
              </a:spcBef>
            </a:pPr>
            <a:r>
              <a:rPr lang="en-US" sz="5865" b="1">
                <a:solidFill>
                  <a:srgbClr val="000000"/>
                </a:solidFill>
                <a:latin typeface="Playpen Sans Bold"/>
                <a:ea typeface="Playpen Sans Bold"/>
                <a:cs typeface="Playpen Sans Bold"/>
                <a:sym typeface="Playpen Sans Bold"/>
              </a:rPr>
              <a:t>Trò chơi</a:t>
            </a:r>
          </a:p>
        </p:txBody>
      </p:sp>
    </p:spTree>
    <p:extLst>
      <p:ext uri="{BB962C8B-B14F-4D97-AF65-F5344CB8AC3E}">
        <p14:creationId xmlns:p14="http://schemas.microsoft.com/office/powerpoint/2010/main" val="16633921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anim calcmode="lin" valueType="num">
                                      <p:cBhvr>
                                        <p:cTn id="15" dur="2000" fill="hold"/>
                                        <p:tgtEl>
                                          <p:spTgt spid="11"/>
                                        </p:tgtEl>
                                        <p:attrNameLst>
                                          <p:attrName>ppt_w</p:attrName>
                                        </p:attrNameLst>
                                      </p:cBhvr>
                                      <p:tavLst>
                                        <p:tav tm="0" fmla="#ppt_w*sin(2.5*pi*$)">
                                          <p:val>
                                            <p:fltVal val="0"/>
                                          </p:val>
                                        </p:tav>
                                        <p:tav tm="100000">
                                          <p:val>
                                            <p:fltVal val="1"/>
                                          </p:val>
                                        </p:tav>
                                      </p:tavLst>
                                    </p:anim>
                                    <p:anim calcmode="lin" valueType="num">
                                      <p:cBhvr>
                                        <p:cTn id="1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546</Words>
  <Application>Microsoft Office PowerPoint</Application>
  <PresentationFormat>Widescreen</PresentationFormat>
  <Paragraphs>137</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DT Phudu Black</vt:lpstr>
      <vt:lpstr>Playpen Sans Bold</vt:lpstr>
      <vt:lpstr>Playpen Sans Ultra-Bold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Phong Thu</cp:lastModifiedBy>
  <cp:revision>12</cp:revision>
  <dcterms:created xsi:type="dcterms:W3CDTF">2026-05-26T14:01:44Z</dcterms:created>
  <dcterms:modified xsi:type="dcterms:W3CDTF">2026-06-05T03:25:41Z</dcterms:modified>
</cp:coreProperties>
</file>