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Default Extension="svg" ContentType="image/sv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19.12-->
<p:presentation xmlns:r="http://schemas.openxmlformats.org/officeDocument/2006/relationships" xmlns:a="http://schemas.openxmlformats.org/drawingml/2006/main" xmlns:p="http://schemas.openxmlformats.org/presentationml/2006/main">
  <p:sldMasterIdLst>
    <p:sldMasterId id="2147483648" r:id="rId1"/>
  </p:sldMasterIdLst>
  <p:sldIdLst>
    <p:sldId id="257" r:id="rId2"/>
    <p:sldId id="258" r:id="rId3"/>
    <p:sldId id="261" r:id="rId4"/>
    <p:sldId id="262" r:id="rId5"/>
    <p:sldId id="263" r:id="rId6"/>
    <p:sldId id="264" r:id="rId7"/>
    <p:sldId id="265" r:id="rId8"/>
    <p:sldId id="266" r:id="rId9"/>
    <p:sldId id="267" r:id="rId10"/>
    <p:sldId id="268" r:id="rId11"/>
    <p:sldId id="269" r:id="rId12"/>
    <p:sldId id="270" r:id="rId13"/>
    <p:sldId id="271" r:id="rId14"/>
    <p:sldId id="273" r:id="rId15"/>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474" y="84"/>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tags" Target="tags/tag1.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heme" Target="theme/theme1.xml" /><Relationship Id="rId2" Type="http://schemas.openxmlformats.org/officeDocument/2006/relationships/slide" Target="slides/slide1.xml" /><Relationship Id="rId20"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8FB805-485F-4E6D-A8B5-9719BE2B77FA}" type="datetimeFigureOut">
              <a:rPr lang="en-US" smtClean="0"/>
              <a:t>6/6/2026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6BFFD9-8ACC-4938-B500-F002606E08E6}" type="slidenum">
              <a:rPr lang="en-US" smtClean="0"/>
              <a:t>‹#›</a:t>
            </a:fld>
            <a:endParaRPr 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218FB805-485F-4E6D-A8B5-9719BE2B77FA}" type="datetimeFigureOut">
              <a:rPr lang="en-US" smtClean="0"/>
              <a:t>6/6/2026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6BFFD9-8ACC-4938-B500-F002606E08E6}" type="slidenum">
              <a:rPr lang="en-US" smtClean="0"/>
              <a:t>‹#›</a:t>
            </a:fld>
            <a:endParaRPr 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image" Target="../media/image1.jpeg" /><Relationship Id="rId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pic>
        <p:nvPicPr>
          <p:cNvPr id="1026" name="Picture 3"/>
          <p:cNvPicPr>
            <a:picLocks noChangeAspect="1"/>
          </p:cNvPicPr>
          <p:nvPr/>
        </p:nvPicPr>
        <p:blipFill>
          <a:blip r:embed="rId3"/>
          <a:stretch>
            <a:fillRect/>
          </a:stretch>
        </p:blipFill>
        <p:spPr>
          <a:xfrm>
            <a:off x="-8467" y="0"/>
            <a:ext cx="12200467"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lstStyle/>
          <a:p>
            <a:pPr lvl="0"/>
            <a:r>
              <a:rPr lang="en-US" altLang="zh-CN"/>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218FB805-485F-4E6D-A8B5-9719BE2B77FA}" type="datetimeFigureOut">
              <a:rPr lang="en-US" smtClean="0"/>
              <a:t>6/6/2026</a:t>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046BFFD9-8ACC-4938-B500-F002606E08E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5" r:id="rId2"/>
  </p:sldLayoutIdLst>
  <p:transition/>
  <p:timing/>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6.png" /><Relationship Id="rId3" Type="http://schemas.openxmlformats.org/officeDocument/2006/relationships/image" Target="../media/image7.sv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8.png" /><Relationship Id="rId3" Type="http://schemas.openxmlformats.org/officeDocument/2006/relationships/image" Target="../media/image9.sv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0.png" /><Relationship Id="rId3" Type="http://schemas.openxmlformats.org/officeDocument/2006/relationships/image" Target="../media/image11.svg" /><Relationship Id="rId4" Type="http://schemas.openxmlformats.org/officeDocument/2006/relationships/image" Target="../media/image12.png" /><Relationship Id="rId5" Type="http://schemas.openxmlformats.org/officeDocument/2006/relationships/image" Target="../media/image13.sv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2.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 Id="rId3" Type="http://schemas.openxmlformats.org/officeDocument/2006/relationships/image" Target="../media/image4.sv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3.png" /><Relationship Id="rId3" Type="http://schemas.openxmlformats.org/officeDocument/2006/relationships/image" Target="../media/image5.sv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Hộp Văn bản 3"/>
          <p:cNvSpPr txBox="1"/>
          <p:nvPr/>
        </p:nvSpPr>
        <p:spPr>
          <a:xfrm>
            <a:off x="-824194" y="1108817"/>
            <a:ext cx="11776710" cy="1625177"/>
          </a:xfrm>
          <a:prstGeom prst="rect">
            <a:avLst/>
          </a:prstGeom>
          <a:noFill/>
        </p:spPr>
        <p:txBody>
          <a:bodyPr wrap="square" rtlCol="0">
            <a:noAutofit/>
          </a:bodyPr>
          <a:lstStyle/>
          <a:p>
            <a:pPr algn="ctr">
              <a:lnSpc>
                <a:spcPct val="100000"/>
              </a:lnSpc>
            </a:pPr>
            <a:r>
              <a:rPr lang="en-US" sz="9200">
                <a:solidFill>
                  <a:srgbClr val="FF0000"/>
                </a:solidFill>
                <a:latin typeface="DT Phudu Black" charset="0"/>
                <a:cs typeface="DT Phudu Black" charset="0"/>
              </a:rPr>
              <a:t>CHÚA NHẬT </a:t>
            </a:r>
            <a:r>
              <a:rPr lang="en-US" sz="9200" smtClean="0">
                <a:solidFill>
                  <a:srgbClr val="FF0000"/>
                </a:solidFill>
                <a:latin typeface="DT Phudu Black" charset="0"/>
                <a:cs typeface="DT Phudu Black" charset="0"/>
              </a:rPr>
              <a:t>XII </a:t>
            </a:r>
            <a:endParaRPr lang="en-US" sz="9200">
              <a:solidFill>
                <a:srgbClr val="FF0000"/>
              </a:solidFill>
              <a:latin typeface="DT Phudu Black" charset="0"/>
              <a:cs typeface="DT Phudu Black" charset="0"/>
            </a:endParaRPr>
          </a:p>
          <a:p>
            <a:pPr algn="ctr">
              <a:lnSpc>
                <a:spcPct val="100000"/>
              </a:lnSpc>
            </a:pPr>
            <a:r>
              <a:rPr lang="en-US" sz="9200">
                <a:solidFill>
                  <a:srgbClr val="FF0000"/>
                </a:solidFill>
                <a:latin typeface="DT Phudu Black" charset="0"/>
                <a:cs typeface="DT Phudu Black" charset="0"/>
              </a:rPr>
              <a:t>THƯỜNG NIÊN</a:t>
            </a:r>
          </a:p>
          <a:p>
            <a:pPr algn="ctr">
              <a:lnSpc>
                <a:spcPct val="100000"/>
              </a:lnSpc>
            </a:pPr>
            <a:r>
              <a:rPr lang="en-US" sz="9200">
                <a:solidFill>
                  <a:srgbClr val="FF0000"/>
                </a:solidFill>
                <a:latin typeface="DT Phudu Black" charset="0"/>
                <a:cs typeface="DT Phudu Black" charset="0"/>
              </a:rPr>
              <a:t>NĂM A</a:t>
            </a:r>
            <a:endParaRPr lang="en-US" sz="9200">
              <a:solidFill>
                <a:srgbClr val="FF0000"/>
              </a:solidFill>
              <a:latin typeface="DT Phudu Black" charset="0"/>
              <a:cs typeface="DT Phudu Black" charset="0"/>
            </a:endParaRPr>
          </a:p>
          <a:p>
            <a:pPr algn="ctr"/>
            <a:endParaRPr lang="en-US" sz="9200">
              <a:solidFill>
                <a:srgbClr val="FF0000"/>
              </a:solidFill>
              <a:latin typeface="DT Phudu Black" charset="0"/>
              <a:cs typeface="DT Phudu Black" charset="0"/>
            </a:endParaRPr>
          </a:p>
        </p:txBody>
      </p:sp>
      <p:sp>
        <p:nvSpPr>
          <p:cNvPr id="7" name="Hộp Văn bản 3"/>
          <p:cNvSpPr txBox="1"/>
          <p:nvPr/>
        </p:nvSpPr>
        <p:spPr>
          <a:xfrm>
            <a:off x="101600" y="2159000"/>
            <a:ext cx="9253220" cy="1898084"/>
          </a:xfrm>
          <a:prstGeom prst="rect">
            <a:avLst/>
          </a:prstGeom>
          <a:noFill/>
        </p:spPr>
        <p:txBody>
          <a:bodyPr wrap="square" rtlCol="0">
            <a:spAutoFit/>
          </a:bodyPr>
          <a:lstStyle/>
          <a:p>
            <a:pPr algn="ctr"/>
            <a:endParaRPr lang="en-US" sz="5865">
              <a:solidFill>
                <a:srgbClr val="FF0000"/>
              </a:solidFill>
              <a:latin typeface="DT Phudu Black" charset="0"/>
              <a:cs typeface="DT Phudu Black" charset="0"/>
            </a:endParaRPr>
          </a:p>
          <a:p>
            <a:pPr algn="ctr"/>
            <a:endParaRPr lang="en-US" sz="5865">
              <a:solidFill>
                <a:srgbClr val="FF0000"/>
              </a:solidFill>
              <a:latin typeface="DT Phudu Black" charset="0"/>
              <a:cs typeface="DT Phudu Black" charset="0"/>
            </a:endParaRPr>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2"/>
      <p:bldP spid="7" grpId="3"/>
    </p:bldLst>
  </p:timing>
</p:sld>
</file>

<file path=ppt/slides/slide1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Freeform 5"/>
          <p:cNvSpPr/>
          <p:nvPr/>
        </p:nvSpPr>
        <p:spPr>
          <a:xfrm>
            <a:off x="10369405" y="593688"/>
            <a:ext cx="1046361" cy="566343"/>
          </a:xfrm>
          <a:custGeom>
            <a:rect l="l" t="t" r="r" b="b"/>
            <a:pathLst>
              <a:path w="1569541" h="849514">
                <a:moveTo>
                  <a:pt x="0" y="0"/>
                </a:moveTo>
                <a:lnTo>
                  <a:pt x="1569541" y="0"/>
                </a:lnTo>
                <a:lnTo>
                  <a:pt x="1569541" y="849514"/>
                </a:lnTo>
                <a:lnTo>
                  <a:pt x="0" y="849514"/>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p:txBody>
      </p:sp>
      <p:grpSp>
        <p:nvGrpSpPr>
          <p:cNvPr id="6" name="Group 12"/>
          <p:cNvGrpSpPr/>
          <p:nvPr/>
        </p:nvGrpSpPr>
        <p:grpSpPr>
          <a:xfrm>
            <a:off x="1744644" y="387912"/>
            <a:ext cx="2467646" cy="723305"/>
            <a:chExt cx="899521" cy="263663"/>
          </a:xfrm>
        </p:grpSpPr>
        <p:sp>
          <p:nvSpPr>
            <p:cNvPr id="7" name="Freeform 13"/>
            <p:cNvSpPr/>
            <p:nvPr/>
          </p:nvSpPr>
          <p:spPr>
            <a:xfrm>
              <a:off x="0" y="0"/>
              <a:ext cx="899521" cy="263663"/>
            </a:xfrm>
            <a:custGeom>
              <a:rect l="l" t="t" r="r" b="b"/>
              <a:pathLst>
                <a:path w="899521" h="263663">
                  <a:moveTo>
                    <a:pt x="131832" y="0"/>
                  </a:moveTo>
                  <a:lnTo>
                    <a:pt x="767690" y="0"/>
                  </a:lnTo>
                  <a:cubicBezTo>
                    <a:pt x="840498" y="0"/>
                    <a:pt x="899521" y="59023"/>
                    <a:pt x="899521" y="131832"/>
                  </a:cubicBezTo>
                  <a:lnTo>
                    <a:pt x="899521" y="131832"/>
                  </a:lnTo>
                  <a:cubicBezTo>
                    <a:pt x="899521" y="166796"/>
                    <a:pt x="885632" y="200327"/>
                    <a:pt x="860909" y="225051"/>
                  </a:cubicBezTo>
                  <a:cubicBezTo>
                    <a:pt x="836185" y="249774"/>
                    <a:pt x="802654" y="263663"/>
                    <a:pt x="767690" y="263663"/>
                  </a:cubicBezTo>
                  <a:lnTo>
                    <a:pt x="131832" y="263663"/>
                  </a:lnTo>
                  <a:cubicBezTo>
                    <a:pt x="96868" y="263663"/>
                    <a:pt x="63336" y="249774"/>
                    <a:pt x="38613" y="225051"/>
                  </a:cubicBezTo>
                  <a:cubicBezTo>
                    <a:pt x="13889" y="200327"/>
                    <a:pt x="0" y="166796"/>
                    <a:pt x="0" y="131832"/>
                  </a:cubicBezTo>
                  <a:lnTo>
                    <a:pt x="0" y="131832"/>
                  </a:lnTo>
                  <a:cubicBezTo>
                    <a:pt x="0" y="96868"/>
                    <a:pt x="13889" y="63336"/>
                    <a:pt x="38613" y="38613"/>
                  </a:cubicBezTo>
                  <a:cubicBezTo>
                    <a:pt x="63336" y="13889"/>
                    <a:pt x="96868" y="0"/>
                    <a:pt x="131832" y="0"/>
                  </a:cubicBezTo>
                  <a:close/>
                </a:path>
              </a:pathLst>
            </a:custGeom>
            <a:solidFill>
              <a:srgbClr val="337558"/>
            </a:solidFill>
          </p:spPr>
          <p:txBody>
            <a:bodyPr/>
            <a:lstStyle/>
            <a:p/>
          </p:txBody>
        </p:sp>
        <p:sp>
          <p:nvSpPr>
            <p:cNvPr id="8" name="TextBox 14"/>
            <p:cNvSpPr txBox="1"/>
            <p:nvPr/>
          </p:nvSpPr>
          <p:spPr>
            <a:xfrm>
              <a:off x="0" y="-38100"/>
              <a:ext cx="899521" cy="301763"/>
            </a:xfrm>
            <a:prstGeom prst="rect">
              <a:avLst/>
            </a:prstGeom>
          </p:spPr>
          <p:txBody>
            <a:bodyPr lIns="33867" tIns="33867" rIns="33867" bIns="33867" rtlCol="0" anchor="ctr"/>
            <a:lstStyle/>
            <a:p>
              <a:pPr algn="ctr">
                <a:lnSpc>
                  <a:spcPts val="1775"/>
                </a:lnSpc>
              </a:pPr>
              <a:endParaRPr sz="1200"/>
            </a:p>
          </p:txBody>
        </p:sp>
      </p:grpSp>
      <p:sp>
        <p:nvSpPr>
          <p:cNvPr id="9" name="TextBox 8"/>
          <p:cNvSpPr txBox="1"/>
          <p:nvPr/>
        </p:nvSpPr>
        <p:spPr>
          <a:xfrm>
            <a:off x="2235792" y="427101"/>
            <a:ext cx="1789611" cy="646331"/>
          </a:xfrm>
          <a:prstGeom prst="rect">
            <a:avLst/>
          </a:prstGeom>
          <a:noFill/>
        </p:spPr>
        <p:txBody>
          <a:bodyPr wrap="square" rtlCol="0">
            <a:spAutoFit/>
          </a:bodyPr>
          <a:lstStyle/>
          <a:p>
            <a:r>
              <a:rPr lang="vi-VN" sz="3600" b="1" smtClean="0">
                <a:solidFill>
                  <a:schemeClr val="bg1"/>
                </a:solidFill>
                <a:latin typeface="+mj-lt"/>
              </a:rPr>
              <a:t>Câu 7:</a:t>
            </a:r>
            <a:endParaRPr lang="en-US" sz="3600" b="1">
              <a:solidFill>
                <a:schemeClr val="bg1"/>
              </a:solidFill>
              <a:latin typeface="+mj-lt"/>
            </a:endParaRPr>
          </a:p>
        </p:txBody>
      </p:sp>
      <p:sp>
        <p:nvSpPr>
          <p:cNvPr id="10" name="TextBox 9"/>
          <p:cNvSpPr txBox="1"/>
          <p:nvPr/>
        </p:nvSpPr>
        <p:spPr>
          <a:xfrm>
            <a:off x="433662" y="1586304"/>
            <a:ext cx="11042058" cy="2123658"/>
          </a:xfrm>
          <a:prstGeom prst="rect">
            <a:avLst/>
          </a:prstGeom>
          <a:noFill/>
        </p:spPr>
        <p:txBody>
          <a:bodyPr wrap="square" rtlCol="0">
            <a:spAutoFit/>
          </a:bodyPr>
          <a:lstStyle/>
          <a:p>
            <a:pPr algn="ctr"/>
            <a:r>
              <a:rPr lang="vi-VN" sz="6600" b="1" smtClean="0">
                <a:latin typeface="Times New Roman" panose="02020603050405020304" pitchFamily="18" charset="0"/>
                <a:cs typeface="Times New Roman" panose="02020603050405020304" pitchFamily="18" charset="0"/>
              </a:rPr>
              <a:t>Chúa nói các ông đừng sợ, vì các ông đáng giá hơn gì?</a:t>
            </a:r>
            <a:endParaRPr lang="en-US" sz="6600" b="1">
              <a:latin typeface="Times New Roman" panose="02020603050405020304" pitchFamily="18" charset="0"/>
              <a:cs typeface="Times New Roman" panose="02020603050405020304" pitchFamily="18" charset="0"/>
            </a:endParaRPr>
          </a:p>
        </p:txBody>
      </p:sp>
      <p:sp>
        <p:nvSpPr>
          <p:cNvPr id="11" name="Rounded Rectangle 10"/>
          <p:cNvSpPr/>
          <p:nvPr/>
        </p:nvSpPr>
        <p:spPr>
          <a:xfrm>
            <a:off x="4082443" y="3974567"/>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2" name="TextBox 11"/>
          <p:cNvSpPr txBox="1"/>
          <p:nvPr/>
        </p:nvSpPr>
        <p:spPr>
          <a:xfrm>
            <a:off x="4195783" y="3993617"/>
            <a:ext cx="552450" cy="830997"/>
          </a:xfrm>
          <a:prstGeom prst="rect">
            <a:avLst/>
          </a:prstGeom>
          <a:noFill/>
        </p:spPr>
        <p:txBody>
          <a:bodyPr wrap="square" rtlCol="0">
            <a:spAutoFit/>
          </a:bodyPr>
          <a:lstStyle/>
          <a:p>
            <a:r>
              <a:rPr lang="vi-VN" sz="4800" b="1" smtClean="0">
                <a:solidFill>
                  <a:srgbClr val="FF0000"/>
                </a:solidFill>
                <a:latin typeface="Times New Roman" panose="02020603050405020304" pitchFamily="18" charset="0"/>
                <a:cs typeface="Times New Roman" panose="02020603050405020304" pitchFamily="18" charset="0"/>
              </a:rPr>
              <a:t>H</a:t>
            </a:r>
          </a:p>
        </p:txBody>
      </p:sp>
      <p:sp>
        <p:nvSpPr>
          <p:cNvPr id="13" name="Rounded Rectangle 12"/>
          <p:cNvSpPr/>
          <p:nvPr/>
        </p:nvSpPr>
        <p:spPr>
          <a:xfrm>
            <a:off x="5002732" y="3974567"/>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4" name="TextBox 13"/>
          <p:cNvSpPr txBox="1"/>
          <p:nvPr/>
        </p:nvSpPr>
        <p:spPr>
          <a:xfrm>
            <a:off x="5211322" y="4012667"/>
            <a:ext cx="552450" cy="830997"/>
          </a:xfrm>
          <a:prstGeom prst="rect">
            <a:avLst/>
          </a:prstGeom>
          <a:noFill/>
        </p:spPr>
        <p:txBody>
          <a:bodyPr wrap="square" rtlCol="0">
            <a:spAutoFit/>
          </a:bodyPr>
          <a:lstStyle/>
          <a:p>
            <a:r>
              <a:rPr lang="vi-VN" sz="4800" b="1" smtClean="0">
                <a:solidFill>
                  <a:srgbClr val="FF0000"/>
                </a:solidFill>
                <a:latin typeface="Times New Roman" panose="02020603050405020304" pitchFamily="18" charset="0"/>
                <a:cs typeface="Times New Roman" panose="02020603050405020304" pitchFamily="18" charset="0"/>
              </a:rPr>
              <a:t>I</a:t>
            </a:r>
          </a:p>
        </p:txBody>
      </p:sp>
      <p:sp>
        <p:nvSpPr>
          <p:cNvPr id="15" name="Rounded Rectangle 14"/>
          <p:cNvSpPr/>
          <p:nvPr/>
        </p:nvSpPr>
        <p:spPr>
          <a:xfrm>
            <a:off x="5923021" y="3974567"/>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6" name="TextBox 15"/>
          <p:cNvSpPr txBox="1"/>
          <p:nvPr/>
        </p:nvSpPr>
        <p:spPr>
          <a:xfrm>
            <a:off x="5998261" y="3993617"/>
            <a:ext cx="552450" cy="830997"/>
          </a:xfrm>
          <a:prstGeom prst="rect">
            <a:avLst/>
          </a:prstGeom>
          <a:noFill/>
        </p:spPr>
        <p:txBody>
          <a:bodyPr wrap="square" rtlCol="0">
            <a:spAutoFit/>
          </a:bodyPr>
          <a:lstStyle/>
          <a:p>
            <a:r>
              <a:rPr lang="vi-VN" sz="4800" b="1" smtClean="0">
                <a:solidFill>
                  <a:srgbClr val="FF0000"/>
                </a:solidFill>
                <a:latin typeface="Times New Roman" panose="02020603050405020304" pitchFamily="18" charset="0"/>
                <a:cs typeface="Times New Roman" panose="02020603050405020304" pitchFamily="18" charset="0"/>
              </a:rPr>
              <a:t>M</a:t>
            </a:r>
          </a:p>
        </p:txBody>
      </p:sp>
      <p:sp>
        <p:nvSpPr>
          <p:cNvPr id="17" name="Rounded Rectangle 16"/>
          <p:cNvSpPr/>
          <p:nvPr/>
        </p:nvSpPr>
        <p:spPr>
          <a:xfrm>
            <a:off x="6843310" y="3974567"/>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8" name="TextBox 17"/>
          <p:cNvSpPr txBox="1"/>
          <p:nvPr/>
        </p:nvSpPr>
        <p:spPr>
          <a:xfrm>
            <a:off x="6975700" y="4031717"/>
            <a:ext cx="552450" cy="830997"/>
          </a:xfrm>
          <a:prstGeom prst="rect">
            <a:avLst/>
          </a:prstGeom>
          <a:noFill/>
        </p:spPr>
        <p:txBody>
          <a:bodyPr wrap="square" rtlCol="0">
            <a:spAutoFit/>
          </a:bodyPr>
          <a:lstStyle/>
          <a:p>
            <a:r>
              <a:rPr lang="vi-VN" sz="4800" b="1" smtClean="0">
                <a:solidFill>
                  <a:srgbClr val="FF0000"/>
                </a:solidFill>
                <a:latin typeface="Times New Roman" panose="02020603050405020304" pitchFamily="18" charset="0"/>
                <a:cs typeface="Times New Roman" panose="02020603050405020304" pitchFamily="18" charset="0"/>
              </a:rPr>
              <a:t>S</a:t>
            </a:r>
          </a:p>
        </p:txBody>
      </p:sp>
      <p:sp>
        <p:nvSpPr>
          <p:cNvPr id="19" name="Rounded Rectangle 18"/>
          <p:cNvSpPr/>
          <p:nvPr/>
        </p:nvSpPr>
        <p:spPr>
          <a:xfrm>
            <a:off x="7763599" y="3974567"/>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0" name="TextBox 19"/>
          <p:cNvSpPr txBox="1"/>
          <p:nvPr/>
        </p:nvSpPr>
        <p:spPr>
          <a:xfrm>
            <a:off x="7857889" y="4069817"/>
            <a:ext cx="552450" cy="830997"/>
          </a:xfrm>
          <a:prstGeom prst="rect">
            <a:avLst/>
          </a:prstGeom>
          <a:noFill/>
        </p:spPr>
        <p:txBody>
          <a:bodyPr wrap="square" rtlCol="0">
            <a:spAutoFit/>
          </a:bodyPr>
          <a:lstStyle/>
          <a:p>
            <a:r>
              <a:rPr lang="vi-VN" sz="4800" b="1" smtClean="0">
                <a:solidFill>
                  <a:srgbClr val="FF0000"/>
                </a:solidFill>
                <a:latin typeface="Times New Roman" panose="02020603050405020304" pitchFamily="18" charset="0"/>
                <a:cs typeface="Times New Roman" panose="02020603050405020304" pitchFamily="18" charset="0"/>
              </a:rPr>
              <a:t>Ẻ</a:t>
            </a:r>
          </a:p>
        </p:txBody>
      </p:sp>
      <p:sp>
        <p:nvSpPr>
          <p:cNvPr id="27" name="Rounded Rectangle 26"/>
          <p:cNvSpPr/>
          <p:nvPr/>
        </p:nvSpPr>
        <p:spPr>
          <a:xfrm>
            <a:off x="3148993" y="3951276"/>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8" name="TextBox 27"/>
          <p:cNvSpPr txBox="1"/>
          <p:nvPr/>
        </p:nvSpPr>
        <p:spPr>
          <a:xfrm>
            <a:off x="3300433" y="3951276"/>
            <a:ext cx="552450" cy="830997"/>
          </a:xfrm>
          <a:prstGeom prst="rect">
            <a:avLst/>
          </a:prstGeom>
          <a:noFill/>
        </p:spPr>
        <p:txBody>
          <a:bodyPr wrap="square" rtlCol="0">
            <a:spAutoFit/>
          </a:bodyPr>
          <a:lstStyle/>
          <a:p>
            <a:r>
              <a:rPr lang="vi-VN" sz="4800" b="1" smtClean="0">
                <a:solidFill>
                  <a:srgbClr val="FF0000"/>
                </a:solidFill>
                <a:latin typeface="Times New Roman" panose="02020603050405020304" pitchFamily="18" charset="0"/>
                <a:cs typeface="Times New Roman" panose="02020603050405020304" pitchFamily="18" charset="0"/>
              </a:rPr>
              <a:t>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800" decel="100000"/>
                                        <p:tgtEl>
                                          <p:spTgt spid="12"/>
                                        </p:tgtEl>
                                      </p:cBhvr>
                                    </p:animEffect>
                                    <p:anim calcmode="lin" valueType="num">
                                      <p:cBhvr>
                                        <p:cTn id="8" dur="800" decel="100000" fill="hold"/>
                                        <p:tgtEl>
                                          <p:spTgt spid="12"/>
                                        </p:tgtEl>
                                        <p:attrNameLst>
                                          <p:attrName>style.rotation</p:attrName>
                                        </p:attrNameLst>
                                      </p:cBhvr>
                                      <p:tavLst>
                                        <p:tav tm="0">
                                          <p:val>
                                            <p:fltVal val="-90"/>
                                          </p:val>
                                        </p:tav>
                                        <p:tav tm="100000">
                                          <p:val>
                                            <p:fltVal val="0"/>
                                          </p:val>
                                        </p:tav>
                                      </p:tavLst>
                                    </p:anim>
                                    <p:anim calcmode="lin" valueType="num">
                                      <p:cBhvr>
                                        <p:cTn id="9" dur="800" decel="100000" fill="hold"/>
                                        <p:tgtEl>
                                          <p:spTgt spid="12"/>
                                        </p:tgtEl>
                                        <p:attrNameLst>
                                          <p:attrName>ppt_x</p:attrName>
                                        </p:attrNameLst>
                                      </p:cBhvr>
                                      <p:tavLst>
                                        <p:tav tm="0">
                                          <p:val>
                                            <p:strVal val="#ppt_x+0.4"/>
                                          </p:val>
                                        </p:tav>
                                        <p:tav tm="100000">
                                          <p:val>
                                            <p:strVal val="#ppt_x-0.05"/>
                                          </p:val>
                                        </p:tav>
                                      </p:tavLst>
                                    </p:anim>
                                    <p:anim calcmode="lin" valueType="num">
                                      <p:cBhvr>
                                        <p:cTn id="10" dur="800" decel="100000" fill="hold"/>
                                        <p:tgtEl>
                                          <p:spTgt spid="1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2"/>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800" decel="100000"/>
                                        <p:tgtEl>
                                          <p:spTgt spid="14"/>
                                        </p:tgtEl>
                                      </p:cBhvr>
                                    </p:animEffect>
                                    <p:anim calcmode="lin" valueType="num">
                                      <p:cBhvr>
                                        <p:cTn id="16" dur="800" decel="100000" fill="hold"/>
                                        <p:tgtEl>
                                          <p:spTgt spid="14"/>
                                        </p:tgtEl>
                                        <p:attrNameLst>
                                          <p:attrName>style.rotation</p:attrName>
                                        </p:attrNameLst>
                                      </p:cBhvr>
                                      <p:tavLst>
                                        <p:tav tm="0">
                                          <p:val>
                                            <p:fltVal val="-90"/>
                                          </p:val>
                                        </p:tav>
                                        <p:tav tm="100000">
                                          <p:val>
                                            <p:fltVal val="0"/>
                                          </p:val>
                                        </p:tav>
                                      </p:tavLst>
                                    </p:anim>
                                    <p:anim calcmode="lin" valueType="num">
                                      <p:cBhvr>
                                        <p:cTn id="17" dur="800" decel="100000" fill="hold"/>
                                        <p:tgtEl>
                                          <p:spTgt spid="14"/>
                                        </p:tgtEl>
                                        <p:attrNameLst>
                                          <p:attrName>ppt_x</p:attrName>
                                        </p:attrNameLst>
                                      </p:cBhvr>
                                      <p:tavLst>
                                        <p:tav tm="0">
                                          <p:val>
                                            <p:strVal val="#ppt_x+0.4"/>
                                          </p:val>
                                        </p:tav>
                                        <p:tav tm="100000">
                                          <p:val>
                                            <p:strVal val="#ppt_x-0.05"/>
                                          </p:val>
                                        </p:tav>
                                      </p:tavLst>
                                    </p:anim>
                                    <p:anim calcmode="lin" valueType="num">
                                      <p:cBhvr>
                                        <p:cTn id="18" dur="800" decel="100000" fill="hold"/>
                                        <p:tgtEl>
                                          <p:spTgt spid="14"/>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14"/>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14"/>
                                        </p:tgtEl>
                                        <p:attrNameLst>
                                          <p:attrName>ppt_y</p:attrName>
                                        </p:attrNameLst>
                                      </p:cBhvr>
                                      <p:tavLst>
                                        <p:tav tm="0">
                                          <p:val>
                                            <p:strVal val="#ppt_y+0.1"/>
                                          </p:val>
                                        </p:tav>
                                        <p:tav tm="100000">
                                          <p:val>
                                            <p:strVal val="#ppt_y"/>
                                          </p:val>
                                        </p:tav>
                                      </p:tavLst>
                                    </p:anim>
                                  </p:childTnLst>
                                </p:cTn>
                              </p:par>
                              <p:par>
                                <p:cTn id="21" presetID="30"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fade">
                                      <p:cBhvr>
                                        <p:cTn id="23" dur="800" decel="100000"/>
                                        <p:tgtEl>
                                          <p:spTgt spid="28"/>
                                        </p:tgtEl>
                                      </p:cBhvr>
                                    </p:animEffect>
                                    <p:anim calcmode="lin" valueType="num">
                                      <p:cBhvr>
                                        <p:cTn id="24" dur="800" decel="100000" fill="hold"/>
                                        <p:tgtEl>
                                          <p:spTgt spid="28"/>
                                        </p:tgtEl>
                                        <p:attrNameLst>
                                          <p:attrName>style.rotation</p:attrName>
                                        </p:attrNameLst>
                                      </p:cBhvr>
                                      <p:tavLst>
                                        <p:tav tm="0">
                                          <p:val>
                                            <p:fltVal val="-90"/>
                                          </p:val>
                                        </p:tav>
                                        <p:tav tm="100000">
                                          <p:val>
                                            <p:fltVal val="0"/>
                                          </p:val>
                                        </p:tav>
                                      </p:tavLst>
                                    </p:anim>
                                    <p:anim calcmode="lin" valueType="num">
                                      <p:cBhvr>
                                        <p:cTn id="25" dur="800" decel="100000" fill="hold"/>
                                        <p:tgtEl>
                                          <p:spTgt spid="28"/>
                                        </p:tgtEl>
                                        <p:attrNameLst>
                                          <p:attrName>ppt_x</p:attrName>
                                        </p:attrNameLst>
                                      </p:cBhvr>
                                      <p:tavLst>
                                        <p:tav tm="0">
                                          <p:val>
                                            <p:strVal val="#ppt_x+0.4"/>
                                          </p:val>
                                        </p:tav>
                                        <p:tav tm="100000">
                                          <p:val>
                                            <p:strVal val="#ppt_x-0.05"/>
                                          </p:val>
                                        </p:tav>
                                      </p:tavLst>
                                    </p:anim>
                                    <p:anim calcmode="lin" valueType="num">
                                      <p:cBhvr>
                                        <p:cTn id="26" dur="800" decel="100000" fill="hold"/>
                                        <p:tgtEl>
                                          <p:spTgt spid="28"/>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28"/>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28"/>
                                        </p:tgtEl>
                                        <p:attrNameLst>
                                          <p:attrName>ppt_y</p:attrName>
                                        </p:attrNameLst>
                                      </p:cBhvr>
                                      <p:tavLst>
                                        <p:tav tm="0">
                                          <p:val>
                                            <p:strVal val="#ppt_y+0.1"/>
                                          </p:val>
                                        </p:tav>
                                        <p:tav tm="100000">
                                          <p:val>
                                            <p:strVal val="#ppt_y"/>
                                          </p:val>
                                        </p:tav>
                                      </p:tavLst>
                                    </p:anim>
                                  </p:childTnLst>
                                </p:cTn>
                              </p:par>
                              <p:par>
                                <p:cTn id="29" presetID="30"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800" decel="100000"/>
                                        <p:tgtEl>
                                          <p:spTgt spid="16"/>
                                        </p:tgtEl>
                                      </p:cBhvr>
                                    </p:animEffect>
                                    <p:anim calcmode="lin" valueType="num">
                                      <p:cBhvr>
                                        <p:cTn id="32" dur="800" decel="100000" fill="hold"/>
                                        <p:tgtEl>
                                          <p:spTgt spid="16"/>
                                        </p:tgtEl>
                                        <p:attrNameLst>
                                          <p:attrName>style.rotation</p:attrName>
                                        </p:attrNameLst>
                                      </p:cBhvr>
                                      <p:tavLst>
                                        <p:tav tm="0">
                                          <p:val>
                                            <p:fltVal val="-90"/>
                                          </p:val>
                                        </p:tav>
                                        <p:tav tm="100000">
                                          <p:val>
                                            <p:fltVal val="0"/>
                                          </p:val>
                                        </p:tav>
                                      </p:tavLst>
                                    </p:anim>
                                    <p:anim calcmode="lin" valueType="num">
                                      <p:cBhvr>
                                        <p:cTn id="33" dur="800" decel="100000" fill="hold"/>
                                        <p:tgtEl>
                                          <p:spTgt spid="16"/>
                                        </p:tgtEl>
                                        <p:attrNameLst>
                                          <p:attrName>ppt_x</p:attrName>
                                        </p:attrNameLst>
                                      </p:cBhvr>
                                      <p:tavLst>
                                        <p:tav tm="0">
                                          <p:val>
                                            <p:strVal val="#ppt_x+0.4"/>
                                          </p:val>
                                        </p:tav>
                                        <p:tav tm="100000">
                                          <p:val>
                                            <p:strVal val="#ppt_x-0.05"/>
                                          </p:val>
                                        </p:tav>
                                      </p:tavLst>
                                    </p:anim>
                                    <p:anim calcmode="lin" valueType="num">
                                      <p:cBhvr>
                                        <p:cTn id="34" dur="800" decel="100000" fill="hold"/>
                                        <p:tgtEl>
                                          <p:spTgt spid="16"/>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16"/>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16"/>
                                        </p:tgtEl>
                                        <p:attrNameLst>
                                          <p:attrName>ppt_y</p:attrName>
                                        </p:attrNameLst>
                                      </p:cBhvr>
                                      <p:tavLst>
                                        <p:tav tm="0">
                                          <p:val>
                                            <p:strVal val="#ppt_y+0.1"/>
                                          </p:val>
                                        </p:tav>
                                        <p:tav tm="100000">
                                          <p:val>
                                            <p:strVal val="#ppt_y"/>
                                          </p:val>
                                        </p:tav>
                                      </p:tavLst>
                                    </p:anim>
                                  </p:childTnLst>
                                </p:cTn>
                              </p:par>
                              <p:par>
                                <p:cTn id="37" presetID="30"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fade">
                                      <p:cBhvr>
                                        <p:cTn id="39" dur="800" decel="100000"/>
                                        <p:tgtEl>
                                          <p:spTgt spid="18"/>
                                        </p:tgtEl>
                                      </p:cBhvr>
                                    </p:animEffect>
                                    <p:anim calcmode="lin" valueType="num">
                                      <p:cBhvr>
                                        <p:cTn id="40" dur="800" decel="100000" fill="hold"/>
                                        <p:tgtEl>
                                          <p:spTgt spid="18"/>
                                        </p:tgtEl>
                                        <p:attrNameLst>
                                          <p:attrName>style.rotation</p:attrName>
                                        </p:attrNameLst>
                                      </p:cBhvr>
                                      <p:tavLst>
                                        <p:tav tm="0">
                                          <p:val>
                                            <p:fltVal val="-90"/>
                                          </p:val>
                                        </p:tav>
                                        <p:tav tm="100000">
                                          <p:val>
                                            <p:fltVal val="0"/>
                                          </p:val>
                                        </p:tav>
                                      </p:tavLst>
                                    </p:anim>
                                    <p:anim calcmode="lin" valueType="num">
                                      <p:cBhvr>
                                        <p:cTn id="41" dur="800" decel="100000" fill="hold"/>
                                        <p:tgtEl>
                                          <p:spTgt spid="18"/>
                                        </p:tgtEl>
                                        <p:attrNameLst>
                                          <p:attrName>ppt_x</p:attrName>
                                        </p:attrNameLst>
                                      </p:cBhvr>
                                      <p:tavLst>
                                        <p:tav tm="0">
                                          <p:val>
                                            <p:strVal val="#ppt_x+0.4"/>
                                          </p:val>
                                        </p:tav>
                                        <p:tav tm="100000">
                                          <p:val>
                                            <p:strVal val="#ppt_x-0.05"/>
                                          </p:val>
                                        </p:tav>
                                      </p:tavLst>
                                    </p:anim>
                                    <p:anim calcmode="lin" valueType="num">
                                      <p:cBhvr>
                                        <p:cTn id="42" dur="800" decel="100000" fill="hold"/>
                                        <p:tgtEl>
                                          <p:spTgt spid="18"/>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par>
                                <p:cTn id="45" presetID="30" presetClass="entr" presetSubtype="0"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fade">
                                      <p:cBhvr>
                                        <p:cTn id="47" dur="800" decel="100000"/>
                                        <p:tgtEl>
                                          <p:spTgt spid="20"/>
                                        </p:tgtEl>
                                      </p:cBhvr>
                                    </p:animEffect>
                                    <p:anim calcmode="lin" valueType="num">
                                      <p:cBhvr>
                                        <p:cTn id="48" dur="800" decel="100000" fill="hold"/>
                                        <p:tgtEl>
                                          <p:spTgt spid="20"/>
                                        </p:tgtEl>
                                        <p:attrNameLst>
                                          <p:attrName>style.rotation</p:attrName>
                                        </p:attrNameLst>
                                      </p:cBhvr>
                                      <p:tavLst>
                                        <p:tav tm="0">
                                          <p:val>
                                            <p:fltVal val="-90"/>
                                          </p:val>
                                        </p:tav>
                                        <p:tav tm="100000">
                                          <p:val>
                                            <p:fltVal val="0"/>
                                          </p:val>
                                        </p:tav>
                                      </p:tavLst>
                                    </p:anim>
                                    <p:anim calcmode="lin" valueType="num">
                                      <p:cBhvr>
                                        <p:cTn id="49" dur="800" decel="100000" fill="hold"/>
                                        <p:tgtEl>
                                          <p:spTgt spid="20"/>
                                        </p:tgtEl>
                                        <p:attrNameLst>
                                          <p:attrName>ppt_x</p:attrName>
                                        </p:attrNameLst>
                                      </p:cBhvr>
                                      <p:tavLst>
                                        <p:tav tm="0">
                                          <p:val>
                                            <p:strVal val="#ppt_x+0.4"/>
                                          </p:val>
                                        </p:tav>
                                        <p:tav tm="100000">
                                          <p:val>
                                            <p:strVal val="#ppt_x-0.05"/>
                                          </p:val>
                                        </p:tav>
                                      </p:tavLst>
                                    </p:anim>
                                    <p:anim calcmode="lin" valueType="num">
                                      <p:cBhvr>
                                        <p:cTn id="50" dur="800" decel="100000" fill="hold"/>
                                        <p:tgtEl>
                                          <p:spTgt spid="20"/>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20"/>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2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P spid="14" grpId="2"/>
      <p:bldP spid="14" grpId="3"/>
      <p:bldP spid="16" grpId="4"/>
      <p:bldP spid="16" grpId="5"/>
      <p:bldP spid="18" grpId="6"/>
      <p:bldP spid="18" grpId="7"/>
      <p:bldP spid="20" grpId="8"/>
      <p:bldP spid="20" grpId="9"/>
      <p:bldP spid="28" grpId="10"/>
      <p:bldP spid="28" grpId="11"/>
    </p:bldLst>
  </p:timing>
</p:sld>
</file>

<file path=ppt/slides/slide1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Freeform 3"/>
          <p:cNvSpPr/>
          <p:nvPr/>
        </p:nvSpPr>
        <p:spPr>
          <a:xfrm flipH="1" flipV="1">
            <a:off x="10369405" y="-285903"/>
            <a:ext cx="2093976" cy="2743200"/>
          </a:xfrm>
          <a:custGeom>
            <a:rect l="l" t="t" r="r" b="b"/>
            <a:pathLst>
              <a:path w="3140964" h="4114800">
                <a:moveTo>
                  <a:pt x="3140964" y="4114800"/>
                </a:moveTo>
                <a:lnTo>
                  <a:pt x="0" y="4114800"/>
                </a:lnTo>
                <a:lnTo>
                  <a:pt x="0" y="0"/>
                </a:lnTo>
                <a:lnTo>
                  <a:pt x="3140964" y="0"/>
                </a:lnTo>
                <a:lnTo>
                  <a:pt x="3140964" y="4114800"/>
                </a:lnTo>
                <a:close/>
              </a:path>
            </a:pathLst>
          </a:custGeom>
          <a:blipFill>
            <a:blip r:embed="rId2">
              <a:alphaModFix amt="48000"/>
              <a:extLst>
                <a:ext uri="{96DAC541-7B7A-43D3-8B79-37D633B846F1}">
                  <asvg:svgBlip xmlns:asvg="http://schemas.microsoft.com/office/drawing/2016/SVG/main" xmlns="" r:embed="rId3"/>
                </a:ext>
              </a:extLst>
            </a:blip>
            <a:stretch>
              <a:fillRect/>
            </a:stretch>
          </a:blipFill>
          <a:ln cap="sq">
            <a:noFill/>
            <a:prstDash val="solid"/>
            <a:miter/>
          </a:ln>
        </p:spPr>
        <p:txBody>
          <a:bodyPr/>
          <a:lstStyle/>
          <a:p/>
        </p:txBody>
      </p:sp>
      <p:grpSp>
        <p:nvGrpSpPr>
          <p:cNvPr id="8" name="Group 12"/>
          <p:cNvGrpSpPr/>
          <p:nvPr/>
        </p:nvGrpSpPr>
        <p:grpSpPr>
          <a:xfrm>
            <a:off x="1277823" y="457146"/>
            <a:ext cx="2467646" cy="723305"/>
            <a:chExt cx="899521" cy="263663"/>
          </a:xfrm>
        </p:grpSpPr>
        <p:sp>
          <p:nvSpPr>
            <p:cNvPr id="9" name="Freeform 13"/>
            <p:cNvSpPr/>
            <p:nvPr/>
          </p:nvSpPr>
          <p:spPr>
            <a:xfrm>
              <a:off x="0" y="0"/>
              <a:ext cx="899521" cy="263663"/>
            </a:xfrm>
            <a:custGeom>
              <a:rect l="l" t="t" r="r" b="b"/>
              <a:pathLst>
                <a:path w="899521" h="263663">
                  <a:moveTo>
                    <a:pt x="131832" y="0"/>
                  </a:moveTo>
                  <a:lnTo>
                    <a:pt x="767690" y="0"/>
                  </a:lnTo>
                  <a:cubicBezTo>
                    <a:pt x="840498" y="0"/>
                    <a:pt x="899521" y="59023"/>
                    <a:pt x="899521" y="131832"/>
                  </a:cubicBezTo>
                  <a:lnTo>
                    <a:pt x="899521" y="131832"/>
                  </a:lnTo>
                  <a:cubicBezTo>
                    <a:pt x="899521" y="166796"/>
                    <a:pt x="885632" y="200327"/>
                    <a:pt x="860909" y="225051"/>
                  </a:cubicBezTo>
                  <a:cubicBezTo>
                    <a:pt x="836185" y="249774"/>
                    <a:pt x="802654" y="263663"/>
                    <a:pt x="767690" y="263663"/>
                  </a:cubicBezTo>
                  <a:lnTo>
                    <a:pt x="131832" y="263663"/>
                  </a:lnTo>
                  <a:cubicBezTo>
                    <a:pt x="96868" y="263663"/>
                    <a:pt x="63336" y="249774"/>
                    <a:pt x="38613" y="225051"/>
                  </a:cubicBezTo>
                  <a:cubicBezTo>
                    <a:pt x="13889" y="200327"/>
                    <a:pt x="0" y="166796"/>
                    <a:pt x="0" y="131832"/>
                  </a:cubicBezTo>
                  <a:lnTo>
                    <a:pt x="0" y="131832"/>
                  </a:lnTo>
                  <a:cubicBezTo>
                    <a:pt x="0" y="96868"/>
                    <a:pt x="13889" y="63336"/>
                    <a:pt x="38613" y="38613"/>
                  </a:cubicBezTo>
                  <a:cubicBezTo>
                    <a:pt x="63336" y="13889"/>
                    <a:pt x="96868" y="0"/>
                    <a:pt x="131832" y="0"/>
                  </a:cubicBezTo>
                  <a:close/>
                </a:path>
              </a:pathLst>
            </a:custGeom>
            <a:solidFill>
              <a:srgbClr val="337558"/>
            </a:solidFill>
          </p:spPr>
          <p:txBody>
            <a:bodyPr/>
            <a:lstStyle/>
            <a:p/>
          </p:txBody>
        </p:sp>
        <p:sp>
          <p:nvSpPr>
            <p:cNvPr id="10" name="TextBox 14"/>
            <p:cNvSpPr txBox="1"/>
            <p:nvPr/>
          </p:nvSpPr>
          <p:spPr>
            <a:xfrm>
              <a:off x="0" y="-38100"/>
              <a:ext cx="899521" cy="301763"/>
            </a:xfrm>
            <a:prstGeom prst="rect">
              <a:avLst/>
            </a:prstGeom>
          </p:spPr>
          <p:txBody>
            <a:bodyPr lIns="33867" tIns="33867" rIns="33867" bIns="33867" rtlCol="0" anchor="ctr"/>
            <a:lstStyle/>
            <a:p>
              <a:pPr algn="ctr">
                <a:lnSpc>
                  <a:spcPts val="1775"/>
                </a:lnSpc>
              </a:pPr>
              <a:endParaRPr sz="1200"/>
            </a:p>
          </p:txBody>
        </p:sp>
      </p:grpSp>
      <p:sp>
        <p:nvSpPr>
          <p:cNvPr id="11" name="TextBox 10"/>
          <p:cNvSpPr txBox="1"/>
          <p:nvPr/>
        </p:nvSpPr>
        <p:spPr>
          <a:xfrm>
            <a:off x="1768971" y="496335"/>
            <a:ext cx="1789611" cy="646331"/>
          </a:xfrm>
          <a:prstGeom prst="rect">
            <a:avLst/>
          </a:prstGeom>
          <a:noFill/>
        </p:spPr>
        <p:txBody>
          <a:bodyPr wrap="square" rtlCol="0">
            <a:spAutoFit/>
          </a:bodyPr>
          <a:lstStyle/>
          <a:p>
            <a:r>
              <a:rPr lang="vi-VN" sz="3600" b="1" smtClean="0">
                <a:solidFill>
                  <a:schemeClr val="bg1"/>
                </a:solidFill>
                <a:latin typeface="+mj-lt"/>
              </a:rPr>
              <a:t>Câu 8:</a:t>
            </a:r>
            <a:endParaRPr lang="en-US" sz="3600" b="1">
              <a:solidFill>
                <a:schemeClr val="bg1"/>
              </a:solidFill>
              <a:latin typeface="+mj-lt"/>
            </a:endParaRPr>
          </a:p>
        </p:txBody>
      </p:sp>
      <p:sp>
        <p:nvSpPr>
          <p:cNvPr id="12" name="TextBox 11"/>
          <p:cNvSpPr txBox="1"/>
          <p:nvPr/>
        </p:nvSpPr>
        <p:spPr>
          <a:xfrm>
            <a:off x="374984" y="1284609"/>
            <a:ext cx="11887200" cy="3139321"/>
          </a:xfrm>
          <a:prstGeom prst="rect">
            <a:avLst/>
          </a:prstGeom>
          <a:noFill/>
        </p:spPr>
        <p:txBody>
          <a:bodyPr wrap="square" rtlCol="0">
            <a:spAutoFit/>
          </a:bodyPr>
          <a:lstStyle/>
          <a:p>
            <a:pPr algn="ctr"/>
            <a:r>
              <a:rPr lang="vi-VN" sz="6600" b="1" smtClean="0">
                <a:latin typeface="Times New Roman" panose="02020603050405020304" pitchFamily="18" charset="0"/>
                <a:cs typeface="Times New Roman" panose="02020603050405020304" pitchFamily="18" charset="0"/>
              </a:rPr>
              <a:t>Ai tuyên xưng Chúa trước mặt người đời, thì Chúa sẽ làm gì với họ trước mặt Chúa Cha?</a:t>
            </a:r>
            <a:endParaRPr lang="en-US" sz="6600" b="1">
              <a:latin typeface="Times New Roman" panose="02020603050405020304" pitchFamily="18" charset="0"/>
              <a:cs typeface="Times New Roman" panose="02020603050405020304" pitchFamily="18" charset="0"/>
            </a:endParaRPr>
          </a:p>
        </p:txBody>
      </p:sp>
      <p:sp>
        <p:nvSpPr>
          <p:cNvPr id="13" name="Rounded Rectangle 12"/>
          <p:cNvSpPr/>
          <p:nvPr/>
        </p:nvSpPr>
        <p:spPr>
          <a:xfrm>
            <a:off x="3043367" y="464633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156707" y="4665381"/>
            <a:ext cx="552450" cy="830997"/>
          </a:xfrm>
          <a:prstGeom prst="rect">
            <a:avLst/>
          </a:prstGeom>
          <a:noFill/>
        </p:spPr>
        <p:txBody>
          <a:bodyPr wrap="square" rtlCol="0">
            <a:spAutoFit/>
          </a:bodyPr>
          <a:lstStyle/>
          <a:p>
            <a:r>
              <a:rPr lang="vi-VN" sz="4800" b="1" smtClean="0">
                <a:solidFill>
                  <a:srgbClr val="FF0000"/>
                </a:solidFill>
                <a:latin typeface="+mj-lt"/>
              </a:rPr>
              <a:t>U</a:t>
            </a:r>
            <a:endParaRPr lang="en-US" sz="4800" b="1">
              <a:solidFill>
                <a:srgbClr val="FF0000"/>
              </a:solidFill>
              <a:latin typeface="+mj-lt"/>
            </a:endParaRPr>
          </a:p>
        </p:txBody>
      </p:sp>
      <p:sp>
        <p:nvSpPr>
          <p:cNvPr id="15" name="Rounded Rectangle 14"/>
          <p:cNvSpPr/>
          <p:nvPr/>
        </p:nvSpPr>
        <p:spPr>
          <a:xfrm>
            <a:off x="3963656" y="464633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4076996" y="4722531"/>
            <a:ext cx="552450" cy="830997"/>
          </a:xfrm>
          <a:prstGeom prst="rect">
            <a:avLst/>
          </a:prstGeom>
          <a:noFill/>
        </p:spPr>
        <p:txBody>
          <a:bodyPr wrap="square" rtlCol="0">
            <a:spAutoFit/>
          </a:bodyPr>
          <a:lstStyle/>
          <a:p>
            <a:r>
              <a:rPr lang="vi-VN" sz="4800" b="1" smtClean="0">
                <a:solidFill>
                  <a:srgbClr val="FF0000"/>
                </a:solidFill>
                <a:latin typeface="+mj-lt"/>
              </a:rPr>
              <a:t>Y</a:t>
            </a:r>
            <a:endParaRPr lang="en-US" sz="4800" b="1">
              <a:solidFill>
                <a:srgbClr val="FF0000"/>
              </a:solidFill>
              <a:latin typeface="+mj-lt"/>
            </a:endParaRPr>
          </a:p>
        </p:txBody>
      </p:sp>
      <p:sp>
        <p:nvSpPr>
          <p:cNvPr id="17" name="Rounded Rectangle 16"/>
          <p:cNvSpPr/>
          <p:nvPr/>
        </p:nvSpPr>
        <p:spPr>
          <a:xfrm>
            <a:off x="4883945" y="464633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4997285" y="4665381"/>
            <a:ext cx="552450" cy="830997"/>
          </a:xfrm>
          <a:prstGeom prst="rect">
            <a:avLst/>
          </a:prstGeom>
          <a:noFill/>
        </p:spPr>
        <p:txBody>
          <a:bodyPr wrap="square" rtlCol="0">
            <a:spAutoFit/>
          </a:bodyPr>
          <a:lstStyle/>
          <a:p>
            <a:r>
              <a:rPr lang="vi-VN" sz="4800" b="1" smtClean="0">
                <a:solidFill>
                  <a:srgbClr val="FF0000"/>
                </a:solidFill>
                <a:latin typeface="+mj-lt"/>
              </a:rPr>
              <a:t>Ê</a:t>
            </a:r>
            <a:endParaRPr lang="en-US" sz="4800" b="1">
              <a:solidFill>
                <a:srgbClr val="FF0000"/>
              </a:solidFill>
              <a:latin typeface="+mj-lt"/>
            </a:endParaRPr>
          </a:p>
        </p:txBody>
      </p:sp>
      <p:sp>
        <p:nvSpPr>
          <p:cNvPr id="19" name="Rounded Rectangle 18"/>
          <p:cNvSpPr/>
          <p:nvPr/>
        </p:nvSpPr>
        <p:spPr>
          <a:xfrm>
            <a:off x="5804234" y="464633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5917574" y="4703481"/>
            <a:ext cx="552450" cy="830997"/>
          </a:xfrm>
          <a:prstGeom prst="rect">
            <a:avLst/>
          </a:prstGeom>
          <a:noFill/>
        </p:spPr>
        <p:txBody>
          <a:bodyPr wrap="square" rtlCol="0">
            <a:spAutoFit/>
          </a:bodyPr>
          <a:lstStyle/>
          <a:p>
            <a:r>
              <a:rPr lang="vi-VN" sz="4800" b="1" smtClean="0">
                <a:solidFill>
                  <a:srgbClr val="FF0000"/>
                </a:solidFill>
                <a:latin typeface="+mj-lt"/>
              </a:rPr>
              <a:t>N</a:t>
            </a:r>
            <a:endParaRPr lang="en-US" sz="4800" b="1">
              <a:solidFill>
                <a:srgbClr val="FF0000"/>
              </a:solidFill>
              <a:latin typeface="+mj-lt"/>
            </a:endParaRPr>
          </a:p>
        </p:txBody>
      </p:sp>
      <p:sp>
        <p:nvSpPr>
          <p:cNvPr id="21" name="Rounded Rectangle 20"/>
          <p:cNvSpPr/>
          <p:nvPr/>
        </p:nvSpPr>
        <p:spPr>
          <a:xfrm>
            <a:off x="6724523" y="464633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837863" y="4684431"/>
            <a:ext cx="552450" cy="830997"/>
          </a:xfrm>
          <a:prstGeom prst="rect">
            <a:avLst/>
          </a:prstGeom>
          <a:noFill/>
        </p:spPr>
        <p:txBody>
          <a:bodyPr wrap="square" rtlCol="0">
            <a:spAutoFit/>
          </a:bodyPr>
          <a:lstStyle/>
          <a:p>
            <a:r>
              <a:rPr lang="vi-VN" sz="4800" b="1" smtClean="0">
                <a:solidFill>
                  <a:srgbClr val="FF0000"/>
                </a:solidFill>
                <a:latin typeface="+mj-lt"/>
              </a:rPr>
              <a:t>X</a:t>
            </a:r>
            <a:endParaRPr lang="en-US" sz="4800" b="1">
              <a:solidFill>
                <a:srgbClr val="FF0000"/>
              </a:solidFill>
              <a:latin typeface="+mj-lt"/>
            </a:endParaRPr>
          </a:p>
        </p:txBody>
      </p:sp>
      <p:sp>
        <p:nvSpPr>
          <p:cNvPr id="23" name="Rounded Rectangle 22"/>
          <p:cNvSpPr/>
          <p:nvPr/>
        </p:nvSpPr>
        <p:spPr>
          <a:xfrm>
            <a:off x="7644812" y="464633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7758152" y="4646331"/>
            <a:ext cx="552450" cy="830997"/>
          </a:xfrm>
          <a:prstGeom prst="rect">
            <a:avLst/>
          </a:prstGeom>
          <a:noFill/>
        </p:spPr>
        <p:txBody>
          <a:bodyPr wrap="square" rtlCol="0">
            <a:spAutoFit/>
          </a:bodyPr>
          <a:lstStyle/>
          <a:p>
            <a:r>
              <a:rPr lang="vi-VN" sz="4800" b="1" smtClean="0">
                <a:solidFill>
                  <a:srgbClr val="FF0000"/>
                </a:solidFill>
                <a:latin typeface="+mj-lt"/>
              </a:rPr>
              <a:t>Ư</a:t>
            </a:r>
            <a:endParaRPr lang="en-US" sz="4800" b="1">
              <a:solidFill>
                <a:srgbClr val="FF0000"/>
              </a:solidFill>
              <a:latin typeface="+mj-lt"/>
            </a:endParaRPr>
          </a:p>
        </p:txBody>
      </p:sp>
      <p:sp>
        <p:nvSpPr>
          <p:cNvPr id="29" name="Rounded Rectangle 28"/>
          <p:cNvSpPr/>
          <p:nvPr/>
        </p:nvSpPr>
        <p:spPr>
          <a:xfrm>
            <a:off x="2109917" y="4623040"/>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2261357" y="4623040"/>
            <a:ext cx="552450" cy="830997"/>
          </a:xfrm>
          <a:prstGeom prst="rect">
            <a:avLst/>
          </a:prstGeom>
          <a:noFill/>
        </p:spPr>
        <p:txBody>
          <a:bodyPr wrap="square" rtlCol="0">
            <a:spAutoFit/>
          </a:bodyPr>
          <a:lstStyle/>
          <a:p>
            <a:r>
              <a:rPr lang="vi-VN" sz="4800" b="1" smtClean="0">
                <a:solidFill>
                  <a:srgbClr val="FF0000"/>
                </a:solidFill>
                <a:latin typeface="+mj-lt"/>
              </a:rPr>
              <a:t>T</a:t>
            </a:r>
            <a:endParaRPr lang="en-US" sz="4800" b="1">
              <a:solidFill>
                <a:srgbClr val="FF0000"/>
              </a:solidFill>
              <a:latin typeface="+mj-lt"/>
            </a:endParaRPr>
          </a:p>
        </p:txBody>
      </p:sp>
      <p:sp>
        <p:nvSpPr>
          <p:cNvPr id="33" name="Rounded Rectangle 32"/>
          <p:cNvSpPr/>
          <p:nvPr/>
        </p:nvSpPr>
        <p:spPr>
          <a:xfrm>
            <a:off x="9512155" y="4643369"/>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9606445" y="4624319"/>
            <a:ext cx="552450" cy="830997"/>
          </a:xfrm>
          <a:prstGeom prst="rect">
            <a:avLst/>
          </a:prstGeom>
          <a:noFill/>
        </p:spPr>
        <p:txBody>
          <a:bodyPr wrap="square" rtlCol="0">
            <a:spAutoFit/>
          </a:bodyPr>
          <a:lstStyle/>
          <a:p>
            <a:r>
              <a:rPr lang="vi-VN" sz="4800" b="1" smtClean="0">
                <a:solidFill>
                  <a:srgbClr val="FF0000"/>
                </a:solidFill>
                <a:latin typeface="+mj-lt"/>
              </a:rPr>
              <a:t>G</a:t>
            </a:r>
            <a:endParaRPr lang="en-US" sz="4800" b="1">
              <a:solidFill>
                <a:srgbClr val="FF0000"/>
              </a:solidFill>
              <a:latin typeface="+mj-lt"/>
            </a:endParaRPr>
          </a:p>
        </p:txBody>
      </p:sp>
      <p:sp>
        <p:nvSpPr>
          <p:cNvPr id="35" name="Rounded Rectangle 34"/>
          <p:cNvSpPr/>
          <p:nvPr/>
        </p:nvSpPr>
        <p:spPr>
          <a:xfrm>
            <a:off x="8578705" y="4620078"/>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8672995" y="4620078"/>
            <a:ext cx="552450" cy="830997"/>
          </a:xfrm>
          <a:prstGeom prst="rect">
            <a:avLst/>
          </a:prstGeom>
          <a:noFill/>
        </p:spPr>
        <p:txBody>
          <a:bodyPr wrap="square" rtlCol="0">
            <a:spAutoFit/>
          </a:bodyPr>
          <a:lstStyle/>
          <a:p>
            <a:r>
              <a:rPr lang="vi-VN" sz="4800" b="1" smtClean="0">
                <a:solidFill>
                  <a:srgbClr val="FF0000"/>
                </a:solidFill>
                <a:latin typeface="+mj-lt"/>
              </a:rPr>
              <a:t>N</a:t>
            </a:r>
            <a:endParaRPr lang="en-US" sz="4800" b="1">
              <a:solidFill>
                <a:srgbClr val="FF0000"/>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800" decel="100000"/>
                                        <p:tgtEl>
                                          <p:spTgt spid="14"/>
                                        </p:tgtEl>
                                      </p:cBhvr>
                                    </p:animEffect>
                                    <p:anim calcmode="lin" valueType="num">
                                      <p:cBhvr>
                                        <p:cTn id="8" dur="800" decel="100000" fill="hold"/>
                                        <p:tgtEl>
                                          <p:spTgt spid="14"/>
                                        </p:tgtEl>
                                        <p:attrNameLst>
                                          <p:attrName>style.rotation</p:attrName>
                                        </p:attrNameLst>
                                      </p:cBhvr>
                                      <p:tavLst>
                                        <p:tav tm="0">
                                          <p:val>
                                            <p:fltVal val="-90"/>
                                          </p:val>
                                        </p:tav>
                                        <p:tav tm="100000">
                                          <p:val>
                                            <p:fltVal val="0"/>
                                          </p:val>
                                        </p:tav>
                                      </p:tavLst>
                                    </p:anim>
                                    <p:anim calcmode="lin" valueType="num">
                                      <p:cBhvr>
                                        <p:cTn id="9" dur="800" decel="100000" fill="hold"/>
                                        <p:tgtEl>
                                          <p:spTgt spid="14"/>
                                        </p:tgtEl>
                                        <p:attrNameLst>
                                          <p:attrName>ppt_x</p:attrName>
                                        </p:attrNameLst>
                                      </p:cBhvr>
                                      <p:tavLst>
                                        <p:tav tm="0">
                                          <p:val>
                                            <p:strVal val="#ppt_x+0.4"/>
                                          </p:val>
                                        </p:tav>
                                        <p:tav tm="100000">
                                          <p:val>
                                            <p:strVal val="#ppt_x-0.05"/>
                                          </p:val>
                                        </p:tav>
                                      </p:tavLst>
                                    </p:anim>
                                    <p:anim calcmode="lin" valueType="num">
                                      <p:cBhvr>
                                        <p:cTn id="10" dur="800" decel="100000" fill="hold"/>
                                        <p:tgtEl>
                                          <p:spTgt spid="1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4"/>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800" decel="100000"/>
                                        <p:tgtEl>
                                          <p:spTgt spid="16"/>
                                        </p:tgtEl>
                                      </p:cBhvr>
                                    </p:animEffect>
                                    <p:anim calcmode="lin" valueType="num">
                                      <p:cBhvr>
                                        <p:cTn id="16" dur="800" decel="100000" fill="hold"/>
                                        <p:tgtEl>
                                          <p:spTgt spid="16"/>
                                        </p:tgtEl>
                                        <p:attrNameLst>
                                          <p:attrName>style.rotation</p:attrName>
                                        </p:attrNameLst>
                                      </p:cBhvr>
                                      <p:tavLst>
                                        <p:tav tm="0">
                                          <p:val>
                                            <p:fltVal val="-90"/>
                                          </p:val>
                                        </p:tav>
                                        <p:tav tm="100000">
                                          <p:val>
                                            <p:fltVal val="0"/>
                                          </p:val>
                                        </p:tav>
                                      </p:tavLst>
                                    </p:anim>
                                    <p:anim calcmode="lin" valueType="num">
                                      <p:cBhvr>
                                        <p:cTn id="17" dur="800" decel="100000" fill="hold"/>
                                        <p:tgtEl>
                                          <p:spTgt spid="16"/>
                                        </p:tgtEl>
                                        <p:attrNameLst>
                                          <p:attrName>ppt_x</p:attrName>
                                        </p:attrNameLst>
                                      </p:cBhvr>
                                      <p:tavLst>
                                        <p:tav tm="0">
                                          <p:val>
                                            <p:strVal val="#ppt_x+0.4"/>
                                          </p:val>
                                        </p:tav>
                                        <p:tav tm="100000">
                                          <p:val>
                                            <p:strVal val="#ppt_x-0.05"/>
                                          </p:val>
                                        </p:tav>
                                      </p:tavLst>
                                    </p:anim>
                                    <p:anim calcmode="lin" valueType="num">
                                      <p:cBhvr>
                                        <p:cTn id="18" dur="800" decel="100000" fill="hold"/>
                                        <p:tgtEl>
                                          <p:spTgt spid="16"/>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16"/>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16"/>
                                        </p:tgtEl>
                                        <p:attrNameLst>
                                          <p:attrName>ppt_y</p:attrName>
                                        </p:attrNameLst>
                                      </p:cBhvr>
                                      <p:tavLst>
                                        <p:tav tm="0">
                                          <p:val>
                                            <p:strVal val="#ppt_y+0.1"/>
                                          </p:val>
                                        </p:tav>
                                        <p:tav tm="100000">
                                          <p:val>
                                            <p:strVal val="#ppt_y"/>
                                          </p:val>
                                        </p:tav>
                                      </p:tavLst>
                                    </p:anim>
                                  </p:childTnLst>
                                </p:cTn>
                              </p:par>
                              <p:par>
                                <p:cTn id="21" presetID="30"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800" decel="100000"/>
                                        <p:tgtEl>
                                          <p:spTgt spid="18"/>
                                        </p:tgtEl>
                                      </p:cBhvr>
                                    </p:animEffect>
                                    <p:anim calcmode="lin" valueType="num">
                                      <p:cBhvr>
                                        <p:cTn id="24" dur="800" decel="100000" fill="hold"/>
                                        <p:tgtEl>
                                          <p:spTgt spid="18"/>
                                        </p:tgtEl>
                                        <p:attrNameLst>
                                          <p:attrName>style.rotation</p:attrName>
                                        </p:attrNameLst>
                                      </p:cBhvr>
                                      <p:tavLst>
                                        <p:tav tm="0">
                                          <p:val>
                                            <p:fltVal val="-90"/>
                                          </p:val>
                                        </p:tav>
                                        <p:tav tm="100000">
                                          <p:val>
                                            <p:fltVal val="0"/>
                                          </p:val>
                                        </p:tav>
                                      </p:tavLst>
                                    </p:anim>
                                    <p:anim calcmode="lin" valueType="num">
                                      <p:cBhvr>
                                        <p:cTn id="25" dur="800" decel="100000" fill="hold"/>
                                        <p:tgtEl>
                                          <p:spTgt spid="18"/>
                                        </p:tgtEl>
                                        <p:attrNameLst>
                                          <p:attrName>ppt_x</p:attrName>
                                        </p:attrNameLst>
                                      </p:cBhvr>
                                      <p:tavLst>
                                        <p:tav tm="0">
                                          <p:val>
                                            <p:strVal val="#ppt_x+0.4"/>
                                          </p:val>
                                        </p:tav>
                                        <p:tav tm="100000">
                                          <p:val>
                                            <p:strVal val="#ppt_x-0.05"/>
                                          </p:val>
                                        </p:tav>
                                      </p:tavLst>
                                    </p:anim>
                                    <p:anim calcmode="lin" valueType="num">
                                      <p:cBhvr>
                                        <p:cTn id="26" dur="800" decel="100000" fill="hold"/>
                                        <p:tgtEl>
                                          <p:spTgt spid="18"/>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par>
                                <p:cTn id="29" presetID="30"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800" decel="100000"/>
                                        <p:tgtEl>
                                          <p:spTgt spid="20"/>
                                        </p:tgtEl>
                                      </p:cBhvr>
                                    </p:animEffect>
                                    <p:anim calcmode="lin" valueType="num">
                                      <p:cBhvr>
                                        <p:cTn id="32" dur="800" decel="100000" fill="hold"/>
                                        <p:tgtEl>
                                          <p:spTgt spid="20"/>
                                        </p:tgtEl>
                                        <p:attrNameLst>
                                          <p:attrName>style.rotation</p:attrName>
                                        </p:attrNameLst>
                                      </p:cBhvr>
                                      <p:tavLst>
                                        <p:tav tm="0">
                                          <p:val>
                                            <p:fltVal val="-90"/>
                                          </p:val>
                                        </p:tav>
                                        <p:tav tm="100000">
                                          <p:val>
                                            <p:fltVal val="0"/>
                                          </p:val>
                                        </p:tav>
                                      </p:tavLst>
                                    </p:anim>
                                    <p:anim calcmode="lin" valueType="num">
                                      <p:cBhvr>
                                        <p:cTn id="33" dur="800" decel="100000" fill="hold"/>
                                        <p:tgtEl>
                                          <p:spTgt spid="20"/>
                                        </p:tgtEl>
                                        <p:attrNameLst>
                                          <p:attrName>ppt_x</p:attrName>
                                        </p:attrNameLst>
                                      </p:cBhvr>
                                      <p:tavLst>
                                        <p:tav tm="0">
                                          <p:val>
                                            <p:strVal val="#ppt_x+0.4"/>
                                          </p:val>
                                        </p:tav>
                                        <p:tav tm="100000">
                                          <p:val>
                                            <p:strVal val="#ppt_x-0.05"/>
                                          </p:val>
                                        </p:tav>
                                      </p:tavLst>
                                    </p:anim>
                                    <p:anim calcmode="lin" valueType="num">
                                      <p:cBhvr>
                                        <p:cTn id="34" dur="800" decel="100000" fill="hold"/>
                                        <p:tgtEl>
                                          <p:spTgt spid="20"/>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20"/>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20"/>
                                        </p:tgtEl>
                                        <p:attrNameLst>
                                          <p:attrName>ppt_y</p:attrName>
                                        </p:attrNameLst>
                                      </p:cBhvr>
                                      <p:tavLst>
                                        <p:tav tm="0">
                                          <p:val>
                                            <p:strVal val="#ppt_y+0.1"/>
                                          </p:val>
                                        </p:tav>
                                        <p:tav tm="100000">
                                          <p:val>
                                            <p:strVal val="#ppt_y"/>
                                          </p:val>
                                        </p:tav>
                                      </p:tavLst>
                                    </p:anim>
                                  </p:childTnLst>
                                </p:cTn>
                              </p:par>
                              <p:par>
                                <p:cTn id="37" presetID="30"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800" decel="100000"/>
                                        <p:tgtEl>
                                          <p:spTgt spid="30"/>
                                        </p:tgtEl>
                                      </p:cBhvr>
                                    </p:animEffect>
                                    <p:anim calcmode="lin" valueType="num">
                                      <p:cBhvr>
                                        <p:cTn id="40" dur="800" decel="100000" fill="hold"/>
                                        <p:tgtEl>
                                          <p:spTgt spid="30"/>
                                        </p:tgtEl>
                                        <p:attrNameLst>
                                          <p:attrName>style.rotation</p:attrName>
                                        </p:attrNameLst>
                                      </p:cBhvr>
                                      <p:tavLst>
                                        <p:tav tm="0">
                                          <p:val>
                                            <p:fltVal val="-90"/>
                                          </p:val>
                                        </p:tav>
                                        <p:tav tm="100000">
                                          <p:val>
                                            <p:fltVal val="0"/>
                                          </p:val>
                                        </p:tav>
                                      </p:tavLst>
                                    </p:anim>
                                    <p:anim calcmode="lin" valueType="num">
                                      <p:cBhvr>
                                        <p:cTn id="41" dur="800" decel="100000" fill="hold"/>
                                        <p:tgtEl>
                                          <p:spTgt spid="30"/>
                                        </p:tgtEl>
                                        <p:attrNameLst>
                                          <p:attrName>ppt_x</p:attrName>
                                        </p:attrNameLst>
                                      </p:cBhvr>
                                      <p:tavLst>
                                        <p:tav tm="0">
                                          <p:val>
                                            <p:strVal val="#ppt_x+0.4"/>
                                          </p:val>
                                        </p:tav>
                                        <p:tav tm="100000">
                                          <p:val>
                                            <p:strVal val="#ppt_x-0.05"/>
                                          </p:val>
                                        </p:tav>
                                      </p:tavLst>
                                    </p:anim>
                                    <p:anim calcmode="lin" valueType="num">
                                      <p:cBhvr>
                                        <p:cTn id="42" dur="800" decel="100000" fill="hold"/>
                                        <p:tgtEl>
                                          <p:spTgt spid="30"/>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30"/>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30"/>
                                        </p:tgtEl>
                                        <p:attrNameLst>
                                          <p:attrName>ppt_y</p:attrName>
                                        </p:attrNameLst>
                                      </p:cBhvr>
                                      <p:tavLst>
                                        <p:tav tm="0">
                                          <p:val>
                                            <p:strVal val="#ppt_y+0.1"/>
                                          </p:val>
                                        </p:tav>
                                        <p:tav tm="100000">
                                          <p:val>
                                            <p:strVal val="#ppt_y"/>
                                          </p:val>
                                        </p:tav>
                                      </p:tavLst>
                                    </p:anim>
                                  </p:childTnLst>
                                </p:cTn>
                              </p:par>
                              <p:par>
                                <p:cTn id="45" presetID="30"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800" decel="100000"/>
                                        <p:tgtEl>
                                          <p:spTgt spid="22"/>
                                        </p:tgtEl>
                                      </p:cBhvr>
                                    </p:animEffect>
                                    <p:anim calcmode="lin" valueType="num">
                                      <p:cBhvr>
                                        <p:cTn id="48" dur="800" decel="100000" fill="hold"/>
                                        <p:tgtEl>
                                          <p:spTgt spid="22"/>
                                        </p:tgtEl>
                                        <p:attrNameLst>
                                          <p:attrName>style.rotation</p:attrName>
                                        </p:attrNameLst>
                                      </p:cBhvr>
                                      <p:tavLst>
                                        <p:tav tm="0">
                                          <p:val>
                                            <p:fltVal val="-90"/>
                                          </p:val>
                                        </p:tav>
                                        <p:tav tm="100000">
                                          <p:val>
                                            <p:fltVal val="0"/>
                                          </p:val>
                                        </p:tav>
                                      </p:tavLst>
                                    </p:anim>
                                    <p:anim calcmode="lin" valueType="num">
                                      <p:cBhvr>
                                        <p:cTn id="49" dur="800" decel="100000" fill="hold"/>
                                        <p:tgtEl>
                                          <p:spTgt spid="22"/>
                                        </p:tgtEl>
                                        <p:attrNameLst>
                                          <p:attrName>ppt_x</p:attrName>
                                        </p:attrNameLst>
                                      </p:cBhvr>
                                      <p:tavLst>
                                        <p:tav tm="0">
                                          <p:val>
                                            <p:strVal val="#ppt_x+0.4"/>
                                          </p:val>
                                        </p:tav>
                                        <p:tav tm="100000">
                                          <p:val>
                                            <p:strVal val="#ppt_x-0.05"/>
                                          </p:val>
                                        </p:tav>
                                      </p:tavLst>
                                    </p:anim>
                                    <p:anim calcmode="lin" valueType="num">
                                      <p:cBhvr>
                                        <p:cTn id="50" dur="800" decel="100000" fill="hold"/>
                                        <p:tgtEl>
                                          <p:spTgt spid="22"/>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22"/>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22"/>
                                        </p:tgtEl>
                                        <p:attrNameLst>
                                          <p:attrName>ppt_y</p:attrName>
                                        </p:attrNameLst>
                                      </p:cBhvr>
                                      <p:tavLst>
                                        <p:tav tm="0">
                                          <p:val>
                                            <p:strVal val="#ppt_y+0.1"/>
                                          </p:val>
                                        </p:tav>
                                        <p:tav tm="100000">
                                          <p:val>
                                            <p:strVal val="#ppt_y"/>
                                          </p:val>
                                        </p:tav>
                                      </p:tavLst>
                                    </p:anim>
                                  </p:childTnLst>
                                </p:cTn>
                              </p:par>
                              <p:par>
                                <p:cTn id="53" presetID="30" presetClass="entr" presetSubtype="0" fill="hold" grpId="0" nodeType="with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fade">
                                      <p:cBhvr>
                                        <p:cTn id="55" dur="800" decel="100000"/>
                                        <p:tgtEl>
                                          <p:spTgt spid="24"/>
                                        </p:tgtEl>
                                      </p:cBhvr>
                                    </p:animEffect>
                                    <p:anim calcmode="lin" valueType="num">
                                      <p:cBhvr>
                                        <p:cTn id="56" dur="800" decel="100000" fill="hold"/>
                                        <p:tgtEl>
                                          <p:spTgt spid="24"/>
                                        </p:tgtEl>
                                        <p:attrNameLst>
                                          <p:attrName>style.rotation</p:attrName>
                                        </p:attrNameLst>
                                      </p:cBhvr>
                                      <p:tavLst>
                                        <p:tav tm="0">
                                          <p:val>
                                            <p:fltVal val="-90"/>
                                          </p:val>
                                        </p:tav>
                                        <p:tav tm="100000">
                                          <p:val>
                                            <p:fltVal val="0"/>
                                          </p:val>
                                        </p:tav>
                                      </p:tavLst>
                                    </p:anim>
                                    <p:anim calcmode="lin" valueType="num">
                                      <p:cBhvr>
                                        <p:cTn id="57" dur="800" decel="100000" fill="hold"/>
                                        <p:tgtEl>
                                          <p:spTgt spid="24"/>
                                        </p:tgtEl>
                                        <p:attrNameLst>
                                          <p:attrName>ppt_x</p:attrName>
                                        </p:attrNameLst>
                                      </p:cBhvr>
                                      <p:tavLst>
                                        <p:tav tm="0">
                                          <p:val>
                                            <p:strVal val="#ppt_x+0.4"/>
                                          </p:val>
                                        </p:tav>
                                        <p:tav tm="100000">
                                          <p:val>
                                            <p:strVal val="#ppt_x-0.05"/>
                                          </p:val>
                                        </p:tav>
                                      </p:tavLst>
                                    </p:anim>
                                    <p:anim calcmode="lin" valueType="num">
                                      <p:cBhvr>
                                        <p:cTn id="58" dur="800" decel="100000" fill="hold"/>
                                        <p:tgtEl>
                                          <p:spTgt spid="24"/>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24"/>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24"/>
                                        </p:tgtEl>
                                        <p:attrNameLst>
                                          <p:attrName>ppt_y</p:attrName>
                                        </p:attrNameLst>
                                      </p:cBhvr>
                                      <p:tavLst>
                                        <p:tav tm="0">
                                          <p:val>
                                            <p:strVal val="#ppt_y+0.1"/>
                                          </p:val>
                                        </p:tav>
                                        <p:tav tm="100000">
                                          <p:val>
                                            <p:strVal val="#ppt_y"/>
                                          </p:val>
                                        </p:tav>
                                      </p:tavLst>
                                    </p:anim>
                                  </p:childTnLst>
                                </p:cTn>
                              </p:par>
                              <p:par>
                                <p:cTn id="61" presetID="30" presetClass="entr" presetSubtype="0" fill="hold" grpId="0" nodeType="withEffect">
                                  <p:stCondLst>
                                    <p:cond delay="0"/>
                                  </p:stCondLst>
                                  <p:childTnLst>
                                    <p:set>
                                      <p:cBhvr>
                                        <p:cTn id="62" dur="1" fill="hold">
                                          <p:stCondLst>
                                            <p:cond delay="0"/>
                                          </p:stCondLst>
                                        </p:cTn>
                                        <p:tgtEl>
                                          <p:spTgt spid="36"/>
                                        </p:tgtEl>
                                        <p:attrNameLst>
                                          <p:attrName>style.visibility</p:attrName>
                                        </p:attrNameLst>
                                      </p:cBhvr>
                                      <p:to>
                                        <p:strVal val="visible"/>
                                      </p:to>
                                    </p:set>
                                    <p:animEffect transition="in" filter="fade">
                                      <p:cBhvr>
                                        <p:cTn id="63" dur="800" decel="100000"/>
                                        <p:tgtEl>
                                          <p:spTgt spid="36"/>
                                        </p:tgtEl>
                                      </p:cBhvr>
                                    </p:animEffect>
                                    <p:anim calcmode="lin" valueType="num">
                                      <p:cBhvr>
                                        <p:cTn id="64" dur="800" decel="100000" fill="hold"/>
                                        <p:tgtEl>
                                          <p:spTgt spid="36"/>
                                        </p:tgtEl>
                                        <p:attrNameLst>
                                          <p:attrName>style.rotation</p:attrName>
                                        </p:attrNameLst>
                                      </p:cBhvr>
                                      <p:tavLst>
                                        <p:tav tm="0">
                                          <p:val>
                                            <p:fltVal val="-90"/>
                                          </p:val>
                                        </p:tav>
                                        <p:tav tm="100000">
                                          <p:val>
                                            <p:fltVal val="0"/>
                                          </p:val>
                                        </p:tav>
                                      </p:tavLst>
                                    </p:anim>
                                    <p:anim calcmode="lin" valueType="num">
                                      <p:cBhvr>
                                        <p:cTn id="65" dur="800" decel="100000" fill="hold"/>
                                        <p:tgtEl>
                                          <p:spTgt spid="36"/>
                                        </p:tgtEl>
                                        <p:attrNameLst>
                                          <p:attrName>ppt_x</p:attrName>
                                        </p:attrNameLst>
                                      </p:cBhvr>
                                      <p:tavLst>
                                        <p:tav tm="0">
                                          <p:val>
                                            <p:strVal val="#ppt_x+0.4"/>
                                          </p:val>
                                        </p:tav>
                                        <p:tav tm="100000">
                                          <p:val>
                                            <p:strVal val="#ppt_x-0.05"/>
                                          </p:val>
                                        </p:tav>
                                      </p:tavLst>
                                    </p:anim>
                                    <p:anim calcmode="lin" valueType="num">
                                      <p:cBhvr>
                                        <p:cTn id="66" dur="800" decel="100000" fill="hold"/>
                                        <p:tgtEl>
                                          <p:spTgt spid="36"/>
                                        </p:tgtEl>
                                        <p:attrNameLst>
                                          <p:attrName>ppt_y</p:attrName>
                                        </p:attrNameLst>
                                      </p:cBhvr>
                                      <p:tavLst>
                                        <p:tav tm="0">
                                          <p:val>
                                            <p:strVal val="#ppt_y-0.4"/>
                                          </p:val>
                                        </p:tav>
                                        <p:tav tm="100000">
                                          <p:val>
                                            <p:strVal val="#ppt_y+0.1"/>
                                          </p:val>
                                        </p:tav>
                                      </p:tavLst>
                                    </p:anim>
                                    <p:anim calcmode="lin" valueType="num">
                                      <p:cBhvr>
                                        <p:cTn id="67" dur="200" accel="100000" fill="hold">
                                          <p:stCondLst>
                                            <p:cond delay="800"/>
                                          </p:stCondLst>
                                        </p:cTn>
                                        <p:tgtEl>
                                          <p:spTgt spid="36"/>
                                        </p:tgtEl>
                                        <p:attrNameLst>
                                          <p:attrName>ppt_x</p:attrName>
                                        </p:attrNameLst>
                                      </p:cBhvr>
                                      <p:tavLst>
                                        <p:tav tm="0">
                                          <p:val>
                                            <p:strVal val="#ppt_x-0.05"/>
                                          </p:val>
                                        </p:tav>
                                        <p:tav tm="100000">
                                          <p:val>
                                            <p:strVal val="#ppt_x"/>
                                          </p:val>
                                        </p:tav>
                                      </p:tavLst>
                                    </p:anim>
                                    <p:anim calcmode="lin" valueType="num">
                                      <p:cBhvr>
                                        <p:cTn id="68" dur="200" accel="100000" fill="hold">
                                          <p:stCondLst>
                                            <p:cond delay="800"/>
                                          </p:stCondLst>
                                        </p:cTn>
                                        <p:tgtEl>
                                          <p:spTgt spid="36"/>
                                        </p:tgtEl>
                                        <p:attrNameLst>
                                          <p:attrName>ppt_y</p:attrName>
                                        </p:attrNameLst>
                                      </p:cBhvr>
                                      <p:tavLst>
                                        <p:tav tm="0">
                                          <p:val>
                                            <p:strVal val="#ppt_y+0.1"/>
                                          </p:val>
                                        </p:tav>
                                        <p:tav tm="100000">
                                          <p:val>
                                            <p:strVal val="#ppt_y"/>
                                          </p:val>
                                        </p:tav>
                                      </p:tavLst>
                                    </p:anim>
                                  </p:childTnLst>
                                </p:cTn>
                              </p:par>
                              <p:par>
                                <p:cTn id="69" presetID="30" presetClass="entr" presetSubtype="0" fill="hold" grpId="0" nodeType="withEffect">
                                  <p:stCondLst>
                                    <p:cond delay="0"/>
                                  </p:stCondLst>
                                  <p:childTnLst>
                                    <p:set>
                                      <p:cBhvr>
                                        <p:cTn id="70" dur="1" fill="hold">
                                          <p:stCondLst>
                                            <p:cond delay="0"/>
                                          </p:stCondLst>
                                        </p:cTn>
                                        <p:tgtEl>
                                          <p:spTgt spid="34"/>
                                        </p:tgtEl>
                                        <p:attrNameLst>
                                          <p:attrName>style.visibility</p:attrName>
                                        </p:attrNameLst>
                                      </p:cBhvr>
                                      <p:to>
                                        <p:strVal val="visible"/>
                                      </p:to>
                                    </p:set>
                                    <p:animEffect transition="in" filter="fade">
                                      <p:cBhvr>
                                        <p:cTn id="71" dur="800" decel="100000"/>
                                        <p:tgtEl>
                                          <p:spTgt spid="34"/>
                                        </p:tgtEl>
                                      </p:cBhvr>
                                    </p:animEffect>
                                    <p:anim calcmode="lin" valueType="num">
                                      <p:cBhvr>
                                        <p:cTn id="72" dur="800" decel="100000" fill="hold"/>
                                        <p:tgtEl>
                                          <p:spTgt spid="34"/>
                                        </p:tgtEl>
                                        <p:attrNameLst>
                                          <p:attrName>style.rotation</p:attrName>
                                        </p:attrNameLst>
                                      </p:cBhvr>
                                      <p:tavLst>
                                        <p:tav tm="0">
                                          <p:val>
                                            <p:fltVal val="-90"/>
                                          </p:val>
                                        </p:tav>
                                        <p:tav tm="100000">
                                          <p:val>
                                            <p:fltVal val="0"/>
                                          </p:val>
                                        </p:tav>
                                      </p:tavLst>
                                    </p:anim>
                                    <p:anim calcmode="lin" valueType="num">
                                      <p:cBhvr>
                                        <p:cTn id="73" dur="800" decel="100000" fill="hold"/>
                                        <p:tgtEl>
                                          <p:spTgt spid="34"/>
                                        </p:tgtEl>
                                        <p:attrNameLst>
                                          <p:attrName>ppt_x</p:attrName>
                                        </p:attrNameLst>
                                      </p:cBhvr>
                                      <p:tavLst>
                                        <p:tav tm="0">
                                          <p:val>
                                            <p:strVal val="#ppt_x+0.4"/>
                                          </p:val>
                                        </p:tav>
                                        <p:tav tm="100000">
                                          <p:val>
                                            <p:strVal val="#ppt_x-0.05"/>
                                          </p:val>
                                        </p:tav>
                                      </p:tavLst>
                                    </p:anim>
                                    <p:anim calcmode="lin" valueType="num">
                                      <p:cBhvr>
                                        <p:cTn id="74" dur="800" decel="100000" fill="hold"/>
                                        <p:tgtEl>
                                          <p:spTgt spid="34"/>
                                        </p:tgtEl>
                                        <p:attrNameLst>
                                          <p:attrName>ppt_y</p:attrName>
                                        </p:attrNameLst>
                                      </p:cBhvr>
                                      <p:tavLst>
                                        <p:tav tm="0">
                                          <p:val>
                                            <p:strVal val="#ppt_y-0.4"/>
                                          </p:val>
                                        </p:tav>
                                        <p:tav tm="100000">
                                          <p:val>
                                            <p:strVal val="#ppt_y+0.1"/>
                                          </p:val>
                                        </p:tav>
                                      </p:tavLst>
                                    </p:anim>
                                    <p:anim calcmode="lin" valueType="num">
                                      <p:cBhvr>
                                        <p:cTn id="75" dur="200" accel="100000" fill="hold">
                                          <p:stCondLst>
                                            <p:cond delay="800"/>
                                          </p:stCondLst>
                                        </p:cTn>
                                        <p:tgtEl>
                                          <p:spTgt spid="34"/>
                                        </p:tgtEl>
                                        <p:attrNameLst>
                                          <p:attrName>ppt_x</p:attrName>
                                        </p:attrNameLst>
                                      </p:cBhvr>
                                      <p:tavLst>
                                        <p:tav tm="0">
                                          <p:val>
                                            <p:strVal val="#ppt_x-0.05"/>
                                          </p:val>
                                        </p:tav>
                                        <p:tav tm="100000">
                                          <p:val>
                                            <p:strVal val="#ppt_x"/>
                                          </p:val>
                                        </p:tav>
                                      </p:tavLst>
                                    </p:anim>
                                    <p:anim calcmode="lin" valueType="num">
                                      <p:cBhvr>
                                        <p:cTn id="76" dur="200" accel="100000" fill="hold">
                                          <p:stCondLst>
                                            <p:cond delay="800"/>
                                          </p:stCondLst>
                                        </p:cTn>
                                        <p:tgtEl>
                                          <p:spTgt spid="3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4" grpId="1"/>
      <p:bldP spid="16" grpId="2"/>
      <p:bldP spid="16" grpId="3"/>
      <p:bldP spid="18" grpId="4"/>
      <p:bldP spid="18" grpId="5"/>
      <p:bldP spid="20" grpId="6"/>
      <p:bldP spid="20" grpId="7"/>
      <p:bldP spid="22" grpId="8"/>
      <p:bldP spid="22" grpId="9"/>
      <p:bldP spid="24" grpId="10"/>
      <p:bldP spid="24" grpId="11"/>
      <p:bldP spid="30" grpId="12"/>
      <p:bldP spid="30" grpId="13"/>
      <p:bldP spid="34" grpId="14"/>
      <p:bldP spid="34" grpId="15"/>
      <p:bldP spid="36" grpId="16"/>
      <p:bldP spid="36" grpId="17"/>
    </p:bldLst>
  </p:timing>
</p:sld>
</file>

<file path=ppt/slides/slide1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10" name="Group 12"/>
          <p:cNvGrpSpPr/>
          <p:nvPr/>
        </p:nvGrpSpPr>
        <p:grpSpPr>
          <a:xfrm>
            <a:off x="1415357" y="1210472"/>
            <a:ext cx="2467646" cy="723305"/>
            <a:chExt cx="899521" cy="263663"/>
          </a:xfrm>
        </p:grpSpPr>
        <p:sp>
          <p:nvSpPr>
            <p:cNvPr id="11" name="Freeform 13"/>
            <p:cNvSpPr/>
            <p:nvPr/>
          </p:nvSpPr>
          <p:spPr>
            <a:xfrm>
              <a:off x="0" y="0"/>
              <a:ext cx="899521" cy="263663"/>
            </a:xfrm>
            <a:custGeom>
              <a:rect l="l" t="t" r="r" b="b"/>
              <a:pathLst>
                <a:path w="899521" h="263663">
                  <a:moveTo>
                    <a:pt x="131832" y="0"/>
                  </a:moveTo>
                  <a:lnTo>
                    <a:pt x="767690" y="0"/>
                  </a:lnTo>
                  <a:cubicBezTo>
                    <a:pt x="840498" y="0"/>
                    <a:pt x="899521" y="59023"/>
                    <a:pt x="899521" y="131832"/>
                  </a:cubicBezTo>
                  <a:lnTo>
                    <a:pt x="899521" y="131832"/>
                  </a:lnTo>
                  <a:cubicBezTo>
                    <a:pt x="899521" y="166796"/>
                    <a:pt x="885632" y="200327"/>
                    <a:pt x="860909" y="225051"/>
                  </a:cubicBezTo>
                  <a:cubicBezTo>
                    <a:pt x="836185" y="249774"/>
                    <a:pt x="802654" y="263663"/>
                    <a:pt x="767690" y="263663"/>
                  </a:cubicBezTo>
                  <a:lnTo>
                    <a:pt x="131832" y="263663"/>
                  </a:lnTo>
                  <a:cubicBezTo>
                    <a:pt x="96868" y="263663"/>
                    <a:pt x="63336" y="249774"/>
                    <a:pt x="38613" y="225051"/>
                  </a:cubicBezTo>
                  <a:cubicBezTo>
                    <a:pt x="13889" y="200327"/>
                    <a:pt x="0" y="166796"/>
                    <a:pt x="0" y="131832"/>
                  </a:cubicBezTo>
                  <a:lnTo>
                    <a:pt x="0" y="131832"/>
                  </a:lnTo>
                  <a:cubicBezTo>
                    <a:pt x="0" y="96868"/>
                    <a:pt x="13889" y="63336"/>
                    <a:pt x="38613" y="38613"/>
                  </a:cubicBezTo>
                  <a:cubicBezTo>
                    <a:pt x="63336" y="13889"/>
                    <a:pt x="96868" y="0"/>
                    <a:pt x="131832" y="0"/>
                  </a:cubicBezTo>
                  <a:close/>
                </a:path>
              </a:pathLst>
            </a:custGeom>
            <a:solidFill>
              <a:srgbClr val="337558"/>
            </a:solidFill>
          </p:spPr>
          <p:txBody>
            <a:bodyPr/>
            <a:lstStyle/>
            <a:p/>
          </p:txBody>
        </p:sp>
        <p:sp>
          <p:nvSpPr>
            <p:cNvPr id="12" name="TextBox 14"/>
            <p:cNvSpPr txBox="1"/>
            <p:nvPr/>
          </p:nvSpPr>
          <p:spPr>
            <a:xfrm>
              <a:off x="0" y="-38100"/>
              <a:ext cx="899521" cy="301763"/>
            </a:xfrm>
            <a:prstGeom prst="rect">
              <a:avLst/>
            </a:prstGeom>
          </p:spPr>
          <p:txBody>
            <a:bodyPr lIns="33867" tIns="33867" rIns="33867" bIns="33867" rtlCol="0" anchor="ctr"/>
            <a:lstStyle/>
            <a:p>
              <a:pPr algn="ctr">
                <a:lnSpc>
                  <a:spcPts val="1775"/>
                </a:lnSpc>
              </a:pPr>
              <a:endParaRPr sz="1200"/>
            </a:p>
          </p:txBody>
        </p:sp>
      </p:grpSp>
      <p:sp>
        <p:nvSpPr>
          <p:cNvPr id="13" name="TextBox 12"/>
          <p:cNvSpPr txBox="1"/>
          <p:nvPr/>
        </p:nvSpPr>
        <p:spPr>
          <a:xfrm>
            <a:off x="1906505" y="1249661"/>
            <a:ext cx="1789611" cy="646331"/>
          </a:xfrm>
          <a:prstGeom prst="rect">
            <a:avLst/>
          </a:prstGeom>
          <a:noFill/>
        </p:spPr>
        <p:txBody>
          <a:bodyPr wrap="square" rtlCol="0">
            <a:spAutoFit/>
          </a:bodyPr>
          <a:lstStyle/>
          <a:p>
            <a:r>
              <a:rPr lang="vi-VN" sz="3600" b="1" smtClean="0">
                <a:solidFill>
                  <a:schemeClr val="bg1"/>
                </a:solidFill>
                <a:latin typeface="+mj-lt"/>
              </a:rPr>
              <a:t>Câu 9:</a:t>
            </a:r>
            <a:endParaRPr lang="en-US" sz="3600" b="1">
              <a:solidFill>
                <a:schemeClr val="bg1"/>
              </a:solidFill>
              <a:latin typeface="+mj-lt"/>
            </a:endParaRPr>
          </a:p>
        </p:txBody>
      </p:sp>
      <p:sp>
        <p:nvSpPr>
          <p:cNvPr id="14" name="TextBox 13"/>
          <p:cNvSpPr txBox="1"/>
          <p:nvPr/>
        </p:nvSpPr>
        <p:spPr>
          <a:xfrm>
            <a:off x="533400" y="1821531"/>
            <a:ext cx="11658600" cy="3139321"/>
          </a:xfrm>
          <a:prstGeom prst="rect">
            <a:avLst/>
          </a:prstGeom>
          <a:noFill/>
        </p:spPr>
        <p:txBody>
          <a:bodyPr wrap="square" rtlCol="0">
            <a:spAutoFit/>
          </a:bodyPr>
          <a:lstStyle/>
          <a:p>
            <a:pPr algn="ctr"/>
            <a:r>
              <a:rPr lang="vi-VN" sz="6600" b="1" smtClean="0">
                <a:latin typeface="Times New Roman" panose="02020603050405020304" pitchFamily="18" charset="0"/>
                <a:cs typeface="Times New Roman" panose="02020603050405020304" pitchFamily="18" charset="0"/>
              </a:rPr>
              <a:t>Ai chối bỏ Chúa trước mặt người đời thì Người cũng sẽ chối bỏ người ấy trước mặt ai?</a:t>
            </a:r>
            <a:endParaRPr lang="en-US" sz="6600" b="1">
              <a:latin typeface="Times New Roman" panose="02020603050405020304" pitchFamily="18" charset="0"/>
              <a:cs typeface="Times New Roman" panose="02020603050405020304" pitchFamily="18" charset="0"/>
            </a:endParaRPr>
          </a:p>
        </p:txBody>
      </p:sp>
      <p:sp>
        <p:nvSpPr>
          <p:cNvPr id="15" name="Rounded Rectangle 14"/>
          <p:cNvSpPr/>
          <p:nvPr/>
        </p:nvSpPr>
        <p:spPr>
          <a:xfrm>
            <a:off x="3919610" y="513806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4032950" y="5114569"/>
            <a:ext cx="552450" cy="830997"/>
          </a:xfrm>
          <a:prstGeom prst="rect">
            <a:avLst/>
          </a:prstGeom>
          <a:noFill/>
        </p:spPr>
        <p:txBody>
          <a:bodyPr wrap="square" rtlCol="0">
            <a:spAutoFit/>
          </a:bodyPr>
          <a:lstStyle/>
          <a:p>
            <a:r>
              <a:rPr lang="vi-VN" sz="4800" b="1" smtClean="0">
                <a:solidFill>
                  <a:srgbClr val="FF0000"/>
                </a:solidFill>
                <a:latin typeface="+mj-lt"/>
              </a:rPr>
              <a:t>H</a:t>
            </a:r>
            <a:endParaRPr lang="en-US" sz="4800" b="1">
              <a:solidFill>
                <a:srgbClr val="FF0000"/>
              </a:solidFill>
              <a:latin typeface="+mj-lt"/>
            </a:endParaRPr>
          </a:p>
        </p:txBody>
      </p:sp>
      <p:sp>
        <p:nvSpPr>
          <p:cNvPr id="17" name="Rounded Rectangle 16"/>
          <p:cNvSpPr/>
          <p:nvPr/>
        </p:nvSpPr>
        <p:spPr>
          <a:xfrm>
            <a:off x="4839899" y="513806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4934189" y="5152669"/>
            <a:ext cx="552450" cy="830997"/>
          </a:xfrm>
          <a:prstGeom prst="rect">
            <a:avLst/>
          </a:prstGeom>
          <a:noFill/>
        </p:spPr>
        <p:txBody>
          <a:bodyPr wrap="square" rtlCol="0">
            <a:spAutoFit/>
          </a:bodyPr>
          <a:lstStyle/>
          <a:p>
            <a:r>
              <a:rPr lang="vi-VN" sz="4800" b="1" smtClean="0">
                <a:solidFill>
                  <a:srgbClr val="FF0000"/>
                </a:solidFill>
                <a:latin typeface="+mj-lt"/>
              </a:rPr>
              <a:t>Ú</a:t>
            </a:r>
            <a:endParaRPr lang="en-US" sz="4800" b="1">
              <a:solidFill>
                <a:srgbClr val="FF0000"/>
              </a:solidFill>
              <a:latin typeface="+mj-lt"/>
            </a:endParaRPr>
          </a:p>
        </p:txBody>
      </p:sp>
      <p:sp>
        <p:nvSpPr>
          <p:cNvPr id="19" name="Rounded Rectangle 18"/>
          <p:cNvSpPr/>
          <p:nvPr/>
        </p:nvSpPr>
        <p:spPr>
          <a:xfrm>
            <a:off x="5760188" y="513806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5873528" y="5114569"/>
            <a:ext cx="552450" cy="830997"/>
          </a:xfrm>
          <a:prstGeom prst="rect">
            <a:avLst/>
          </a:prstGeom>
          <a:noFill/>
        </p:spPr>
        <p:txBody>
          <a:bodyPr wrap="square" rtlCol="0">
            <a:spAutoFit/>
          </a:bodyPr>
          <a:lstStyle/>
          <a:p>
            <a:r>
              <a:rPr lang="vi-VN" sz="4800" b="1" smtClean="0">
                <a:solidFill>
                  <a:srgbClr val="FF0000"/>
                </a:solidFill>
                <a:latin typeface="+mj-lt"/>
              </a:rPr>
              <a:t>A</a:t>
            </a:r>
            <a:endParaRPr lang="en-US" sz="4800" b="1">
              <a:solidFill>
                <a:srgbClr val="FF0000"/>
              </a:solidFill>
              <a:latin typeface="+mj-lt"/>
            </a:endParaRPr>
          </a:p>
        </p:txBody>
      </p:sp>
      <p:sp>
        <p:nvSpPr>
          <p:cNvPr id="21" name="Rounded Rectangle 20"/>
          <p:cNvSpPr/>
          <p:nvPr/>
        </p:nvSpPr>
        <p:spPr>
          <a:xfrm>
            <a:off x="6680477" y="513806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755717" y="5195214"/>
            <a:ext cx="552450" cy="830997"/>
          </a:xfrm>
          <a:prstGeom prst="rect">
            <a:avLst/>
          </a:prstGeom>
          <a:noFill/>
        </p:spPr>
        <p:txBody>
          <a:bodyPr wrap="square" rtlCol="0">
            <a:spAutoFit/>
          </a:bodyPr>
          <a:lstStyle/>
          <a:p>
            <a:r>
              <a:rPr lang="vi-VN" sz="4800" b="1" smtClean="0">
                <a:solidFill>
                  <a:srgbClr val="FF0000"/>
                </a:solidFill>
                <a:latin typeface="+mj-lt"/>
              </a:rPr>
              <a:t>C</a:t>
            </a:r>
            <a:endParaRPr lang="en-US" sz="4800" b="1">
              <a:solidFill>
                <a:srgbClr val="FF0000"/>
              </a:solidFill>
              <a:latin typeface="+mj-lt"/>
            </a:endParaRPr>
          </a:p>
        </p:txBody>
      </p:sp>
      <p:sp>
        <p:nvSpPr>
          <p:cNvPr id="23" name="Rounded Rectangle 22"/>
          <p:cNvSpPr/>
          <p:nvPr/>
        </p:nvSpPr>
        <p:spPr>
          <a:xfrm>
            <a:off x="7600766" y="513806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7714106" y="5176164"/>
            <a:ext cx="552450" cy="830997"/>
          </a:xfrm>
          <a:prstGeom prst="rect">
            <a:avLst/>
          </a:prstGeom>
          <a:noFill/>
        </p:spPr>
        <p:txBody>
          <a:bodyPr wrap="square" rtlCol="0">
            <a:spAutoFit/>
          </a:bodyPr>
          <a:lstStyle/>
          <a:p>
            <a:r>
              <a:rPr lang="vi-VN" sz="4800" b="1" smtClean="0">
                <a:solidFill>
                  <a:srgbClr val="FF0000"/>
                </a:solidFill>
                <a:latin typeface="+mj-lt"/>
              </a:rPr>
              <a:t>H</a:t>
            </a:r>
            <a:endParaRPr lang="en-US" sz="4800" b="1">
              <a:solidFill>
                <a:srgbClr val="FF0000"/>
              </a:solidFill>
              <a:latin typeface="+mj-lt"/>
            </a:endParaRPr>
          </a:p>
        </p:txBody>
      </p:sp>
      <p:sp>
        <p:nvSpPr>
          <p:cNvPr id="25" name="Rounded Rectangle 24"/>
          <p:cNvSpPr/>
          <p:nvPr/>
        </p:nvSpPr>
        <p:spPr>
          <a:xfrm>
            <a:off x="8521055" y="513806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8615345" y="5138064"/>
            <a:ext cx="552450" cy="830997"/>
          </a:xfrm>
          <a:prstGeom prst="rect">
            <a:avLst/>
          </a:prstGeom>
          <a:noFill/>
        </p:spPr>
        <p:txBody>
          <a:bodyPr wrap="square" rtlCol="0">
            <a:spAutoFit/>
          </a:bodyPr>
          <a:lstStyle/>
          <a:p>
            <a:r>
              <a:rPr lang="vi-VN" sz="4800" b="1" smtClean="0">
                <a:solidFill>
                  <a:srgbClr val="FF0000"/>
                </a:solidFill>
                <a:latin typeface="+mj-lt"/>
              </a:rPr>
              <a:t>A</a:t>
            </a:r>
            <a:endParaRPr lang="en-US" sz="4800" b="1">
              <a:solidFill>
                <a:srgbClr val="FF0000"/>
              </a:solidFill>
              <a:latin typeface="+mj-lt"/>
            </a:endParaRPr>
          </a:p>
        </p:txBody>
      </p:sp>
      <p:sp>
        <p:nvSpPr>
          <p:cNvPr id="31" name="Rounded Rectangle 30"/>
          <p:cNvSpPr/>
          <p:nvPr/>
        </p:nvSpPr>
        <p:spPr>
          <a:xfrm>
            <a:off x="2986160" y="511477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3137600" y="5072228"/>
            <a:ext cx="552450" cy="830997"/>
          </a:xfrm>
          <a:prstGeom prst="rect">
            <a:avLst/>
          </a:prstGeom>
          <a:noFill/>
        </p:spPr>
        <p:txBody>
          <a:bodyPr wrap="square" rtlCol="0">
            <a:spAutoFit/>
          </a:bodyPr>
          <a:lstStyle/>
          <a:p>
            <a:r>
              <a:rPr lang="vi-VN" sz="4800" b="1" smtClean="0">
                <a:solidFill>
                  <a:srgbClr val="FF0000"/>
                </a:solidFill>
                <a:latin typeface="+mj-lt"/>
              </a:rPr>
              <a:t>C</a:t>
            </a:r>
            <a:endParaRPr lang="en-US" sz="4800" b="1">
              <a:solidFill>
                <a:srgbClr val="FF0000"/>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800" decel="100000"/>
                                        <p:tgtEl>
                                          <p:spTgt spid="16"/>
                                        </p:tgtEl>
                                      </p:cBhvr>
                                    </p:animEffect>
                                    <p:anim calcmode="lin" valueType="num">
                                      <p:cBhvr>
                                        <p:cTn id="8" dur="800" decel="100000" fill="hold"/>
                                        <p:tgtEl>
                                          <p:spTgt spid="16"/>
                                        </p:tgtEl>
                                        <p:attrNameLst>
                                          <p:attrName>style.rotation</p:attrName>
                                        </p:attrNameLst>
                                      </p:cBhvr>
                                      <p:tavLst>
                                        <p:tav tm="0">
                                          <p:val>
                                            <p:fltVal val="-90"/>
                                          </p:val>
                                        </p:tav>
                                        <p:tav tm="100000">
                                          <p:val>
                                            <p:fltVal val="0"/>
                                          </p:val>
                                        </p:tav>
                                      </p:tavLst>
                                    </p:anim>
                                    <p:anim calcmode="lin" valueType="num">
                                      <p:cBhvr>
                                        <p:cTn id="9" dur="800" decel="100000" fill="hold"/>
                                        <p:tgtEl>
                                          <p:spTgt spid="16"/>
                                        </p:tgtEl>
                                        <p:attrNameLst>
                                          <p:attrName>ppt_x</p:attrName>
                                        </p:attrNameLst>
                                      </p:cBhvr>
                                      <p:tavLst>
                                        <p:tav tm="0">
                                          <p:val>
                                            <p:strVal val="#ppt_x+0.4"/>
                                          </p:val>
                                        </p:tav>
                                        <p:tav tm="100000">
                                          <p:val>
                                            <p:strVal val="#ppt_x-0.05"/>
                                          </p:val>
                                        </p:tav>
                                      </p:tavLst>
                                    </p:anim>
                                    <p:anim calcmode="lin" valueType="num">
                                      <p:cBhvr>
                                        <p:cTn id="10" dur="800" decel="100000" fill="hold"/>
                                        <p:tgtEl>
                                          <p:spTgt spid="1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6"/>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800" decel="100000"/>
                                        <p:tgtEl>
                                          <p:spTgt spid="18"/>
                                        </p:tgtEl>
                                      </p:cBhvr>
                                    </p:animEffect>
                                    <p:anim calcmode="lin" valueType="num">
                                      <p:cBhvr>
                                        <p:cTn id="16" dur="800" decel="100000" fill="hold"/>
                                        <p:tgtEl>
                                          <p:spTgt spid="18"/>
                                        </p:tgtEl>
                                        <p:attrNameLst>
                                          <p:attrName>style.rotation</p:attrName>
                                        </p:attrNameLst>
                                      </p:cBhvr>
                                      <p:tavLst>
                                        <p:tav tm="0">
                                          <p:val>
                                            <p:fltVal val="-90"/>
                                          </p:val>
                                        </p:tav>
                                        <p:tav tm="100000">
                                          <p:val>
                                            <p:fltVal val="0"/>
                                          </p:val>
                                        </p:tav>
                                      </p:tavLst>
                                    </p:anim>
                                    <p:anim calcmode="lin" valueType="num">
                                      <p:cBhvr>
                                        <p:cTn id="17" dur="800" decel="100000" fill="hold"/>
                                        <p:tgtEl>
                                          <p:spTgt spid="18"/>
                                        </p:tgtEl>
                                        <p:attrNameLst>
                                          <p:attrName>ppt_x</p:attrName>
                                        </p:attrNameLst>
                                      </p:cBhvr>
                                      <p:tavLst>
                                        <p:tav tm="0">
                                          <p:val>
                                            <p:strVal val="#ppt_x+0.4"/>
                                          </p:val>
                                        </p:tav>
                                        <p:tav tm="100000">
                                          <p:val>
                                            <p:strVal val="#ppt_x-0.05"/>
                                          </p:val>
                                        </p:tav>
                                      </p:tavLst>
                                    </p:anim>
                                    <p:anim calcmode="lin" valueType="num">
                                      <p:cBhvr>
                                        <p:cTn id="18" dur="800" decel="100000" fill="hold"/>
                                        <p:tgtEl>
                                          <p:spTgt spid="18"/>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par>
                                <p:cTn id="21" presetID="30"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800" decel="100000"/>
                                        <p:tgtEl>
                                          <p:spTgt spid="20"/>
                                        </p:tgtEl>
                                      </p:cBhvr>
                                    </p:animEffect>
                                    <p:anim calcmode="lin" valueType="num">
                                      <p:cBhvr>
                                        <p:cTn id="24" dur="800" decel="100000" fill="hold"/>
                                        <p:tgtEl>
                                          <p:spTgt spid="20"/>
                                        </p:tgtEl>
                                        <p:attrNameLst>
                                          <p:attrName>style.rotation</p:attrName>
                                        </p:attrNameLst>
                                      </p:cBhvr>
                                      <p:tavLst>
                                        <p:tav tm="0">
                                          <p:val>
                                            <p:fltVal val="-90"/>
                                          </p:val>
                                        </p:tav>
                                        <p:tav tm="100000">
                                          <p:val>
                                            <p:fltVal val="0"/>
                                          </p:val>
                                        </p:tav>
                                      </p:tavLst>
                                    </p:anim>
                                    <p:anim calcmode="lin" valueType="num">
                                      <p:cBhvr>
                                        <p:cTn id="25" dur="800" decel="100000" fill="hold"/>
                                        <p:tgtEl>
                                          <p:spTgt spid="20"/>
                                        </p:tgtEl>
                                        <p:attrNameLst>
                                          <p:attrName>ppt_x</p:attrName>
                                        </p:attrNameLst>
                                      </p:cBhvr>
                                      <p:tavLst>
                                        <p:tav tm="0">
                                          <p:val>
                                            <p:strVal val="#ppt_x+0.4"/>
                                          </p:val>
                                        </p:tav>
                                        <p:tav tm="100000">
                                          <p:val>
                                            <p:strVal val="#ppt_x-0.05"/>
                                          </p:val>
                                        </p:tav>
                                      </p:tavLst>
                                    </p:anim>
                                    <p:anim calcmode="lin" valueType="num">
                                      <p:cBhvr>
                                        <p:cTn id="26" dur="800" decel="100000" fill="hold"/>
                                        <p:tgtEl>
                                          <p:spTgt spid="20"/>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20"/>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20"/>
                                        </p:tgtEl>
                                        <p:attrNameLst>
                                          <p:attrName>ppt_y</p:attrName>
                                        </p:attrNameLst>
                                      </p:cBhvr>
                                      <p:tavLst>
                                        <p:tav tm="0">
                                          <p:val>
                                            <p:strVal val="#ppt_y+0.1"/>
                                          </p:val>
                                        </p:tav>
                                        <p:tav tm="100000">
                                          <p:val>
                                            <p:strVal val="#ppt_y"/>
                                          </p:val>
                                        </p:tav>
                                      </p:tavLst>
                                    </p:anim>
                                  </p:childTnLst>
                                </p:cTn>
                              </p:par>
                              <p:par>
                                <p:cTn id="29" presetID="30" presetClass="entr" presetSubtype="0"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800" decel="100000"/>
                                        <p:tgtEl>
                                          <p:spTgt spid="22"/>
                                        </p:tgtEl>
                                      </p:cBhvr>
                                    </p:animEffect>
                                    <p:anim calcmode="lin" valueType="num">
                                      <p:cBhvr>
                                        <p:cTn id="32" dur="800" decel="100000" fill="hold"/>
                                        <p:tgtEl>
                                          <p:spTgt spid="22"/>
                                        </p:tgtEl>
                                        <p:attrNameLst>
                                          <p:attrName>style.rotation</p:attrName>
                                        </p:attrNameLst>
                                      </p:cBhvr>
                                      <p:tavLst>
                                        <p:tav tm="0">
                                          <p:val>
                                            <p:fltVal val="-90"/>
                                          </p:val>
                                        </p:tav>
                                        <p:tav tm="100000">
                                          <p:val>
                                            <p:fltVal val="0"/>
                                          </p:val>
                                        </p:tav>
                                      </p:tavLst>
                                    </p:anim>
                                    <p:anim calcmode="lin" valueType="num">
                                      <p:cBhvr>
                                        <p:cTn id="33" dur="800" decel="100000" fill="hold"/>
                                        <p:tgtEl>
                                          <p:spTgt spid="22"/>
                                        </p:tgtEl>
                                        <p:attrNameLst>
                                          <p:attrName>ppt_x</p:attrName>
                                        </p:attrNameLst>
                                      </p:cBhvr>
                                      <p:tavLst>
                                        <p:tav tm="0">
                                          <p:val>
                                            <p:strVal val="#ppt_x+0.4"/>
                                          </p:val>
                                        </p:tav>
                                        <p:tav tm="100000">
                                          <p:val>
                                            <p:strVal val="#ppt_x-0.05"/>
                                          </p:val>
                                        </p:tav>
                                      </p:tavLst>
                                    </p:anim>
                                    <p:anim calcmode="lin" valueType="num">
                                      <p:cBhvr>
                                        <p:cTn id="34" dur="800" decel="100000" fill="hold"/>
                                        <p:tgtEl>
                                          <p:spTgt spid="22"/>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22"/>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22"/>
                                        </p:tgtEl>
                                        <p:attrNameLst>
                                          <p:attrName>ppt_y</p:attrName>
                                        </p:attrNameLst>
                                      </p:cBhvr>
                                      <p:tavLst>
                                        <p:tav tm="0">
                                          <p:val>
                                            <p:strVal val="#ppt_y+0.1"/>
                                          </p:val>
                                        </p:tav>
                                        <p:tav tm="100000">
                                          <p:val>
                                            <p:strVal val="#ppt_y"/>
                                          </p:val>
                                        </p:tav>
                                      </p:tavLst>
                                    </p:anim>
                                  </p:childTnLst>
                                </p:cTn>
                              </p:par>
                              <p:par>
                                <p:cTn id="37" presetID="30" presetClass="entr" presetSubtype="0" fill="hold" grpId="0" nodeType="with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fade">
                                      <p:cBhvr>
                                        <p:cTn id="39" dur="800" decel="100000"/>
                                        <p:tgtEl>
                                          <p:spTgt spid="24"/>
                                        </p:tgtEl>
                                      </p:cBhvr>
                                    </p:animEffect>
                                    <p:anim calcmode="lin" valueType="num">
                                      <p:cBhvr>
                                        <p:cTn id="40" dur="800" decel="100000" fill="hold"/>
                                        <p:tgtEl>
                                          <p:spTgt spid="24"/>
                                        </p:tgtEl>
                                        <p:attrNameLst>
                                          <p:attrName>style.rotation</p:attrName>
                                        </p:attrNameLst>
                                      </p:cBhvr>
                                      <p:tavLst>
                                        <p:tav tm="0">
                                          <p:val>
                                            <p:fltVal val="-90"/>
                                          </p:val>
                                        </p:tav>
                                        <p:tav tm="100000">
                                          <p:val>
                                            <p:fltVal val="0"/>
                                          </p:val>
                                        </p:tav>
                                      </p:tavLst>
                                    </p:anim>
                                    <p:anim calcmode="lin" valueType="num">
                                      <p:cBhvr>
                                        <p:cTn id="41" dur="800" decel="100000" fill="hold"/>
                                        <p:tgtEl>
                                          <p:spTgt spid="24"/>
                                        </p:tgtEl>
                                        <p:attrNameLst>
                                          <p:attrName>ppt_x</p:attrName>
                                        </p:attrNameLst>
                                      </p:cBhvr>
                                      <p:tavLst>
                                        <p:tav tm="0">
                                          <p:val>
                                            <p:strVal val="#ppt_x+0.4"/>
                                          </p:val>
                                        </p:tav>
                                        <p:tav tm="100000">
                                          <p:val>
                                            <p:strVal val="#ppt_x-0.05"/>
                                          </p:val>
                                        </p:tav>
                                      </p:tavLst>
                                    </p:anim>
                                    <p:anim calcmode="lin" valueType="num">
                                      <p:cBhvr>
                                        <p:cTn id="42" dur="800" decel="100000" fill="hold"/>
                                        <p:tgtEl>
                                          <p:spTgt spid="24"/>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24"/>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24"/>
                                        </p:tgtEl>
                                        <p:attrNameLst>
                                          <p:attrName>ppt_y</p:attrName>
                                        </p:attrNameLst>
                                      </p:cBhvr>
                                      <p:tavLst>
                                        <p:tav tm="0">
                                          <p:val>
                                            <p:strVal val="#ppt_y+0.1"/>
                                          </p:val>
                                        </p:tav>
                                        <p:tav tm="100000">
                                          <p:val>
                                            <p:strVal val="#ppt_y"/>
                                          </p:val>
                                        </p:tav>
                                      </p:tavLst>
                                    </p:anim>
                                  </p:childTnLst>
                                </p:cTn>
                              </p:par>
                              <p:par>
                                <p:cTn id="45" presetID="30" presetClass="entr" presetSubtype="0" fill="hold" grpId="0" nodeType="with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fade">
                                      <p:cBhvr>
                                        <p:cTn id="47" dur="800" decel="100000"/>
                                        <p:tgtEl>
                                          <p:spTgt spid="26"/>
                                        </p:tgtEl>
                                      </p:cBhvr>
                                    </p:animEffect>
                                    <p:anim calcmode="lin" valueType="num">
                                      <p:cBhvr>
                                        <p:cTn id="48" dur="800" decel="100000" fill="hold"/>
                                        <p:tgtEl>
                                          <p:spTgt spid="26"/>
                                        </p:tgtEl>
                                        <p:attrNameLst>
                                          <p:attrName>style.rotation</p:attrName>
                                        </p:attrNameLst>
                                      </p:cBhvr>
                                      <p:tavLst>
                                        <p:tav tm="0">
                                          <p:val>
                                            <p:fltVal val="-90"/>
                                          </p:val>
                                        </p:tav>
                                        <p:tav tm="100000">
                                          <p:val>
                                            <p:fltVal val="0"/>
                                          </p:val>
                                        </p:tav>
                                      </p:tavLst>
                                    </p:anim>
                                    <p:anim calcmode="lin" valueType="num">
                                      <p:cBhvr>
                                        <p:cTn id="49" dur="800" decel="100000" fill="hold"/>
                                        <p:tgtEl>
                                          <p:spTgt spid="26"/>
                                        </p:tgtEl>
                                        <p:attrNameLst>
                                          <p:attrName>ppt_x</p:attrName>
                                        </p:attrNameLst>
                                      </p:cBhvr>
                                      <p:tavLst>
                                        <p:tav tm="0">
                                          <p:val>
                                            <p:strVal val="#ppt_x+0.4"/>
                                          </p:val>
                                        </p:tav>
                                        <p:tav tm="100000">
                                          <p:val>
                                            <p:strVal val="#ppt_x-0.05"/>
                                          </p:val>
                                        </p:tav>
                                      </p:tavLst>
                                    </p:anim>
                                    <p:anim calcmode="lin" valueType="num">
                                      <p:cBhvr>
                                        <p:cTn id="50" dur="800" decel="100000" fill="hold"/>
                                        <p:tgtEl>
                                          <p:spTgt spid="26"/>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26"/>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26"/>
                                        </p:tgtEl>
                                        <p:attrNameLst>
                                          <p:attrName>ppt_y</p:attrName>
                                        </p:attrNameLst>
                                      </p:cBhvr>
                                      <p:tavLst>
                                        <p:tav tm="0">
                                          <p:val>
                                            <p:strVal val="#ppt_y+0.1"/>
                                          </p:val>
                                        </p:tav>
                                        <p:tav tm="100000">
                                          <p:val>
                                            <p:strVal val="#ppt_y"/>
                                          </p:val>
                                        </p:tav>
                                      </p:tavLst>
                                    </p:anim>
                                  </p:childTnLst>
                                </p:cTn>
                              </p:par>
                              <p:par>
                                <p:cTn id="53" presetID="30" presetClass="entr" presetSubtype="0" fill="hold" grpId="0" nodeType="withEffect">
                                  <p:stCondLst>
                                    <p:cond delay="0"/>
                                  </p:stCondLst>
                                  <p:childTnLst>
                                    <p:set>
                                      <p:cBhvr>
                                        <p:cTn id="54" dur="1" fill="hold">
                                          <p:stCondLst>
                                            <p:cond delay="0"/>
                                          </p:stCondLst>
                                        </p:cTn>
                                        <p:tgtEl>
                                          <p:spTgt spid="32"/>
                                        </p:tgtEl>
                                        <p:attrNameLst>
                                          <p:attrName>style.visibility</p:attrName>
                                        </p:attrNameLst>
                                      </p:cBhvr>
                                      <p:to>
                                        <p:strVal val="visible"/>
                                      </p:to>
                                    </p:set>
                                    <p:animEffect transition="in" filter="fade">
                                      <p:cBhvr>
                                        <p:cTn id="55" dur="800" decel="100000"/>
                                        <p:tgtEl>
                                          <p:spTgt spid="32"/>
                                        </p:tgtEl>
                                      </p:cBhvr>
                                    </p:animEffect>
                                    <p:anim calcmode="lin" valueType="num">
                                      <p:cBhvr>
                                        <p:cTn id="56" dur="800" decel="100000" fill="hold"/>
                                        <p:tgtEl>
                                          <p:spTgt spid="32"/>
                                        </p:tgtEl>
                                        <p:attrNameLst>
                                          <p:attrName>style.rotation</p:attrName>
                                        </p:attrNameLst>
                                      </p:cBhvr>
                                      <p:tavLst>
                                        <p:tav tm="0">
                                          <p:val>
                                            <p:fltVal val="-90"/>
                                          </p:val>
                                        </p:tav>
                                        <p:tav tm="100000">
                                          <p:val>
                                            <p:fltVal val="0"/>
                                          </p:val>
                                        </p:tav>
                                      </p:tavLst>
                                    </p:anim>
                                    <p:anim calcmode="lin" valueType="num">
                                      <p:cBhvr>
                                        <p:cTn id="57" dur="800" decel="100000" fill="hold"/>
                                        <p:tgtEl>
                                          <p:spTgt spid="32"/>
                                        </p:tgtEl>
                                        <p:attrNameLst>
                                          <p:attrName>ppt_x</p:attrName>
                                        </p:attrNameLst>
                                      </p:cBhvr>
                                      <p:tavLst>
                                        <p:tav tm="0">
                                          <p:val>
                                            <p:strVal val="#ppt_x+0.4"/>
                                          </p:val>
                                        </p:tav>
                                        <p:tav tm="100000">
                                          <p:val>
                                            <p:strVal val="#ppt_x-0.05"/>
                                          </p:val>
                                        </p:tav>
                                      </p:tavLst>
                                    </p:anim>
                                    <p:anim calcmode="lin" valueType="num">
                                      <p:cBhvr>
                                        <p:cTn id="58" dur="800" decel="100000" fill="hold"/>
                                        <p:tgtEl>
                                          <p:spTgt spid="32"/>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32"/>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3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6" grpId="1"/>
      <p:bldP spid="18" grpId="2"/>
      <p:bldP spid="18" grpId="3"/>
      <p:bldP spid="20" grpId="4"/>
      <p:bldP spid="20" grpId="5"/>
      <p:bldP spid="22" grpId="6"/>
      <p:bldP spid="22" grpId="7"/>
      <p:bldP spid="24" grpId="8"/>
      <p:bldP spid="24" grpId="9"/>
      <p:bldP spid="26" grpId="10"/>
      <p:bldP spid="26" grpId="11"/>
      <p:bldP spid="32" grpId="12"/>
      <p:bldP spid="32" grpId="13"/>
    </p:bldLst>
  </p:timing>
</p:sld>
</file>

<file path=ppt/slides/slide1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10" name="Group 12"/>
          <p:cNvGrpSpPr/>
          <p:nvPr/>
        </p:nvGrpSpPr>
        <p:grpSpPr>
          <a:xfrm>
            <a:off x="1249500" y="805875"/>
            <a:ext cx="2467646" cy="723305"/>
            <a:chExt cx="899521" cy="263663"/>
          </a:xfrm>
        </p:grpSpPr>
        <p:sp>
          <p:nvSpPr>
            <p:cNvPr id="11" name="Freeform 13"/>
            <p:cNvSpPr/>
            <p:nvPr/>
          </p:nvSpPr>
          <p:spPr>
            <a:xfrm>
              <a:off x="0" y="0"/>
              <a:ext cx="899521" cy="263663"/>
            </a:xfrm>
            <a:custGeom>
              <a:rect l="l" t="t" r="r" b="b"/>
              <a:pathLst>
                <a:path w="899521" h="263663">
                  <a:moveTo>
                    <a:pt x="131832" y="0"/>
                  </a:moveTo>
                  <a:lnTo>
                    <a:pt x="767690" y="0"/>
                  </a:lnTo>
                  <a:cubicBezTo>
                    <a:pt x="840498" y="0"/>
                    <a:pt x="899521" y="59023"/>
                    <a:pt x="899521" y="131832"/>
                  </a:cubicBezTo>
                  <a:lnTo>
                    <a:pt x="899521" y="131832"/>
                  </a:lnTo>
                  <a:cubicBezTo>
                    <a:pt x="899521" y="166796"/>
                    <a:pt x="885632" y="200327"/>
                    <a:pt x="860909" y="225051"/>
                  </a:cubicBezTo>
                  <a:cubicBezTo>
                    <a:pt x="836185" y="249774"/>
                    <a:pt x="802654" y="263663"/>
                    <a:pt x="767690" y="263663"/>
                  </a:cubicBezTo>
                  <a:lnTo>
                    <a:pt x="131832" y="263663"/>
                  </a:lnTo>
                  <a:cubicBezTo>
                    <a:pt x="96868" y="263663"/>
                    <a:pt x="63336" y="249774"/>
                    <a:pt x="38613" y="225051"/>
                  </a:cubicBezTo>
                  <a:cubicBezTo>
                    <a:pt x="13889" y="200327"/>
                    <a:pt x="0" y="166796"/>
                    <a:pt x="0" y="131832"/>
                  </a:cubicBezTo>
                  <a:lnTo>
                    <a:pt x="0" y="131832"/>
                  </a:lnTo>
                  <a:cubicBezTo>
                    <a:pt x="0" y="96868"/>
                    <a:pt x="13889" y="63336"/>
                    <a:pt x="38613" y="38613"/>
                  </a:cubicBezTo>
                  <a:cubicBezTo>
                    <a:pt x="63336" y="13889"/>
                    <a:pt x="96868" y="0"/>
                    <a:pt x="131832" y="0"/>
                  </a:cubicBezTo>
                  <a:close/>
                </a:path>
              </a:pathLst>
            </a:custGeom>
            <a:solidFill>
              <a:srgbClr val="337558"/>
            </a:solidFill>
          </p:spPr>
          <p:txBody>
            <a:bodyPr/>
            <a:lstStyle/>
            <a:p/>
          </p:txBody>
        </p:sp>
        <p:sp>
          <p:nvSpPr>
            <p:cNvPr id="12" name="TextBox 14"/>
            <p:cNvSpPr txBox="1"/>
            <p:nvPr/>
          </p:nvSpPr>
          <p:spPr>
            <a:xfrm>
              <a:off x="0" y="-38100"/>
              <a:ext cx="899521" cy="301763"/>
            </a:xfrm>
            <a:prstGeom prst="rect">
              <a:avLst/>
            </a:prstGeom>
          </p:spPr>
          <p:txBody>
            <a:bodyPr lIns="33867" tIns="33867" rIns="33867" bIns="33867" rtlCol="0" anchor="ctr"/>
            <a:lstStyle/>
            <a:p>
              <a:pPr algn="ctr">
                <a:lnSpc>
                  <a:spcPts val="1775"/>
                </a:lnSpc>
              </a:pPr>
              <a:endParaRPr sz="1200"/>
            </a:p>
          </p:txBody>
        </p:sp>
      </p:grpSp>
      <p:sp>
        <p:nvSpPr>
          <p:cNvPr id="13" name="TextBox 12"/>
          <p:cNvSpPr txBox="1"/>
          <p:nvPr/>
        </p:nvSpPr>
        <p:spPr>
          <a:xfrm>
            <a:off x="1581150" y="861060"/>
            <a:ext cx="2246630" cy="645160"/>
          </a:xfrm>
          <a:prstGeom prst="rect">
            <a:avLst/>
          </a:prstGeom>
          <a:noFill/>
        </p:spPr>
        <p:txBody>
          <a:bodyPr wrap="square" rtlCol="0">
            <a:spAutoFit/>
          </a:bodyPr>
          <a:lstStyle/>
          <a:p>
            <a:r>
              <a:rPr lang="vi-VN" sz="3600" b="1" smtClean="0">
                <a:solidFill>
                  <a:schemeClr val="bg1"/>
                </a:solidFill>
                <a:latin typeface="+mj-lt"/>
              </a:rPr>
              <a:t>Câu 10:</a:t>
            </a:r>
            <a:endParaRPr lang="en-US" sz="3600" b="1">
              <a:solidFill>
                <a:schemeClr val="bg1"/>
              </a:solidFill>
              <a:latin typeface="+mj-lt"/>
            </a:endParaRPr>
          </a:p>
        </p:txBody>
      </p:sp>
      <p:sp>
        <p:nvSpPr>
          <p:cNvPr id="18" name="TextBox 17"/>
          <p:cNvSpPr txBox="1"/>
          <p:nvPr/>
        </p:nvSpPr>
        <p:spPr>
          <a:xfrm>
            <a:off x="1249680" y="2001520"/>
            <a:ext cx="10288905" cy="2122805"/>
          </a:xfrm>
          <a:prstGeom prst="rect">
            <a:avLst/>
          </a:prstGeom>
          <a:noFill/>
        </p:spPr>
        <p:txBody>
          <a:bodyPr wrap="square" rtlCol="0">
            <a:spAutoFit/>
          </a:bodyPr>
          <a:lstStyle/>
          <a:p>
            <a:pPr algn="ctr"/>
            <a:r>
              <a:rPr lang="vi-VN" sz="6600" b="1" smtClean="0">
                <a:latin typeface="Times New Roman" panose="02020603050405020304" pitchFamily="18" charset="0"/>
                <a:cs typeface="Times New Roman" panose="02020603050405020304" pitchFamily="18" charset="0"/>
              </a:rPr>
              <a:t>Chúa Cha là Đấng </a:t>
            </a:r>
          </a:p>
          <a:p>
            <a:pPr algn="ctr"/>
            <a:r>
              <a:rPr lang="vi-VN" sz="6600" b="1" smtClean="0">
                <a:latin typeface="Times New Roman" panose="02020603050405020304" pitchFamily="18" charset="0"/>
                <a:cs typeface="Times New Roman" panose="02020603050405020304" pitchFamily="18" charset="0"/>
              </a:rPr>
              <a:t>ngự ở đâu?</a:t>
            </a:r>
            <a:endParaRPr lang="en-US" sz="6600" b="1">
              <a:latin typeface="Times New Roman" panose="02020603050405020304" pitchFamily="18" charset="0"/>
              <a:cs typeface="Times New Roman" panose="02020603050405020304" pitchFamily="18" charset="0"/>
            </a:endParaRPr>
          </a:p>
        </p:txBody>
      </p:sp>
      <p:sp>
        <p:nvSpPr>
          <p:cNvPr id="19" name="Rounded Rectangle 18"/>
          <p:cNvSpPr/>
          <p:nvPr/>
        </p:nvSpPr>
        <p:spPr>
          <a:xfrm>
            <a:off x="3321208" y="4542625"/>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3434548" y="4561675"/>
            <a:ext cx="552450" cy="830997"/>
          </a:xfrm>
          <a:prstGeom prst="rect">
            <a:avLst/>
          </a:prstGeom>
          <a:noFill/>
        </p:spPr>
        <p:txBody>
          <a:bodyPr wrap="square" rtlCol="0">
            <a:spAutoFit/>
          </a:bodyPr>
          <a:lstStyle/>
          <a:p>
            <a:r>
              <a:rPr lang="vi-VN" sz="4800" b="1" smtClean="0">
                <a:solidFill>
                  <a:srgbClr val="FF0000"/>
                </a:solidFill>
                <a:latin typeface="+mj-lt"/>
              </a:rPr>
              <a:t>R</a:t>
            </a:r>
            <a:endParaRPr lang="en-US" sz="4800" b="1">
              <a:solidFill>
                <a:srgbClr val="FF0000"/>
              </a:solidFill>
              <a:latin typeface="+mj-lt"/>
            </a:endParaRPr>
          </a:p>
        </p:txBody>
      </p:sp>
      <p:sp>
        <p:nvSpPr>
          <p:cNvPr id="21" name="Rounded Rectangle 20"/>
          <p:cNvSpPr/>
          <p:nvPr/>
        </p:nvSpPr>
        <p:spPr>
          <a:xfrm>
            <a:off x="4241497" y="4542625"/>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4335787" y="4523575"/>
            <a:ext cx="552450" cy="830997"/>
          </a:xfrm>
          <a:prstGeom prst="rect">
            <a:avLst/>
          </a:prstGeom>
          <a:noFill/>
        </p:spPr>
        <p:txBody>
          <a:bodyPr wrap="square" rtlCol="0">
            <a:spAutoFit/>
          </a:bodyPr>
          <a:lstStyle/>
          <a:p>
            <a:r>
              <a:rPr lang="vi-VN" sz="4800" b="1" smtClean="0">
                <a:solidFill>
                  <a:srgbClr val="FF0000"/>
                </a:solidFill>
                <a:latin typeface="+mj-lt"/>
              </a:rPr>
              <a:t>Ê</a:t>
            </a:r>
            <a:endParaRPr lang="en-US" sz="4800" b="1">
              <a:solidFill>
                <a:srgbClr val="FF0000"/>
              </a:solidFill>
              <a:latin typeface="+mj-lt"/>
            </a:endParaRPr>
          </a:p>
        </p:txBody>
      </p:sp>
      <p:sp>
        <p:nvSpPr>
          <p:cNvPr id="23" name="Rounded Rectangle 22"/>
          <p:cNvSpPr/>
          <p:nvPr/>
        </p:nvSpPr>
        <p:spPr>
          <a:xfrm>
            <a:off x="5161786" y="4542625"/>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5275126" y="4561675"/>
            <a:ext cx="552450" cy="830997"/>
          </a:xfrm>
          <a:prstGeom prst="rect">
            <a:avLst/>
          </a:prstGeom>
          <a:noFill/>
        </p:spPr>
        <p:txBody>
          <a:bodyPr wrap="square" rtlCol="0">
            <a:spAutoFit/>
          </a:bodyPr>
          <a:lstStyle/>
          <a:p>
            <a:r>
              <a:rPr lang="vi-VN" sz="4800" b="1" smtClean="0">
                <a:solidFill>
                  <a:srgbClr val="FF0000"/>
                </a:solidFill>
                <a:latin typeface="+mj-lt"/>
              </a:rPr>
              <a:t>N</a:t>
            </a:r>
            <a:endParaRPr lang="en-US" sz="4800" b="1">
              <a:solidFill>
                <a:srgbClr val="FF0000"/>
              </a:solidFill>
              <a:latin typeface="+mj-lt"/>
            </a:endParaRPr>
          </a:p>
        </p:txBody>
      </p:sp>
      <p:sp>
        <p:nvSpPr>
          <p:cNvPr id="25" name="Rounded Rectangle 24"/>
          <p:cNvSpPr/>
          <p:nvPr/>
        </p:nvSpPr>
        <p:spPr>
          <a:xfrm>
            <a:off x="6082075" y="4542625"/>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6157315" y="4599775"/>
            <a:ext cx="552450" cy="830997"/>
          </a:xfrm>
          <a:prstGeom prst="rect">
            <a:avLst/>
          </a:prstGeom>
          <a:noFill/>
        </p:spPr>
        <p:txBody>
          <a:bodyPr wrap="square" rtlCol="0">
            <a:spAutoFit/>
          </a:bodyPr>
          <a:lstStyle/>
          <a:p>
            <a:r>
              <a:rPr lang="vi-VN" sz="4800" b="1" smtClean="0">
                <a:solidFill>
                  <a:srgbClr val="FF0000"/>
                </a:solidFill>
                <a:latin typeface="+mj-lt"/>
              </a:rPr>
              <a:t>T</a:t>
            </a:r>
            <a:endParaRPr lang="en-US" sz="4800" b="1">
              <a:solidFill>
                <a:srgbClr val="FF0000"/>
              </a:solidFill>
              <a:latin typeface="+mj-lt"/>
            </a:endParaRPr>
          </a:p>
        </p:txBody>
      </p:sp>
      <p:sp>
        <p:nvSpPr>
          <p:cNvPr id="27" name="Rounded Rectangle 26"/>
          <p:cNvSpPr/>
          <p:nvPr/>
        </p:nvSpPr>
        <p:spPr>
          <a:xfrm>
            <a:off x="7002364" y="4542625"/>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7115704" y="4580725"/>
            <a:ext cx="552450" cy="830997"/>
          </a:xfrm>
          <a:prstGeom prst="rect">
            <a:avLst/>
          </a:prstGeom>
          <a:noFill/>
        </p:spPr>
        <p:txBody>
          <a:bodyPr wrap="square" rtlCol="0">
            <a:spAutoFit/>
          </a:bodyPr>
          <a:lstStyle/>
          <a:p>
            <a:r>
              <a:rPr lang="vi-VN" sz="4800" b="1" smtClean="0">
                <a:solidFill>
                  <a:srgbClr val="FF0000"/>
                </a:solidFill>
                <a:latin typeface="+mj-lt"/>
              </a:rPr>
              <a:t>R</a:t>
            </a:r>
            <a:endParaRPr lang="en-US" sz="4800" b="1">
              <a:solidFill>
                <a:srgbClr val="FF0000"/>
              </a:solidFill>
              <a:latin typeface="+mj-lt"/>
            </a:endParaRPr>
          </a:p>
        </p:txBody>
      </p:sp>
      <p:sp>
        <p:nvSpPr>
          <p:cNvPr id="29" name="Rounded Rectangle 28"/>
          <p:cNvSpPr/>
          <p:nvPr/>
        </p:nvSpPr>
        <p:spPr>
          <a:xfrm>
            <a:off x="7922653" y="4542625"/>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8016943" y="4618825"/>
            <a:ext cx="552450" cy="830997"/>
          </a:xfrm>
          <a:prstGeom prst="rect">
            <a:avLst/>
          </a:prstGeom>
          <a:noFill/>
        </p:spPr>
        <p:txBody>
          <a:bodyPr wrap="square" rtlCol="0">
            <a:spAutoFit/>
          </a:bodyPr>
          <a:lstStyle/>
          <a:p>
            <a:r>
              <a:rPr lang="vi-VN" sz="4800" b="1" smtClean="0">
                <a:solidFill>
                  <a:srgbClr val="FF0000"/>
                </a:solidFill>
                <a:latin typeface="+mj-lt"/>
              </a:rPr>
              <a:t>Ờ</a:t>
            </a:r>
            <a:endParaRPr lang="en-US" sz="4800" b="1">
              <a:solidFill>
                <a:srgbClr val="FF0000"/>
              </a:solidFill>
              <a:latin typeface="+mj-lt"/>
            </a:endParaRPr>
          </a:p>
        </p:txBody>
      </p:sp>
      <p:sp>
        <p:nvSpPr>
          <p:cNvPr id="31" name="Rounded Rectangle 30"/>
          <p:cNvSpPr/>
          <p:nvPr/>
        </p:nvSpPr>
        <p:spPr>
          <a:xfrm>
            <a:off x="2387758" y="451933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2539198" y="4405034"/>
            <a:ext cx="552450" cy="830997"/>
          </a:xfrm>
          <a:prstGeom prst="rect">
            <a:avLst/>
          </a:prstGeom>
          <a:noFill/>
        </p:spPr>
        <p:txBody>
          <a:bodyPr wrap="square" rtlCol="0">
            <a:spAutoFit/>
          </a:bodyPr>
          <a:lstStyle/>
          <a:p>
            <a:r>
              <a:rPr lang="vi-VN" sz="4800" b="1" smtClean="0">
                <a:solidFill>
                  <a:srgbClr val="FF0000"/>
                </a:solidFill>
                <a:latin typeface="+mj-lt"/>
              </a:rPr>
              <a:t>T</a:t>
            </a:r>
            <a:endParaRPr lang="en-US" sz="4800" b="1">
              <a:solidFill>
                <a:srgbClr val="FF0000"/>
              </a:solidFill>
              <a:latin typeface="+mj-lt"/>
            </a:endParaRPr>
          </a:p>
        </p:txBody>
      </p:sp>
      <p:sp>
        <p:nvSpPr>
          <p:cNvPr id="33" name="Rounded Rectangle 32"/>
          <p:cNvSpPr/>
          <p:nvPr/>
        </p:nvSpPr>
        <p:spPr>
          <a:xfrm>
            <a:off x="8859888" y="4523575"/>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p:cNvSpPr txBox="1"/>
          <p:nvPr/>
        </p:nvSpPr>
        <p:spPr>
          <a:xfrm>
            <a:off x="9049428" y="4599775"/>
            <a:ext cx="552450" cy="830997"/>
          </a:xfrm>
          <a:prstGeom prst="rect">
            <a:avLst/>
          </a:prstGeom>
          <a:noFill/>
        </p:spPr>
        <p:txBody>
          <a:bodyPr wrap="square" rtlCol="0">
            <a:spAutoFit/>
          </a:bodyPr>
          <a:lstStyle/>
          <a:p>
            <a:r>
              <a:rPr lang="vi-VN" sz="4800" b="1" smtClean="0">
                <a:solidFill>
                  <a:srgbClr val="FF0000"/>
                </a:solidFill>
                <a:latin typeface="+mj-lt"/>
              </a:rPr>
              <a:t>I</a:t>
            </a:r>
            <a:endParaRPr lang="en-US" sz="4800" b="1">
              <a:solidFill>
                <a:srgbClr val="FF0000"/>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800" decel="100000"/>
                                        <p:tgtEl>
                                          <p:spTgt spid="22"/>
                                        </p:tgtEl>
                                      </p:cBhvr>
                                    </p:animEffect>
                                    <p:anim calcmode="lin" valueType="num">
                                      <p:cBhvr>
                                        <p:cTn id="8" dur="800" decel="100000" fill="hold"/>
                                        <p:tgtEl>
                                          <p:spTgt spid="22"/>
                                        </p:tgtEl>
                                        <p:attrNameLst>
                                          <p:attrName>style.rotation</p:attrName>
                                        </p:attrNameLst>
                                      </p:cBhvr>
                                      <p:tavLst>
                                        <p:tav tm="0">
                                          <p:val>
                                            <p:fltVal val="-90"/>
                                          </p:val>
                                        </p:tav>
                                        <p:tav tm="100000">
                                          <p:val>
                                            <p:fltVal val="0"/>
                                          </p:val>
                                        </p:tav>
                                      </p:tavLst>
                                    </p:anim>
                                    <p:anim calcmode="lin" valueType="num">
                                      <p:cBhvr>
                                        <p:cTn id="9" dur="800" decel="100000" fill="hold"/>
                                        <p:tgtEl>
                                          <p:spTgt spid="22"/>
                                        </p:tgtEl>
                                        <p:attrNameLst>
                                          <p:attrName>ppt_x</p:attrName>
                                        </p:attrNameLst>
                                      </p:cBhvr>
                                      <p:tavLst>
                                        <p:tav tm="0">
                                          <p:val>
                                            <p:strVal val="#ppt_x+0.4"/>
                                          </p:val>
                                        </p:tav>
                                        <p:tav tm="100000">
                                          <p:val>
                                            <p:strVal val="#ppt_x-0.05"/>
                                          </p:val>
                                        </p:tav>
                                      </p:tavLst>
                                    </p:anim>
                                    <p:anim calcmode="lin" valueType="num">
                                      <p:cBhvr>
                                        <p:cTn id="10" dur="800" decel="100000" fill="hold"/>
                                        <p:tgtEl>
                                          <p:spTgt spid="2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2"/>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fade">
                                      <p:cBhvr>
                                        <p:cTn id="15" dur="800" decel="100000"/>
                                        <p:tgtEl>
                                          <p:spTgt spid="32"/>
                                        </p:tgtEl>
                                      </p:cBhvr>
                                    </p:animEffect>
                                    <p:anim calcmode="lin" valueType="num">
                                      <p:cBhvr>
                                        <p:cTn id="16" dur="800" decel="100000" fill="hold"/>
                                        <p:tgtEl>
                                          <p:spTgt spid="32"/>
                                        </p:tgtEl>
                                        <p:attrNameLst>
                                          <p:attrName>style.rotation</p:attrName>
                                        </p:attrNameLst>
                                      </p:cBhvr>
                                      <p:tavLst>
                                        <p:tav tm="0">
                                          <p:val>
                                            <p:fltVal val="-90"/>
                                          </p:val>
                                        </p:tav>
                                        <p:tav tm="100000">
                                          <p:val>
                                            <p:fltVal val="0"/>
                                          </p:val>
                                        </p:tav>
                                      </p:tavLst>
                                    </p:anim>
                                    <p:anim calcmode="lin" valueType="num">
                                      <p:cBhvr>
                                        <p:cTn id="17" dur="800" decel="100000" fill="hold"/>
                                        <p:tgtEl>
                                          <p:spTgt spid="32"/>
                                        </p:tgtEl>
                                        <p:attrNameLst>
                                          <p:attrName>ppt_x</p:attrName>
                                        </p:attrNameLst>
                                      </p:cBhvr>
                                      <p:tavLst>
                                        <p:tav tm="0">
                                          <p:val>
                                            <p:strVal val="#ppt_x+0.4"/>
                                          </p:val>
                                        </p:tav>
                                        <p:tav tm="100000">
                                          <p:val>
                                            <p:strVal val="#ppt_x-0.05"/>
                                          </p:val>
                                        </p:tav>
                                      </p:tavLst>
                                    </p:anim>
                                    <p:anim calcmode="lin" valueType="num">
                                      <p:cBhvr>
                                        <p:cTn id="18" dur="800" decel="100000" fill="hold"/>
                                        <p:tgtEl>
                                          <p:spTgt spid="32"/>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32"/>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32"/>
                                        </p:tgtEl>
                                        <p:attrNameLst>
                                          <p:attrName>ppt_y</p:attrName>
                                        </p:attrNameLst>
                                      </p:cBhvr>
                                      <p:tavLst>
                                        <p:tav tm="0">
                                          <p:val>
                                            <p:strVal val="#ppt_y+0.1"/>
                                          </p:val>
                                        </p:tav>
                                        <p:tav tm="100000">
                                          <p:val>
                                            <p:strVal val="#ppt_y"/>
                                          </p:val>
                                        </p:tav>
                                      </p:tavLst>
                                    </p:anim>
                                  </p:childTnLst>
                                </p:cTn>
                              </p:par>
                              <p:par>
                                <p:cTn id="21" presetID="30"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fade">
                                      <p:cBhvr>
                                        <p:cTn id="23" dur="800" decel="100000"/>
                                        <p:tgtEl>
                                          <p:spTgt spid="20"/>
                                        </p:tgtEl>
                                      </p:cBhvr>
                                    </p:animEffect>
                                    <p:anim calcmode="lin" valueType="num">
                                      <p:cBhvr>
                                        <p:cTn id="24" dur="800" decel="100000" fill="hold"/>
                                        <p:tgtEl>
                                          <p:spTgt spid="20"/>
                                        </p:tgtEl>
                                        <p:attrNameLst>
                                          <p:attrName>style.rotation</p:attrName>
                                        </p:attrNameLst>
                                      </p:cBhvr>
                                      <p:tavLst>
                                        <p:tav tm="0">
                                          <p:val>
                                            <p:fltVal val="-90"/>
                                          </p:val>
                                        </p:tav>
                                        <p:tav tm="100000">
                                          <p:val>
                                            <p:fltVal val="0"/>
                                          </p:val>
                                        </p:tav>
                                      </p:tavLst>
                                    </p:anim>
                                    <p:anim calcmode="lin" valueType="num">
                                      <p:cBhvr>
                                        <p:cTn id="25" dur="800" decel="100000" fill="hold"/>
                                        <p:tgtEl>
                                          <p:spTgt spid="20"/>
                                        </p:tgtEl>
                                        <p:attrNameLst>
                                          <p:attrName>ppt_x</p:attrName>
                                        </p:attrNameLst>
                                      </p:cBhvr>
                                      <p:tavLst>
                                        <p:tav tm="0">
                                          <p:val>
                                            <p:strVal val="#ppt_x+0.4"/>
                                          </p:val>
                                        </p:tav>
                                        <p:tav tm="100000">
                                          <p:val>
                                            <p:strVal val="#ppt_x-0.05"/>
                                          </p:val>
                                        </p:tav>
                                      </p:tavLst>
                                    </p:anim>
                                    <p:anim calcmode="lin" valueType="num">
                                      <p:cBhvr>
                                        <p:cTn id="26" dur="800" decel="100000" fill="hold"/>
                                        <p:tgtEl>
                                          <p:spTgt spid="20"/>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20"/>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20"/>
                                        </p:tgtEl>
                                        <p:attrNameLst>
                                          <p:attrName>ppt_y</p:attrName>
                                        </p:attrNameLst>
                                      </p:cBhvr>
                                      <p:tavLst>
                                        <p:tav tm="0">
                                          <p:val>
                                            <p:strVal val="#ppt_y+0.1"/>
                                          </p:val>
                                        </p:tav>
                                        <p:tav tm="100000">
                                          <p:val>
                                            <p:strVal val="#ppt_y"/>
                                          </p:val>
                                        </p:tav>
                                      </p:tavLst>
                                    </p:anim>
                                  </p:childTnLst>
                                </p:cTn>
                              </p:par>
                              <p:par>
                                <p:cTn id="29" presetID="30"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fade">
                                      <p:cBhvr>
                                        <p:cTn id="31" dur="800" decel="100000"/>
                                        <p:tgtEl>
                                          <p:spTgt spid="24"/>
                                        </p:tgtEl>
                                      </p:cBhvr>
                                    </p:animEffect>
                                    <p:anim calcmode="lin" valueType="num">
                                      <p:cBhvr>
                                        <p:cTn id="32" dur="800" decel="100000" fill="hold"/>
                                        <p:tgtEl>
                                          <p:spTgt spid="24"/>
                                        </p:tgtEl>
                                        <p:attrNameLst>
                                          <p:attrName>style.rotation</p:attrName>
                                        </p:attrNameLst>
                                      </p:cBhvr>
                                      <p:tavLst>
                                        <p:tav tm="0">
                                          <p:val>
                                            <p:fltVal val="-90"/>
                                          </p:val>
                                        </p:tav>
                                        <p:tav tm="100000">
                                          <p:val>
                                            <p:fltVal val="0"/>
                                          </p:val>
                                        </p:tav>
                                      </p:tavLst>
                                    </p:anim>
                                    <p:anim calcmode="lin" valueType="num">
                                      <p:cBhvr>
                                        <p:cTn id="33" dur="800" decel="100000" fill="hold"/>
                                        <p:tgtEl>
                                          <p:spTgt spid="24"/>
                                        </p:tgtEl>
                                        <p:attrNameLst>
                                          <p:attrName>ppt_x</p:attrName>
                                        </p:attrNameLst>
                                      </p:cBhvr>
                                      <p:tavLst>
                                        <p:tav tm="0">
                                          <p:val>
                                            <p:strVal val="#ppt_x+0.4"/>
                                          </p:val>
                                        </p:tav>
                                        <p:tav tm="100000">
                                          <p:val>
                                            <p:strVal val="#ppt_x-0.05"/>
                                          </p:val>
                                        </p:tav>
                                      </p:tavLst>
                                    </p:anim>
                                    <p:anim calcmode="lin" valueType="num">
                                      <p:cBhvr>
                                        <p:cTn id="34" dur="800" decel="100000" fill="hold"/>
                                        <p:tgtEl>
                                          <p:spTgt spid="24"/>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24"/>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24"/>
                                        </p:tgtEl>
                                        <p:attrNameLst>
                                          <p:attrName>ppt_y</p:attrName>
                                        </p:attrNameLst>
                                      </p:cBhvr>
                                      <p:tavLst>
                                        <p:tav tm="0">
                                          <p:val>
                                            <p:strVal val="#ppt_y+0.1"/>
                                          </p:val>
                                        </p:tav>
                                        <p:tav tm="100000">
                                          <p:val>
                                            <p:strVal val="#ppt_y"/>
                                          </p:val>
                                        </p:tav>
                                      </p:tavLst>
                                    </p:anim>
                                  </p:childTnLst>
                                </p:cTn>
                              </p:par>
                              <p:par>
                                <p:cTn id="37" presetID="30"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animEffect transition="in" filter="fade">
                                      <p:cBhvr>
                                        <p:cTn id="39" dur="800" decel="100000"/>
                                        <p:tgtEl>
                                          <p:spTgt spid="26"/>
                                        </p:tgtEl>
                                      </p:cBhvr>
                                    </p:animEffect>
                                    <p:anim calcmode="lin" valueType="num">
                                      <p:cBhvr>
                                        <p:cTn id="40" dur="800" decel="100000" fill="hold"/>
                                        <p:tgtEl>
                                          <p:spTgt spid="26"/>
                                        </p:tgtEl>
                                        <p:attrNameLst>
                                          <p:attrName>style.rotation</p:attrName>
                                        </p:attrNameLst>
                                      </p:cBhvr>
                                      <p:tavLst>
                                        <p:tav tm="0">
                                          <p:val>
                                            <p:fltVal val="-90"/>
                                          </p:val>
                                        </p:tav>
                                        <p:tav tm="100000">
                                          <p:val>
                                            <p:fltVal val="0"/>
                                          </p:val>
                                        </p:tav>
                                      </p:tavLst>
                                    </p:anim>
                                    <p:anim calcmode="lin" valueType="num">
                                      <p:cBhvr>
                                        <p:cTn id="41" dur="800" decel="100000" fill="hold"/>
                                        <p:tgtEl>
                                          <p:spTgt spid="26"/>
                                        </p:tgtEl>
                                        <p:attrNameLst>
                                          <p:attrName>ppt_x</p:attrName>
                                        </p:attrNameLst>
                                      </p:cBhvr>
                                      <p:tavLst>
                                        <p:tav tm="0">
                                          <p:val>
                                            <p:strVal val="#ppt_x+0.4"/>
                                          </p:val>
                                        </p:tav>
                                        <p:tav tm="100000">
                                          <p:val>
                                            <p:strVal val="#ppt_x-0.05"/>
                                          </p:val>
                                        </p:tav>
                                      </p:tavLst>
                                    </p:anim>
                                    <p:anim calcmode="lin" valueType="num">
                                      <p:cBhvr>
                                        <p:cTn id="42" dur="800" decel="100000" fill="hold"/>
                                        <p:tgtEl>
                                          <p:spTgt spid="26"/>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26"/>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26"/>
                                        </p:tgtEl>
                                        <p:attrNameLst>
                                          <p:attrName>ppt_y</p:attrName>
                                        </p:attrNameLst>
                                      </p:cBhvr>
                                      <p:tavLst>
                                        <p:tav tm="0">
                                          <p:val>
                                            <p:strVal val="#ppt_y+0.1"/>
                                          </p:val>
                                        </p:tav>
                                        <p:tav tm="100000">
                                          <p:val>
                                            <p:strVal val="#ppt_y"/>
                                          </p:val>
                                        </p:tav>
                                      </p:tavLst>
                                    </p:anim>
                                  </p:childTnLst>
                                </p:cTn>
                              </p:par>
                              <p:par>
                                <p:cTn id="45" presetID="30" presetClass="entr" presetSubtype="0" fill="hold" grpId="0" nodeType="with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fade">
                                      <p:cBhvr>
                                        <p:cTn id="47" dur="800" decel="100000"/>
                                        <p:tgtEl>
                                          <p:spTgt spid="28"/>
                                        </p:tgtEl>
                                      </p:cBhvr>
                                    </p:animEffect>
                                    <p:anim calcmode="lin" valueType="num">
                                      <p:cBhvr>
                                        <p:cTn id="48" dur="800" decel="100000" fill="hold"/>
                                        <p:tgtEl>
                                          <p:spTgt spid="28"/>
                                        </p:tgtEl>
                                        <p:attrNameLst>
                                          <p:attrName>style.rotation</p:attrName>
                                        </p:attrNameLst>
                                      </p:cBhvr>
                                      <p:tavLst>
                                        <p:tav tm="0">
                                          <p:val>
                                            <p:fltVal val="-90"/>
                                          </p:val>
                                        </p:tav>
                                        <p:tav tm="100000">
                                          <p:val>
                                            <p:fltVal val="0"/>
                                          </p:val>
                                        </p:tav>
                                      </p:tavLst>
                                    </p:anim>
                                    <p:anim calcmode="lin" valueType="num">
                                      <p:cBhvr>
                                        <p:cTn id="49" dur="800" decel="100000" fill="hold"/>
                                        <p:tgtEl>
                                          <p:spTgt spid="28"/>
                                        </p:tgtEl>
                                        <p:attrNameLst>
                                          <p:attrName>ppt_x</p:attrName>
                                        </p:attrNameLst>
                                      </p:cBhvr>
                                      <p:tavLst>
                                        <p:tav tm="0">
                                          <p:val>
                                            <p:strVal val="#ppt_x+0.4"/>
                                          </p:val>
                                        </p:tav>
                                        <p:tav tm="100000">
                                          <p:val>
                                            <p:strVal val="#ppt_x-0.05"/>
                                          </p:val>
                                        </p:tav>
                                      </p:tavLst>
                                    </p:anim>
                                    <p:anim calcmode="lin" valueType="num">
                                      <p:cBhvr>
                                        <p:cTn id="50" dur="800" decel="100000" fill="hold"/>
                                        <p:tgtEl>
                                          <p:spTgt spid="28"/>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28"/>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28"/>
                                        </p:tgtEl>
                                        <p:attrNameLst>
                                          <p:attrName>ppt_y</p:attrName>
                                        </p:attrNameLst>
                                      </p:cBhvr>
                                      <p:tavLst>
                                        <p:tav tm="0">
                                          <p:val>
                                            <p:strVal val="#ppt_y+0.1"/>
                                          </p:val>
                                        </p:tav>
                                        <p:tav tm="100000">
                                          <p:val>
                                            <p:strVal val="#ppt_y"/>
                                          </p:val>
                                        </p:tav>
                                      </p:tavLst>
                                    </p:anim>
                                  </p:childTnLst>
                                </p:cTn>
                              </p:par>
                              <p:par>
                                <p:cTn id="53" presetID="30" presetClass="entr" presetSubtype="0" fill="hold" grpId="0" nodeType="withEffect">
                                  <p:stCondLst>
                                    <p:cond delay="0"/>
                                  </p:stCondLst>
                                  <p:childTnLst>
                                    <p:set>
                                      <p:cBhvr>
                                        <p:cTn id="54" dur="1" fill="hold">
                                          <p:stCondLst>
                                            <p:cond delay="0"/>
                                          </p:stCondLst>
                                        </p:cTn>
                                        <p:tgtEl>
                                          <p:spTgt spid="30"/>
                                        </p:tgtEl>
                                        <p:attrNameLst>
                                          <p:attrName>style.visibility</p:attrName>
                                        </p:attrNameLst>
                                      </p:cBhvr>
                                      <p:to>
                                        <p:strVal val="visible"/>
                                      </p:to>
                                    </p:set>
                                    <p:animEffect transition="in" filter="fade">
                                      <p:cBhvr>
                                        <p:cTn id="55" dur="800" decel="100000"/>
                                        <p:tgtEl>
                                          <p:spTgt spid="30"/>
                                        </p:tgtEl>
                                      </p:cBhvr>
                                    </p:animEffect>
                                    <p:anim calcmode="lin" valueType="num">
                                      <p:cBhvr>
                                        <p:cTn id="56" dur="800" decel="100000" fill="hold"/>
                                        <p:tgtEl>
                                          <p:spTgt spid="30"/>
                                        </p:tgtEl>
                                        <p:attrNameLst>
                                          <p:attrName>style.rotation</p:attrName>
                                        </p:attrNameLst>
                                      </p:cBhvr>
                                      <p:tavLst>
                                        <p:tav tm="0">
                                          <p:val>
                                            <p:fltVal val="-90"/>
                                          </p:val>
                                        </p:tav>
                                        <p:tav tm="100000">
                                          <p:val>
                                            <p:fltVal val="0"/>
                                          </p:val>
                                        </p:tav>
                                      </p:tavLst>
                                    </p:anim>
                                    <p:anim calcmode="lin" valueType="num">
                                      <p:cBhvr>
                                        <p:cTn id="57" dur="800" decel="100000" fill="hold"/>
                                        <p:tgtEl>
                                          <p:spTgt spid="30"/>
                                        </p:tgtEl>
                                        <p:attrNameLst>
                                          <p:attrName>ppt_x</p:attrName>
                                        </p:attrNameLst>
                                      </p:cBhvr>
                                      <p:tavLst>
                                        <p:tav tm="0">
                                          <p:val>
                                            <p:strVal val="#ppt_x+0.4"/>
                                          </p:val>
                                        </p:tav>
                                        <p:tav tm="100000">
                                          <p:val>
                                            <p:strVal val="#ppt_x-0.05"/>
                                          </p:val>
                                        </p:tav>
                                      </p:tavLst>
                                    </p:anim>
                                    <p:anim calcmode="lin" valueType="num">
                                      <p:cBhvr>
                                        <p:cTn id="58" dur="800" decel="100000" fill="hold"/>
                                        <p:tgtEl>
                                          <p:spTgt spid="30"/>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30"/>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30"/>
                                        </p:tgtEl>
                                        <p:attrNameLst>
                                          <p:attrName>ppt_y</p:attrName>
                                        </p:attrNameLst>
                                      </p:cBhvr>
                                      <p:tavLst>
                                        <p:tav tm="0">
                                          <p:val>
                                            <p:strVal val="#ppt_y+0.1"/>
                                          </p:val>
                                        </p:tav>
                                        <p:tav tm="100000">
                                          <p:val>
                                            <p:strVal val="#ppt_y"/>
                                          </p:val>
                                        </p:tav>
                                      </p:tavLst>
                                    </p:anim>
                                  </p:childTnLst>
                                </p:cTn>
                              </p:par>
                              <p:par>
                                <p:cTn id="61" presetID="30" presetClass="entr" presetSubtype="0" fill="hold" grpId="0" nodeType="withEffect">
                                  <p:stCondLst>
                                    <p:cond delay="0"/>
                                  </p:stCondLst>
                                  <p:childTnLst>
                                    <p:set>
                                      <p:cBhvr>
                                        <p:cTn id="62" dur="1" fill="hold">
                                          <p:stCondLst>
                                            <p:cond delay="0"/>
                                          </p:stCondLst>
                                        </p:cTn>
                                        <p:tgtEl>
                                          <p:spTgt spid="34"/>
                                        </p:tgtEl>
                                        <p:attrNameLst>
                                          <p:attrName>style.visibility</p:attrName>
                                        </p:attrNameLst>
                                      </p:cBhvr>
                                      <p:to>
                                        <p:strVal val="visible"/>
                                      </p:to>
                                    </p:set>
                                    <p:animEffect transition="in" filter="fade">
                                      <p:cBhvr>
                                        <p:cTn id="63" dur="800" decel="100000"/>
                                        <p:tgtEl>
                                          <p:spTgt spid="34"/>
                                        </p:tgtEl>
                                      </p:cBhvr>
                                    </p:animEffect>
                                    <p:anim calcmode="lin" valueType="num">
                                      <p:cBhvr>
                                        <p:cTn id="64" dur="800" decel="100000" fill="hold"/>
                                        <p:tgtEl>
                                          <p:spTgt spid="34"/>
                                        </p:tgtEl>
                                        <p:attrNameLst>
                                          <p:attrName>style.rotation</p:attrName>
                                        </p:attrNameLst>
                                      </p:cBhvr>
                                      <p:tavLst>
                                        <p:tav tm="0">
                                          <p:val>
                                            <p:fltVal val="-90"/>
                                          </p:val>
                                        </p:tav>
                                        <p:tav tm="100000">
                                          <p:val>
                                            <p:fltVal val="0"/>
                                          </p:val>
                                        </p:tav>
                                      </p:tavLst>
                                    </p:anim>
                                    <p:anim calcmode="lin" valueType="num">
                                      <p:cBhvr>
                                        <p:cTn id="65" dur="800" decel="100000" fill="hold"/>
                                        <p:tgtEl>
                                          <p:spTgt spid="34"/>
                                        </p:tgtEl>
                                        <p:attrNameLst>
                                          <p:attrName>ppt_x</p:attrName>
                                        </p:attrNameLst>
                                      </p:cBhvr>
                                      <p:tavLst>
                                        <p:tav tm="0">
                                          <p:val>
                                            <p:strVal val="#ppt_x+0.4"/>
                                          </p:val>
                                        </p:tav>
                                        <p:tav tm="100000">
                                          <p:val>
                                            <p:strVal val="#ppt_x-0.05"/>
                                          </p:val>
                                        </p:tav>
                                      </p:tavLst>
                                    </p:anim>
                                    <p:anim calcmode="lin" valueType="num">
                                      <p:cBhvr>
                                        <p:cTn id="66" dur="800" decel="100000" fill="hold"/>
                                        <p:tgtEl>
                                          <p:spTgt spid="34"/>
                                        </p:tgtEl>
                                        <p:attrNameLst>
                                          <p:attrName>ppt_y</p:attrName>
                                        </p:attrNameLst>
                                      </p:cBhvr>
                                      <p:tavLst>
                                        <p:tav tm="0">
                                          <p:val>
                                            <p:strVal val="#ppt_y-0.4"/>
                                          </p:val>
                                        </p:tav>
                                        <p:tav tm="100000">
                                          <p:val>
                                            <p:strVal val="#ppt_y+0.1"/>
                                          </p:val>
                                        </p:tav>
                                      </p:tavLst>
                                    </p:anim>
                                    <p:anim calcmode="lin" valueType="num">
                                      <p:cBhvr>
                                        <p:cTn id="67" dur="200" accel="100000" fill="hold">
                                          <p:stCondLst>
                                            <p:cond delay="800"/>
                                          </p:stCondLst>
                                        </p:cTn>
                                        <p:tgtEl>
                                          <p:spTgt spid="34"/>
                                        </p:tgtEl>
                                        <p:attrNameLst>
                                          <p:attrName>ppt_x</p:attrName>
                                        </p:attrNameLst>
                                      </p:cBhvr>
                                      <p:tavLst>
                                        <p:tav tm="0">
                                          <p:val>
                                            <p:strVal val="#ppt_x-0.05"/>
                                          </p:val>
                                        </p:tav>
                                        <p:tav tm="100000">
                                          <p:val>
                                            <p:strVal val="#ppt_x"/>
                                          </p:val>
                                        </p:tav>
                                      </p:tavLst>
                                    </p:anim>
                                    <p:anim calcmode="lin" valueType="num">
                                      <p:cBhvr>
                                        <p:cTn id="68" dur="200" accel="100000" fill="hold">
                                          <p:stCondLst>
                                            <p:cond delay="800"/>
                                          </p:stCondLst>
                                        </p:cTn>
                                        <p:tgtEl>
                                          <p:spTgt spid="3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0" grpId="1"/>
      <p:bldP spid="22" grpId="2"/>
      <p:bldP spid="22" grpId="3"/>
      <p:bldP spid="24" grpId="4"/>
      <p:bldP spid="24" grpId="5"/>
      <p:bldP spid="26" grpId="6"/>
      <p:bldP spid="26" grpId="7"/>
      <p:bldP spid="28" grpId="8"/>
      <p:bldP spid="28" grpId="9"/>
      <p:bldP spid="30" grpId="10"/>
      <p:bldP spid="30" grpId="11"/>
      <p:bldP spid="32" grpId="12"/>
      <p:bldP spid="32" grpId="13"/>
      <p:bldP spid="34" grpId="14"/>
      <p:bldP spid="34" grpId="15"/>
    </p:bldLst>
  </p:timing>
</p:sld>
</file>

<file path=ppt/slides/slide1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2" name="Freeform 12"/>
          <p:cNvSpPr/>
          <p:nvPr/>
        </p:nvSpPr>
        <p:spPr>
          <a:xfrm rot="-4435676" flipH="1">
            <a:off x="2865004" y="1676956"/>
            <a:ext cx="2009394" cy="2743200"/>
          </a:xfrm>
          <a:custGeom>
            <a:rect l="l" t="t" r="r" b="b"/>
            <a:pathLst>
              <a:path w="3014091" h="4114800">
                <a:moveTo>
                  <a:pt x="3014091" y="0"/>
                </a:moveTo>
                <a:lnTo>
                  <a:pt x="0" y="0"/>
                </a:lnTo>
                <a:lnTo>
                  <a:pt x="0" y="4114800"/>
                </a:lnTo>
                <a:lnTo>
                  <a:pt x="3014091" y="4114800"/>
                </a:lnTo>
                <a:lnTo>
                  <a:pt x="3014091" y="0"/>
                </a:lnTo>
                <a:close/>
              </a:path>
            </a:pathLst>
          </a:custGeom>
          <a:blipFill>
            <a:blip r:embed="rId2">
              <a:extLst>
                <a:ext uri="{96DAC541-7B7A-43D3-8B79-37D633B846F1}">
                  <asvg:svgBlip xmlns:asvg="http://schemas.microsoft.com/office/drawing/2016/SVG/main" xmlns="" r:embed="rId3"/>
                </a:ext>
              </a:extLst>
            </a:blip>
            <a:stretch>
              <a:fillRect/>
            </a:stretch>
          </a:blipFill>
          <a:ln cap="sq">
            <a:noFill/>
            <a:prstDash val="solid"/>
            <a:miter/>
          </a:ln>
        </p:spPr>
        <p:txBody>
          <a:bodyPr/>
          <a:lstStyle/>
          <a:p/>
        </p:txBody>
      </p:sp>
      <p:sp>
        <p:nvSpPr>
          <p:cNvPr id="13" name="Freeform 13"/>
          <p:cNvSpPr/>
          <p:nvPr/>
        </p:nvSpPr>
        <p:spPr>
          <a:xfrm rot="4807541">
            <a:off x="7388041" y="2154880"/>
            <a:ext cx="1725397" cy="2355492"/>
          </a:xfrm>
          <a:custGeom>
            <a:rect l="l" t="t" r="r" b="b"/>
            <a:pathLst>
              <a:path w="2588096" h="3533238">
                <a:moveTo>
                  <a:pt x="0" y="0"/>
                </a:moveTo>
                <a:lnTo>
                  <a:pt x="2588096" y="0"/>
                </a:lnTo>
                <a:lnTo>
                  <a:pt x="2588096" y="3533238"/>
                </a:lnTo>
                <a:lnTo>
                  <a:pt x="0" y="3533238"/>
                </a:lnTo>
                <a:lnTo>
                  <a:pt x="0" y="0"/>
                </a:lnTo>
                <a:close/>
              </a:path>
            </a:pathLst>
          </a:custGeom>
          <a:blipFill>
            <a:blip r:embed="rId4">
              <a:extLst>
                <a:ext uri="{96DAC541-7B7A-43D3-8B79-37D633B846F1}">
                  <asvg:svgBlip xmlns:asvg="http://schemas.microsoft.com/office/drawing/2016/SVG/main" xmlns="" r:embed="rId5"/>
                </a:ext>
              </a:extLst>
            </a:blip>
            <a:stretch>
              <a:fillRect/>
            </a:stretch>
          </a:blipFill>
          <a:ln cap="sq">
            <a:noFill/>
            <a:prstDash val="solid"/>
            <a:miter/>
          </a:ln>
        </p:spPr>
        <p:txBody>
          <a:bodyPr/>
          <a:lstStyle/>
          <a:p/>
        </p:txBody>
      </p:sp>
      <p:sp>
        <p:nvSpPr>
          <p:cNvPr id="16" name="TextBox 16"/>
          <p:cNvSpPr txBox="1"/>
          <p:nvPr/>
        </p:nvSpPr>
        <p:spPr>
          <a:xfrm>
            <a:off x="3691087" y="1993774"/>
            <a:ext cx="4784797" cy="2718693"/>
          </a:xfrm>
          <a:prstGeom prst="rect">
            <a:avLst/>
          </a:prstGeom>
        </p:spPr>
        <p:txBody>
          <a:bodyPr lIns="0" tIns="0" rIns="0" bIns="0" rtlCol="0" anchor="t">
            <a:spAutoFit/>
          </a:bodyPr>
          <a:lstStyle/>
          <a:p>
            <a:pPr algn="ctr">
              <a:lnSpc>
                <a:spcPts val="10640"/>
              </a:lnSpc>
            </a:pPr>
            <a:r>
              <a:rPr lang="en-US" sz="10965" b="1">
                <a:solidFill>
                  <a:srgbClr val="FF0000"/>
                </a:solidFill>
                <a:latin typeface="Times New Roman" panose="02020603050405020304" pitchFamily="18" charset="0"/>
                <a:ea typeface="Funtastic"/>
                <a:cs typeface="Times New Roman" panose="02020603050405020304" pitchFamily="18" charset="0"/>
                <a:sym typeface="Funtastic"/>
              </a:rPr>
              <a:t>Thank</a:t>
            </a:r>
          </a:p>
          <a:p>
            <a:pPr algn="ctr">
              <a:lnSpc>
                <a:spcPts val="10640"/>
              </a:lnSpc>
            </a:pPr>
            <a:r>
              <a:rPr lang="en-US" sz="10965" b="1">
                <a:solidFill>
                  <a:srgbClr val="FF0000"/>
                </a:solidFill>
                <a:latin typeface="Times New Roman" panose="02020603050405020304" pitchFamily="18" charset="0"/>
                <a:ea typeface="Funtastic"/>
                <a:cs typeface="Times New Roman" panose="02020603050405020304" pitchFamily="18" charset="0"/>
                <a:sym typeface="Funtastic"/>
              </a:rPr>
              <a:t>You</a:t>
            </a:r>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Hộp Văn bản 3"/>
          <p:cNvSpPr txBox="1"/>
          <p:nvPr/>
        </p:nvSpPr>
        <p:spPr>
          <a:xfrm>
            <a:off x="1270184" y="2830553"/>
            <a:ext cx="10764951" cy="1107996"/>
          </a:xfrm>
          <a:prstGeom prst="rect">
            <a:avLst/>
          </a:prstGeom>
          <a:noFill/>
        </p:spPr>
        <p:txBody>
          <a:bodyPr wrap="square" rtlCol="0">
            <a:spAutoFit/>
          </a:bodyPr>
          <a:lstStyle/>
          <a:p>
            <a:r>
              <a:rPr lang="en-US" sz="6600">
                <a:solidFill>
                  <a:srgbClr val="FFC000"/>
                </a:solidFill>
                <a:latin typeface="Times New Roman" panose="02020603050405020304" pitchFamily="18" charset="0"/>
                <a:cs typeface="Times New Roman" panose="02020603050405020304" pitchFamily="18" charset="0"/>
              </a:rPr>
              <a:t>     </a:t>
            </a:r>
            <a:r>
              <a:rPr lang="en-US" sz="6600" b="1">
                <a:solidFill>
                  <a:srgbClr val="FFC000"/>
                </a:solidFill>
                <a:latin typeface="Times New Roman" panose="02020603050405020304" pitchFamily="18" charset="0"/>
                <a:cs typeface="Times New Roman" panose="02020603050405020304" pitchFamily="18" charset="0"/>
              </a:rPr>
              <a:t>Vui học Kinh Thánh</a:t>
            </a:r>
            <a:endParaRPr lang="vi-VN" sz="6600" b="1">
              <a:solidFill>
                <a:srgbClr val="FFC000"/>
              </a:solidFill>
              <a:latin typeface="Times New Roman" panose="02020603050405020304" pitchFamily="18" charset="0"/>
              <a:cs typeface="Times New Roman" panose="02020603050405020304" pitchFamily="18" charset="0"/>
            </a:endParaRPr>
          </a:p>
        </p:txBody>
      </p:sp>
      <p:sp>
        <p:nvSpPr>
          <p:cNvPr id="3" name="Hình chữ nhật 2"/>
          <p:cNvSpPr/>
          <p:nvPr/>
        </p:nvSpPr>
        <p:spPr>
          <a:xfrm rot="2700000">
            <a:off x="1410174" y="3046588"/>
            <a:ext cx="675924" cy="675926"/>
          </a:xfrm>
          <a:prstGeom prst="rect">
            <a:avLst/>
          </a:prstGeom>
          <a:solidFill>
            <a:srgbClr val="FFC000"/>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Hộp Văn bản 4"/>
          <p:cNvSpPr txBox="1"/>
          <p:nvPr/>
        </p:nvSpPr>
        <p:spPr>
          <a:xfrm>
            <a:off x="4358138" y="3938549"/>
            <a:ext cx="3414584" cy="769441"/>
          </a:xfrm>
          <a:prstGeom prst="rect">
            <a:avLst/>
          </a:prstGeom>
          <a:noFill/>
        </p:spPr>
        <p:txBody>
          <a:bodyPr wrap="square" rtlCol="0">
            <a:spAutoFit/>
          </a:bodyPr>
          <a:lstStyle/>
          <a:p>
            <a:r>
              <a:rPr lang="vi-VN" altLang="en-US" sz="4400" b="1" smtClean="0">
                <a:solidFill>
                  <a:srgbClr val="00B050"/>
                </a:solidFill>
                <a:latin typeface="+mj-lt"/>
              </a:rPr>
              <a:t>Mt 10, 26-38</a:t>
            </a:r>
            <a:endParaRPr lang="en-US" altLang="en-US" sz="4400" b="1">
              <a:solidFill>
                <a:srgbClr val="00B050"/>
              </a:solidFill>
              <a:latin typeface="+mj-lt"/>
            </a:endParaRPr>
          </a:p>
        </p:txBody>
      </p:sp>
    </p:spTree>
  </p:cSld>
  <p:clrMapOvr>
    <a:masterClrMapping/>
  </p:clrMapOvr>
  <mc:AlternateContent xmlns:mc="http://schemas.openxmlformats.org/markup-compatibility/2006">
    <mc:Choice xmlns:p14="http://schemas.microsoft.com/office/powerpoint/2010/main" Requires="p14">
      <p:transition spd="slow" advClick="0" p14:dur="800">
        <p14:flythrough/>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path" presetSubtype="0" accel="50000" decel="50000" fill="hold" grpId="0" nodeType="withEffect">
                                  <p:stCondLst>
                                    <p:cond delay="0"/>
                                  </p:stCondLst>
                                  <p:childTnLst>
                                    <p:animMotion origin="layout" path="M -3.125E-06 0 L -0.39284 0" pathEditMode="relative" rAng="0" ptsTypes="AA">
                                      <p:cBhvr>
                                        <p:cTn id="6" dur="1250" fill="hold"/>
                                        <p:tgtEl>
                                          <p:spTgt spid="3"/>
                                        </p:tgtEl>
                                        <p:attrNameLst>
                                          <p:attrName>ppt_x</p:attrName>
                                          <p:attrName>ppt_y</p:attrName>
                                        </p:attrNameLst>
                                      </p:cBhvr>
                                      <p:rCtr x="-19648" y="0"/>
                                    </p:animMotion>
                                  </p:childTnLst>
                                </p:cTn>
                              </p:par>
                              <p:par>
                                <p:cTn id="7" presetID="42" presetClass="path" presetSubtype="0" accel="50000" decel="50000" fill="hold" grpId="1" nodeType="withEffect">
                                  <p:stCondLst>
                                    <p:cond delay="1250"/>
                                  </p:stCondLst>
                                  <p:childTnLst>
                                    <p:animMotion origin="layout" path="M -0.39284 0 L 0.48763 0" pathEditMode="relative" rAng="0" ptsTypes="AA">
                                      <p:cBhvr>
                                        <p:cTn id="8" dur="750" fill="hold"/>
                                        <p:tgtEl>
                                          <p:spTgt spid="3"/>
                                        </p:tgtEl>
                                        <p:attrNameLst>
                                          <p:attrName>ppt_x</p:attrName>
                                          <p:attrName>ppt_y</p:attrName>
                                        </p:attrNameLst>
                                      </p:cBhvr>
                                      <p:rCtr x="44023" y="0"/>
                                    </p:animMotion>
                                  </p:childTnLst>
                                </p:cTn>
                              </p:par>
                              <p:par>
                                <p:cTn id="9" presetID="22" presetClass="entr" presetSubtype="8" fill="hold" grpId="0" nodeType="withEffect">
                                  <p:stCondLst>
                                    <p:cond delay="150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par>
                                <p:cTn id="12" presetID="22" presetClass="entr" presetSubtype="8"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wipe(left)">
                                      <p:cBhvr>
                                        <p:cTn id="14"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1" uiExpand="1"/>
      <p:bldP spid="3" grpId="2"/>
      <p:bldP spid="5" grpId="3"/>
    </p:bldLst>
  </p:timing>
</p:sld>
</file>

<file path=ppt/slides/slide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Freeform 2"/>
          <p:cNvSpPr/>
          <p:nvPr/>
        </p:nvSpPr>
        <p:spPr>
          <a:xfrm>
            <a:off x="530941" y="111336"/>
            <a:ext cx="11326762" cy="7262857"/>
          </a:xfrm>
          <a:custGeom>
            <a:rect l="l" t="t" r="r" b="b"/>
            <a:pathLst>
              <a:path w="12695895" h="9236264">
                <a:moveTo>
                  <a:pt x="0" y="0"/>
                </a:moveTo>
                <a:lnTo>
                  <a:pt x="12695895" y="0"/>
                </a:lnTo>
                <a:lnTo>
                  <a:pt x="12695895" y="9236264"/>
                </a:lnTo>
                <a:lnTo>
                  <a:pt x="0" y="9236264"/>
                </a:lnTo>
                <a:lnTo>
                  <a:pt x="0" y="0"/>
                </a:lnTo>
                <a:close/>
              </a:path>
            </a:pathLst>
          </a:custGeom>
          <a:blipFill>
            <a:blip r:embed="rId2"/>
            <a:stretch>
              <a:fillRect/>
            </a:stretch>
          </a:blipFill>
        </p:spPr>
        <p:txBody>
          <a:bodyPr/>
          <a:lstStyle/>
          <a:p/>
        </p:txBody>
      </p:sp>
      <p:sp>
        <p:nvSpPr>
          <p:cNvPr id="6" name="T 1"/>
          <p:cNvSpPr txBox="1"/>
          <p:nvPr/>
        </p:nvSpPr>
        <p:spPr>
          <a:xfrm>
            <a:off x="1851272" y="1710686"/>
            <a:ext cx="8676632" cy="3697393"/>
          </a:xfrm>
          <a:prstGeom prst="rect">
            <a:avLst/>
          </a:prstGeom>
        </p:spPr>
        <p:txBody>
          <a:bodyPr wrap="square" lIns="0" tIns="0" rIns="0" bIns="0" rtlCol="0" anchor="t">
            <a:noAutofit/>
          </a:bodyPr>
          <a:lstStyle/>
          <a:p>
            <a:pPr algn="ctr" fontAlgn="base"/>
            <a:r>
              <a:rPr lang="vi-VN" sz="3200" b="1">
                <a:latin typeface="Times New Roman" panose="02020603050405020304" pitchFamily="18" charset="0"/>
                <a:cs typeface="Times New Roman" panose="02020603050405020304" pitchFamily="18" charset="0"/>
              </a:rPr>
              <a:t>Tin Mừng Chúa Giêsu Kitô theo Thánh Matthêu.</a:t>
            </a:r>
          </a:p>
          <a:p>
            <a:pPr algn="ctr" fontAlgn="base"/>
            <a:r>
              <a:rPr lang="vi-VN" sz="3200" b="1">
                <a:latin typeface="Times New Roman" panose="02020603050405020304" pitchFamily="18" charset="0"/>
                <a:cs typeface="Times New Roman" panose="02020603050405020304" pitchFamily="18" charset="0"/>
              </a:rPr>
              <a:t>Khi ấy, Chúa Giêsu phán cùng các Tông đồ rằng: “Các con đừng sợ những người đó, vì không có gì che giấu mà không bị thố lộ; và không có gì kín nhiệm mà không hề hay biết. Ðiều Thầy nói với các con trong bóng tối, hãy nói nơi ánh sáng; và điều các con nghe rỉ tai, hãy rao giảng trên </a:t>
            </a:r>
            <a:endParaRPr lang="vi-VN" sz="3200" b="1" smtClean="0">
              <a:latin typeface="Times New Roman" panose="02020603050405020304" pitchFamily="18" charset="0"/>
              <a:cs typeface="Times New Roman" panose="02020603050405020304" pitchFamily="18" charset="0"/>
            </a:endParaRPr>
          </a:p>
          <a:p>
            <a:pPr algn="ctr" fontAlgn="base"/>
            <a:r>
              <a:rPr lang="vi-VN" sz="3200" b="1" smtClean="0">
                <a:latin typeface="Times New Roman" panose="02020603050405020304" pitchFamily="18" charset="0"/>
                <a:cs typeface="Times New Roman" panose="02020603050405020304" pitchFamily="18" charset="0"/>
              </a:rPr>
              <a:t>mái </a:t>
            </a:r>
            <a:r>
              <a:rPr lang="vi-VN" sz="3200" b="1">
                <a:latin typeface="Times New Roman" panose="02020603050405020304" pitchFamily="18" charset="0"/>
                <a:cs typeface="Times New Roman" panose="02020603050405020304" pitchFamily="18" charset="0"/>
              </a:rPr>
              <a:t>nhà.</a:t>
            </a:r>
          </a:p>
        </p:txBody>
      </p:sp>
      <p:sp>
        <p:nvSpPr>
          <p:cNvPr id="7" name="T2"/>
          <p:cNvSpPr txBox="1"/>
          <p:nvPr/>
        </p:nvSpPr>
        <p:spPr>
          <a:xfrm>
            <a:off x="2491006" y="1882007"/>
            <a:ext cx="7811770" cy="3693319"/>
          </a:xfrm>
          <a:prstGeom prst="rect">
            <a:avLst/>
          </a:prstGeom>
        </p:spPr>
        <p:txBody>
          <a:bodyPr wrap="square" lIns="0" tIns="0" rIns="0" bIns="0" rtlCol="0" anchor="t">
            <a:spAutoFit/>
          </a:bodyPr>
          <a:lstStyle/>
          <a:p>
            <a:pPr algn="ctr">
              <a:lnSpc>
                <a:spcPts val="3595"/>
              </a:lnSpc>
            </a:pPr>
            <a:r>
              <a:rPr lang="vi-VN" sz="3200" b="1">
                <a:latin typeface="+mj-lt"/>
              </a:rPr>
              <a:t>“Các con đừng sợ những kẻ giết được thân xác, nhưng không thể giết được linh hồn: Các con hãy sợ Ðấng có thể ném cả xác lẫn hồn xuống địa ngục. Nào người ta không bán hai chim sẻ với một đồng tiền đó sao? Thế mà không con nào rơi xuống đất mà Cha các con không biết đến. Phần các con, tóc trên đầu các con đã được đếm cả rồi.</a:t>
            </a:r>
            <a:endParaRPr lang="en-US" altLang="en-US" sz="6000" b="1">
              <a:solidFill>
                <a:srgbClr val="000000"/>
              </a:solidFill>
              <a:latin typeface="+mj-lt"/>
              <a:ea typeface="UTM Androgyne" panose="02040603050506020204"/>
              <a:cs typeface="UTM Androgyne" panose="02040603050506020204"/>
              <a:sym typeface="UTM Androgyne" panose="02040603050506020204"/>
            </a:endParaRPr>
          </a:p>
        </p:txBody>
      </p:sp>
      <p:sp>
        <p:nvSpPr>
          <p:cNvPr id="8" name="T2"/>
          <p:cNvSpPr txBox="1"/>
          <p:nvPr/>
        </p:nvSpPr>
        <p:spPr>
          <a:xfrm>
            <a:off x="2118872" y="1280551"/>
            <a:ext cx="8183904" cy="4431665"/>
          </a:xfrm>
          <a:prstGeom prst="rect">
            <a:avLst/>
          </a:prstGeom>
        </p:spPr>
        <p:txBody>
          <a:bodyPr wrap="square" lIns="0" tIns="0" rIns="0" bIns="0" rtlCol="0" anchor="t">
            <a:spAutoFit/>
          </a:bodyPr>
          <a:lstStyle/>
          <a:p>
            <a:pPr algn="ctr" fontAlgn="base"/>
            <a:r>
              <a:rPr lang="vi-VN" sz="3200" b="1">
                <a:latin typeface="Times New Roman" panose="02020603050405020304" pitchFamily="18" charset="0"/>
                <a:cs typeface="Times New Roman" panose="02020603050405020304" pitchFamily="18" charset="0"/>
              </a:rPr>
              <a:t>Vậy các con đừng sợ: các con còn đáng giá hơn chim sẻ bội phần.</a:t>
            </a:r>
          </a:p>
          <a:p>
            <a:pPr algn="ctr" fontAlgn="base"/>
            <a:r>
              <a:rPr lang="vi-VN" sz="3200" b="1">
                <a:latin typeface="Times New Roman" panose="02020603050405020304" pitchFamily="18" charset="0"/>
                <a:cs typeface="Times New Roman" panose="02020603050405020304" pitchFamily="18" charset="0"/>
              </a:rPr>
              <a:t>“Vậy ai tuyên xưng Thầy trước mặt người đời, thì Thầy sẽ tuyên xưng nó trước mặt Cha Thầy, là Ðấng ngự trên trời. Còn ai chối Thầy trước mặt người đời, thì Thầy sẽ chối nó trước mặt Cha Thầy, là Ðấng ngự trên trời</a:t>
            </a:r>
            <a:r>
              <a:rPr lang="vi-VN" sz="3200" b="1" smtClean="0">
                <a:latin typeface="Times New Roman" panose="02020603050405020304" pitchFamily="18" charset="0"/>
                <a:cs typeface="Times New Roman" panose="02020603050405020304" pitchFamily="18" charset="0"/>
              </a:rPr>
              <a:t>”.</a:t>
            </a:r>
          </a:p>
          <a:p>
            <a:pPr algn="ctr" fontAlgn="base"/>
            <a:endParaRPr lang="vi-VN" sz="3200" b="1">
              <a:latin typeface="Times New Roman" panose="02020603050405020304" pitchFamily="18" charset="0"/>
              <a:cs typeface="Times New Roman" panose="02020603050405020304" pitchFamily="18" charset="0"/>
            </a:endParaRPr>
          </a:p>
          <a:p>
            <a:pPr algn="ctr" fontAlgn="base"/>
            <a:r>
              <a:rPr lang="vi-VN" sz="3200" b="1" smtClean="0">
                <a:latin typeface="Times New Roman" panose="02020603050405020304" pitchFamily="18" charset="0"/>
                <a:cs typeface="Times New Roman" panose="02020603050405020304" pitchFamily="18" charset="0"/>
              </a:rPr>
              <a:t>Đó là Lời Chúa.</a:t>
            </a:r>
            <a:endParaRPr lang="vi-VN" sz="3200" b="1">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 presetClass="entr" presetSubtype="0" fill="hold" grpId="0" nodeType="afterEffect">
                                  <p:stCondLst>
                                    <p:cond delay="0"/>
                                  </p:stCondLst>
                                  <p:iterate type="wd">
                                    <p:tmAbs val="100"/>
                                  </p:iterate>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cond evt="onBegin" delay="0">
                          <p:tn val="6"/>
                        </p:cond>
                      </p:stCondLst>
                      <p:childTnLst>
                        <p:par>
                          <p:cTn id="8" fill="hold" nodeType="afterGroup">
                            <p:stCondLst>
                              <p:cond delay="0"/>
                            </p:stCondLst>
                            <p:childTnLst>
                              <p:par>
                                <p:cTn id="9" presetID="1" presetClass="exit" presetSubtype="0" fill="hold" grpId="1" nodeType="clickEffect">
                                  <p:stCondLst>
                                    <p:cond delay="0"/>
                                  </p:stCondLst>
                                  <p:iterate type="wd">
                                    <p:tmPct val="0"/>
                                  </p:iterate>
                                  <p:childTnLst>
                                    <p:set>
                                      <p:cBhvr>
                                        <p:cTn id="10" dur="1" fill="hold">
                                          <p:stCondLst>
                                            <p:cond delay="0"/>
                                          </p:stCondLst>
                                        </p:cTn>
                                        <p:tgtEl>
                                          <p:spTgt spid="6"/>
                                        </p:tgtEl>
                                        <p:attrNameLst>
                                          <p:attrName>style.visibility</p:attrName>
                                        </p:attrNameLst>
                                      </p:cBhvr>
                                      <p:to>
                                        <p:strVal val="hidden"/>
                                      </p:to>
                                    </p:set>
                                  </p:childTnLst>
                                </p:cTn>
                              </p:par>
                            </p:childTnLst>
                          </p:cTn>
                        </p:par>
                        <p:par>
                          <p:cTn id="11" fill="hold" nodeType="afterGroup">
                            <p:stCondLst>
                              <p:cond delay="1"/>
                            </p:stCondLst>
                            <p:childTnLst>
                              <p:par>
                                <p:cTn id="12" presetID="1" presetClass="entr" presetSubtype="0" fill="hold" grpId="0" nodeType="afterEffect">
                                  <p:stCondLst>
                                    <p:cond delay="0"/>
                                  </p:stCondLst>
                                  <p:iterate type="wd">
                                    <p:tmAbs val="100"/>
                                  </p:iterate>
                                  <p:childTnLst>
                                    <p:set>
                                      <p:cBhvr>
                                        <p:cTn id="13" dur="1" fill="hold">
                                          <p:stCondLst>
                                            <p:cond delay="0"/>
                                          </p:stCondLst>
                                        </p:cTn>
                                        <p:tgtEl>
                                          <p:spTgt spid="7"/>
                                        </p:tgtEl>
                                        <p:attrNameLst>
                                          <p:attrName>style.visibility</p:attrName>
                                        </p:attrNameLst>
                                      </p:cBhvr>
                                      <p:to>
                                        <p:strVal val="visible"/>
                                      </p:to>
                                    </p:set>
                                  </p:childTnLst>
                                </p:cTn>
                              </p:par>
                            </p:childTnLst>
                          </p:cTn>
                        </p:par>
                      </p:childTnLst>
                    </p:cTn>
                  </p:par>
                  <p:par>
                    <p:cTn id="14" fill="hold" nodeType="clickPar">
                      <p:stCondLst>
                        <p:cond delay="indefinite"/>
                        <p:cond evt="onBegin" delay="0">
                          <p:tn val="13"/>
                        </p:cond>
                      </p:stCondLst>
                      <p:childTnLst>
                        <p:par>
                          <p:cTn id="15" fill="hold" nodeType="afterGroup">
                            <p:stCondLst>
                              <p:cond delay="0"/>
                            </p:stCondLst>
                            <p:childTnLst>
                              <p:par>
                                <p:cTn id="16" presetID="1" presetClass="exit" presetSubtype="0" fill="hold" grpId="1" nodeType="clickEffect">
                                  <p:stCondLst>
                                    <p:cond delay="0"/>
                                  </p:stCondLst>
                                  <p:iterate type="wd">
                                    <p:tmPct val="0"/>
                                  </p:iterate>
                                  <p:childTnLst>
                                    <p:set>
                                      <p:cBhvr>
                                        <p:cTn id="17" dur="1" fill="hold">
                                          <p:stCondLst>
                                            <p:cond delay="0"/>
                                          </p:stCondLst>
                                        </p:cTn>
                                        <p:tgtEl>
                                          <p:spTgt spid="7"/>
                                        </p:tgtEl>
                                        <p:attrNameLst>
                                          <p:attrName>style.visibility</p:attrName>
                                        </p:attrNameLst>
                                      </p:cBhvr>
                                      <p:to>
                                        <p:strVal val="hidden"/>
                                      </p:to>
                                    </p:set>
                                  </p:childTnLst>
                                </p:cTn>
                              </p:par>
                            </p:childTnLst>
                          </p:cTn>
                        </p:par>
                        <p:par>
                          <p:cTn id="18" fill="hold" nodeType="afterGroup">
                            <p:stCondLst>
                              <p:cond delay="1"/>
                            </p:stCondLst>
                            <p:childTnLst>
                              <p:par>
                                <p:cTn id="19" presetID="1" presetClass="entr" presetSubtype="0" fill="hold" grpId="0" nodeType="afterEffect">
                                  <p:stCondLst>
                                    <p:cond delay="0"/>
                                  </p:stCondLst>
                                  <p:iterate type="wd">
                                    <p:tmAbs val="100"/>
                                  </p:iterate>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nodeType="clickPar">
                      <p:stCondLst>
                        <p:cond delay="indefinite"/>
                        <p:cond evt="onBegin" delay="0">
                          <p:tn val="20"/>
                        </p:cond>
                      </p:stCondLst>
                      <p:childTnLst>
                        <p:par>
                          <p:cTn id="22" fill="hold" nodeType="afterGroup">
                            <p:stCondLst>
                              <p:cond delay="0"/>
                            </p:stCondLst>
                            <p:childTnLst>
                              <p:par>
                                <p:cTn id="23" presetID="1" presetClass="exit" presetSubtype="0" fill="hold" grpId="1" nodeType="clickEffect">
                                  <p:stCondLst>
                                    <p:cond delay="0"/>
                                  </p:stCondLst>
                                  <p:iterate type="wd">
                                    <p:tmPct val="0"/>
                                  </p:iterate>
                                  <p:childTnLst>
                                    <p:set>
                                      <p:cBhvr>
                                        <p:cTn id="24"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p:bldP spid="6" grpId="1"/>
      <p:bldP spid="7" grpId="2" uiExpand="1"/>
      <p:bldP spid="7" grpId="3"/>
      <p:bldP spid="8" grpId="4" uiExpand="1"/>
      <p:bldP spid="8" grpId="5"/>
    </p:bldLst>
  </p:timing>
</p:sld>
</file>

<file path=ppt/slides/slide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12" name="Group 12"/>
          <p:cNvGrpSpPr/>
          <p:nvPr/>
        </p:nvGrpSpPr>
        <p:grpSpPr>
          <a:xfrm>
            <a:off x="1624362" y="1085697"/>
            <a:ext cx="2467646" cy="723305"/>
            <a:chExt cx="899521" cy="263663"/>
          </a:xfrm>
        </p:grpSpPr>
        <p:sp>
          <p:nvSpPr>
            <p:cNvPr id="13" name="Freeform 13"/>
            <p:cNvSpPr/>
            <p:nvPr/>
          </p:nvSpPr>
          <p:spPr>
            <a:xfrm>
              <a:off x="0" y="0"/>
              <a:ext cx="899521" cy="263663"/>
            </a:xfrm>
            <a:custGeom>
              <a:rect l="l" t="t" r="r" b="b"/>
              <a:pathLst>
                <a:path w="899521" h="263663">
                  <a:moveTo>
                    <a:pt x="131832" y="0"/>
                  </a:moveTo>
                  <a:lnTo>
                    <a:pt x="767690" y="0"/>
                  </a:lnTo>
                  <a:cubicBezTo>
                    <a:pt x="840498" y="0"/>
                    <a:pt x="899521" y="59023"/>
                    <a:pt x="899521" y="131832"/>
                  </a:cubicBezTo>
                  <a:lnTo>
                    <a:pt x="899521" y="131832"/>
                  </a:lnTo>
                  <a:cubicBezTo>
                    <a:pt x="899521" y="166796"/>
                    <a:pt x="885632" y="200327"/>
                    <a:pt x="860909" y="225051"/>
                  </a:cubicBezTo>
                  <a:cubicBezTo>
                    <a:pt x="836185" y="249774"/>
                    <a:pt x="802654" y="263663"/>
                    <a:pt x="767690" y="263663"/>
                  </a:cubicBezTo>
                  <a:lnTo>
                    <a:pt x="131832" y="263663"/>
                  </a:lnTo>
                  <a:cubicBezTo>
                    <a:pt x="96868" y="263663"/>
                    <a:pt x="63336" y="249774"/>
                    <a:pt x="38613" y="225051"/>
                  </a:cubicBezTo>
                  <a:cubicBezTo>
                    <a:pt x="13889" y="200327"/>
                    <a:pt x="0" y="166796"/>
                    <a:pt x="0" y="131832"/>
                  </a:cubicBezTo>
                  <a:lnTo>
                    <a:pt x="0" y="131832"/>
                  </a:lnTo>
                  <a:cubicBezTo>
                    <a:pt x="0" y="96868"/>
                    <a:pt x="13889" y="63336"/>
                    <a:pt x="38613" y="38613"/>
                  </a:cubicBezTo>
                  <a:cubicBezTo>
                    <a:pt x="63336" y="13889"/>
                    <a:pt x="96868" y="0"/>
                    <a:pt x="131832" y="0"/>
                  </a:cubicBezTo>
                  <a:close/>
                </a:path>
              </a:pathLst>
            </a:custGeom>
            <a:solidFill>
              <a:srgbClr val="337558"/>
            </a:solidFill>
          </p:spPr>
          <p:txBody>
            <a:bodyPr/>
            <a:lstStyle/>
            <a:p/>
          </p:txBody>
        </p:sp>
        <p:sp>
          <p:nvSpPr>
            <p:cNvPr id="14" name="TextBox 14"/>
            <p:cNvSpPr txBox="1"/>
            <p:nvPr/>
          </p:nvSpPr>
          <p:spPr>
            <a:xfrm>
              <a:off x="0" y="-38100"/>
              <a:ext cx="899521" cy="301763"/>
            </a:xfrm>
            <a:prstGeom prst="rect">
              <a:avLst/>
            </a:prstGeom>
          </p:spPr>
          <p:txBody>
            <a:bodyPr lIns="33867" tIns="33867" rIns="33867" bIns="33867" rtlCol="0" anchor="ctr"/>
            <a:lstStyle/>
            <a:p>
              <a:pPr algn="ctr">
                <a:lnSpc>
                  <a:spcPts val="1775"/>
                </a:lnSpc>
              </a:pPr>
              <a:endParaRPr sz="1200"/>
            </a:p>
          </p:txBody>
        </p:sp>
      </p:grpSp>
      <p:sp>
        <p:nvSpPr>
          <p:cNvPr id="16" name="TextBox 15"/>
          <p:cNvSpPr txBox="1"/>
          <p:nvPr/>
        </p:nvSpPr>
        <p:spPr>
          <a:xfrm>
            <a:off x="2115510" y="1124886"/>
            <a:ext cx="1789611" cy="646331"/>
          </a:xfrm>
          <a:prstGeom prst="rect">
            <a:avLst/>
          </a:prstGeom>
          <a:noFill/>
        </p:spPr>
        <p:txBody>
          <a:bodyPr wrap="square" rtlCol="0">
            <a:spAutoFit/>
          </a:bodyPr>
          <a:lstStyle/>
          <a:p>
            <a:r>
              <a:rPr lang="vi-VN" sz="3600" b="1" smtClean="0">
                <a:solidFill>
                  <a:schemeClr val="bg1"/>
                </a:solidFill>
                <a:latin typeface="+mj-lt"/>
              </a:rPr>
              <a:t>Câu 1:</a:t>
            </a:r>
            <a:endParaRPr lang="en-US" sz="3600" b="1">
              <a:solidFill>
                <a:schemeClr val="bg1"/>
              </a:solidFill>
              <a:latin typeface="+mj-lt"/>
            </a:endParaRPr>
          </a:p>
        </p:txBody>
      </p:sp>
      <p:sp>
        <p:nvSpPr>
          <p:cNvPr id="17" name="TextBox 16"/>
          <p:cNvSpPr txBox="1"/>
          <p:nvPr/>
        </p:nvSpPr>
        <p:spPr>
          <a:xfrm>
            <a:off x="1609947" y="2039497"/>
            <a:ext cx="9159212" cy="2123658"/>
          </a:xfrm>
          <a:prstGeom prst="rect">
            <a:avLst/>
          </a:prstGeom>
          <a:noFill/>
        </p:spPr>
        <p:txBody>
          <a:bodyPr wrap="square" rtlCol="0">
            <a:spAutoFit/>
          </a:bodyPr>
          <a:lstStyle/>
          <a:p>
            <a:pPr algn="ctr"/>
            <a:r>
              <a:rPr lang="en-US" sz="6600" b="1" smtClean="0">
                <a:latin typeface="Times New Roman" panose="02020603050405020304" pitchFamily="18" charset="0"/>
                <a:cs typeface="Times New Roman" panose="02020603050405020304" pitchFamily="18" charset="0"/>
              </a:rPr>
              <a:t>Chúa Giêsu dạy các Tông đồ đừng sợ ai?</a:t>
            </a:r>
            <a:endParaRPr lang="en-US" sz="6600" b="1">
              <a:latin typeface="Times New Roman" panose="02020603050405020304" pitchFamily="18" charset="0"/>
              <a:cs typeface="Times New Roman" panose="02020603050405020304" pitchFamily="18" charset="0"/>
            </a:endParaRPr>
          </a:p>
        </p:txBody>
      </p:sp>
      <p:sp>
        <p:nvSpPr>
          <p:cNvPr id="18" name="Rounded Rectangle 17"/>
          <p:cNvSpPr/>
          <p:nvPr/>
        </p:nvSpPr>
        <p:spPr>
          <a:xfrm>
            <a:off x="2407278" y="436901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2558718" y="4369013"/>
            <a:ext cx="552450" cy="830997"/>
          </a:xfrm>
          <a:prstGeom prst="rect">
            <a:avLst/>
          </a:prstGeom>
          <a:noFill/>
        </p:spPr>
        <p:txBody>
          <a:bodyPr wrap="square" rtlCol="0">
            <a:spAutoFit/>
          </a:bodyPr>
          <a:lstStyle/>
          <a:p>
            <a:r>
              <a:rPr lang="vi-VN" sz="4800" b="1" smtClean="0">
                <a:solidFill>
                  <a:srgbClr val="FF0000"/>
                </a:solidFill>
                <a:latin typeface="+mj-lt"/>
              </a:rPr>
              <a:t>N</a:t>
            </a:r>
            <a:endParaRPr lang="en-US" sz="4800" b="1">
              <a:solidFill>
                <a:srgbClr val="FF0000"/>
              </a:solidFill>
              <a:latin typeface="+mj-lt"/>
            </a:endParaRPr>
          </a:p>
        </p:txBody>
      </p:sp>
      <p:sp>
        <p:nvSpPr>
          <p:cNvPr id="32" name="Rounded Rectangle 31"/>
          <p:cNvSpPr/>
          <p:nvPr/>
        </p:nvSpPr>
        <p:spPr>
          <a:xfrm>
            <a:off x="3327567" y="436901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3479007" y="4369013"/>
            <a:ext cx="552450" cy="830997"/>
          </a:xfrm>
          <a:prstGeom prst="rect">
            <a:avLst/>
          </a:prstGeom>
          <a:noFill/>
        </p:spPr>
        <p:txBody>
          <a:bodyPr wrap="square" rtlCol="0">
            <a:spAutoFit/>
          </a:bodyPr>
          <a:lstStyle/>
          <a:p>
            <a:r>
              <a:rPr lang="vi-VN" sz="4800" b="1" smtClean="0">
                <a:solidFill>
                  <a:srgbClr val="FF0000"/>
                </a:solidFill>
                <a:latin typeface="+mj-lt"/>
              </a:rPr>
              <a:t>G</a:t>
            </a:r>
            <a:endParaRPr lang="en-US" sz="4800" b="1">
              <a:solidFill>
                <a:srgbClr val="FF0000"/>
              </a:solidFill>
              <a:latin typeface="+mj-lt"/>
            </a:endParaRPr>
          </a:p>
        </p:txBody>
      </p:sp>
      <p:sp>
        <p:nvSpPr>
          <p:cNvPr id="34" name="Rounded Rectangle 33"/>
          <p:cNvSpPr/>
          <p:nvPr/>
        </p:nvSpPr>
        <p:spPr>
          <a:xfrm>
            <a:off x="4247856" y="436901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4399296" y="4369013"/>
            <a:ext cx="552450" cy="830997"/>
          </a:xfrm>
          <a:prstGeom prst="rect">
            <a:avLst/>
          </a:prstGeom>
          <a:noFill/>
        </p:spPr>
        <p:txBody>
          <a:bodyPr wrap="square" rtlCol="0">
            <a:spAutoFit/>
          </a:bodyPr>
          <a:lstStyle/>
          <a:p>
            <a:r>
              <a:rPr lang="vi-VN" sz="4800" b="1" smtClean="0">
                <a:solidFill>
                  <a:srgbClr val="FF0000"/>
                </a:solidFill>
                <a:latin typeface="+mj-lt"/>
              </a:rPr>
              <a:t>Ư</a:t>
            </a:r>
            <a:endParaRPr lang="en-US" sz="4800" b="1">
              <a:solidFill>
                <a:srgbClr val="FF0000"/>
              </a:solidFill>
              <a:latin typeface="+mj-lt"/>
            </a:endParaRPr>
          </a:p>
        </p:txBody>
      </p:sp>
      <p:sp>
        <p:nvSpPr>
          <p:cNvPr id="36" name="Rounded Rectangle 35"/>
          <p:cNvSpPr/>
          <p:nvPr/>
        </p:nvSpPr>
        <p:spPr>
          <a:xfrm>
            <a:off x="5168145" y="436901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5243385" y="4426163"/>
            <a:ext cx="552450" cy="830997"/>
          </a:xfrm>
          <a:prstGeom prst="rect">
            <a:avLst/>
          </a:prstGeom>
          <a:noFill/>
        </p:spPr>
        <p:txBody>
          <a:bodyPr wrap="square" rtlCol="0">
            <a:spAutoFit/>
          </a:bodyPr>
          <a:lstStyle/>
          <a:p>
            <a:r>
              <a:rPr lang="vi-VN" sz="4800" b="1" smtClean="0">
                <a:solidFill>
                  <a:srgbClr val="FF0000"/>
                </a:solidFill>
                <a:latin typeface="+mj-lt"/>
              </a:rPr>
              <a:t>Ờ</a:t>
            </a:r>
            <a:endParaRPr lang="en-US" sz="4800" b="1">
              <a:solidFill>
                <a:srgbClr val="FF0000"/>
              </a:solidFill>
              <a:latin typeface="+mj-lt"/>
            </a:endParaRPr>
          </a:p>
        </p:txBody>
      </p:sp>
      <p:sp>
        <p:nvSpPr>
          <p:cNvPr id="38" name="Rounded Rectangle 37"/>
          <p:cNvSpPr/>
          <p:nvPr/>
        </p:nvSpPr>
        <p:spPr>
          <a:xfrm>
            <a:off x="6088434" y="436901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6316074" y="4369013"/>
            <a:ext cx="552450" cy="830997"/>
          </a:xfrm>
          <a:prstGeom prst="rect">
            <a:avLst/>
          </a:prstGeom>
          <a:noFill/>
        </p:spPr>
        <p:txBody>
          <a:bodyPr wrap="square" rtlCol="0">
            <a:spAutoFit/>
          </a:bodyPr>
          <a:lstStyle/>
          <a:p>
            <a:r>
              <a:rPr lang="vi-VN" sz="4800" b="1" smtClean="0">
                <a:solidFill>
                  <a:srgbClr val="FF0000"/>
                </a:solidFill>
                <a:latin typeface="+mj-lt"/>
              </a:rPr>
              <a:t>I</a:t>
            </a:r>
            <a:endParaRPr lang="en-US" sz="4800" b="1">
              <a:solidFill>
                <a:srgbClr val="FF0000"/>
              </a:solidFill>
              <a:latin typeface="+mj-lt"/>
            </a:endParaRPr>
          </a:p>
        </p:txBody>
      </p:sp>
      <p:sp>
        <p:nvSpPr>
          <p:cNvPr id="40" name="Rounded Rectangle 39"/>
          <p:cNvSpPr/>
          <p:nvPr/>
        </p:nvSpPr>
        <p:spPr>
          <a:xfrm>
            <a:off x="7008723" y="436901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7160163" y="4369013"/>
            <a:ext cx="552450" cy="830997"/>
          </a:xfrm>
          <a:prstGeom prst="rect">
            <a:avLst/>
          </a:prstGeom>
          <a:noFill/>
        </p:spPr>
        <p:txBody>
          <a:bodyPr wrap="square" rtlCol="0">
            <a:spAutoFit/>
          </a:bodyPr>
          <a:lstStyle/>
          <a:p>
            <a:r>
              <a:rPr lang="vi-VN" sz="4800" b="1" smtClean="0">
                <a:solidFill>
                  <a:srgbClr val="FF0000"/>
                </a:solidFill>
                <a:latin typeface="+mj-lt"/>
              </a:rPr>
              <a:t>Đ</a:t>
            </a:r>
            <a:endParaRPr lang="en-US" sz="4800" b="1">
              <a:solidFill>
                <a:srgbClr val="FF0000"/>
              </a:solidFill>
              <a:latin typeface="+mj-lt"/>
            </a:endParaRPr>
          </a:p>
        </p:txBody>
      </p:sp>
      <p:sp>
        <p:nvSpPr>
          <p:cNvPr id="42" name="Rounded Rectangle 41"/>
          <p:cNvSpPr/>
          <p:nvPr/>
        </p:nvSpPr>
        <p:spPr>
          <a:xfrm>
            <a:off x="7929012" y="436901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a:off x="8004252" y="4445213"/>
            <a:ext cx="552450" cy="830997"/>
          </a:xfrm>
          <a:prstGeom prst="rect">
            <a:avLst/>
          </a:prstGeom>
          <a:noFill/>
        </p:spPr>
        <p:txBody>
          <a:bodyPr wrap="square" rtlCol="0">
            <a:spAutoFit/>
          </a:bodyPr>
          <a:lstStyle/>
          <a:p>
            <a:r>
              <a:rPr lang="vi-VN" sz="4800" b="1" smtClean="0">
                <a:solidFill>
                  <a:srgbClr val="FF0000"/>
                </a:solidFill>
                <a:latin typeface="+mj-lt"/>
              </a:rPr>
              <a:t>Ờ</a:t>
            </a:r>
            <a:endParaRPr lang="en-US" sz="4800" b="1">
              <a:solidFill>
                <a:srgbClr val="FF0000"/>
              </a:solidFill>
              <a:latin typeface="+mj-lt"/>
            </a:endParaRPr>
          </a:p>
        </p:txBody>
      </p:sp>
      <p:sp>
        <p:nvSpPr>
          <p:cNvPr id="44" name="Rounded Rectangle 43"/>
          <p:cNvSpPr/>
          <p:nvPr/>
        </p:nvSpPr>
        <p:spPr>
          <a:xfrm>
            <a:off x="8849301" y="436901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9095991" y="4369013"/>
            <a:ext cx="552450" cy="830997"/>
          </a:xfrm>
          <a:prstGeom prst="rect">
            <a:avLst/>
          </a:prstGeom>
          <a:noFill/>
        </p:spPr>
        <p:txBody>
          <a:bodyPr wrap="square" rtlCol="0">
            <a:spAutoFit/>
          </a:bodyPr>
          <a:lstStyle/>
          <a:p>
            <a:r>
              <a:rPr lang="vi-VN" sz="4800" b="1" smtClean="0">
                <a:solidFill>
                  <a:srgbClr val="FF0000"/>
                </a:solidFill>
                <a:latin typeface="+mj-lt"/>
              </a:rPr>
              <a:t>I</a:t>
            </a:r>
            <a:endParaRPr lang="en-US" sz="4800" b="1">
              <a:solidFill>
                <a:srgbClr val="FF0000"/>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800" decel="100000"/>
                                        <p:tgtEl>
                                          <p:spTgt spid="31"/>
                                        </p:tgtEl>
                                      </p:cBhvr>
                                    </p:animEffect>
                                    <p:anim calcmode="lin" valueType="num">
                                      <p:cBhvr>
                                        <p:cTn id="8" dur="800" decel="100000" fill="hold"/>
                                        <p:tgtEl>
                                          <p:spTgt spid="31"/>
                                        </p:tgtEl>
                                        <p:attrNameLst>
                                          <p:attrName>style.rotation</p:attrName>
                                        </p:attrNameLst>
                                      </p:cBhvr>
                                      <p:tavLst>
                                        <p:tav tm="0">
                                          <p:val>
                                            <p:fltVal val="-90"/>
                                          </p:val>
                                        </p:tav>
                                        <p:tav tm="100000">
                                          <p:val>
                                            <p:fltVal val="0"/>
                                          </p:val>
                                        </p:tav>
                                      </p:tavLst>
                                    </p:anim>
                                    <p:anim calcmode="lin" valueType="num">
                                      <p:cBhvr>
                                        <p:cTn id="9" dur="800" decel="100000" fill="hold"/>
                                        <p:tgtEl>
                                          <p:spTgt spid="31"/>
                                        </p:tgtEl>
                                        <p:attrNameLst>
                                          <p:attrName>ppt_x</p:attrName>
                                        </p:attrNameLst>
                                      </p:cBhvr>
                                      <p:tavLst>
                                        <p:tav tm="0">
                                          <p:val>
                                            <p:strVal val="#ppt_x+0.4"/>
                                          </p:val>
                                        </p:tav>
                                        <p:tav tm="100000">
                                          <p:val>
                                            <p:strVal val="#ppt_x-0.05"/>
                                          </p:val>
                                        </p:tav>
                                      </p:tavLst>
                                    </p:anim>
                                    <p:anim calcmode="lin" valueType="num">
                                      <p:cBhvr>
                                        <p:cTn id="10" dur="800" decel="100000" fill="hold"/>
                                        <p:tgtEl>
                                          <p:spTgt spid="31"/>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1"/>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1"/>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fade">
                                      <p:cBhvr>
                                        <p:cTn id="15" dur="800" decel="100000"/>
                                        <p:tgtEl>
                                          <p:spTgt spid="33"/>
                                        </p:tgtEl>
                                      </p:cBhvr>
                                    </p:animEffect>
                                    <p:anim calcmode="lin" valueType="num">
                                      <p:cBhvr>
                                        <p:cTn id="16" dur="800" decel="100000" fill="hold"/>
                                        <p:tgtEl>
                                          <p:spTgt spid="33"/>
                                        </p:tgtEl>
                                        <p:attrNameLst>
                                          <p:attrName>style.rotation</p:attrName>
                                        </p:attrNameLst>
                                      </p:cBhvr>
                                      <p:tavLst>
                                        <p:tav tm="0">
                                          <p:val>
                                            <p:fltVal val="-90"/>
                                          </p:val>
                                        </p:tav>
                                        <p:tav tm="100000">
                                          <p:val>
                                            <p:fltVal val="0"/>
                                          </p:val>
                                        </p:tav>
                                      </p:tavLst>
                                    </p:anim>
                                    <p:anim calcmode="lin" valueType="num">
                                      <p:cBhvr>
                                        <p:cTn id="17" dur="800" decel="100000" fill="hold"/>
                                        <p:tgtEl>
                                          <p:spTgt spid="33"/>
                                        </p:tgtEl>
                                        <p:attrNameLst>
                                          <p:attrName>ppt_x</p:attrName>
                                        </p:attrNameLst>
                                      </p:cBhvr>
                                      <p:tavLst>
                                        <p:tav tm="0">
                                          <p:val>
                                            <p:strVal val="#ppt_x+0.4"/>
                                          </p:val>
                                        </p:tav>
                                        <p:tav tm="100000">
                                          <p:val>
                                            <p:strVal val="#ppt_x-0.05"/>
                                          </p:val>
                                        </p:tav>
                                      </p:tavLst>
                                    </p:anim>
                                    <p:anim calcmode="lin" valueType="num">
                                      <p:cBhvr>
                                        <p:cTn id="18" dur="800" decel="100000" fill="hold"/>
                                        <p:tgtEl>
                                          <p:spTgt spid="33"/>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33"/>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33"/>
                                        </p:tgtEl>
                                        <p:attrNameLst>
                                          <p:attrName>ppt_y</p:attrName>
                                        </p:attrNameLst>
                                      </p:cBhvr>
                                      <p:tavLst>
                                        <p:tav tm="0">
                                          <p:val>
                                            <p:strVal val="#ppt_y+0.1"/>
                                          </p:val>
                                        </p:tav>
                                        <p:tav tm="100000">
                                          <p:val>
                                            <p:strVal val="#ppt_y"/>
                                          </p:val>
                                        </p:tav>
                                      </p:tavLst>
                                    </p:anim>
                                  </p:childTnLst>
                                </p:cTn>
                              </p:par>
                              <p:par>
                                <p:cTn id="21" presetID="30"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fade">
                                      <p:cBhvr>
                                        <p:cTn id="23" dur="800" decel="100000"/>
                                        <p:tgtEl>
                                          <p:spTgt spid="35"/>
                                        </p:tgtEl>
                                      </p:cBhvr>
                                    </p:animEffect>
                                    <p:anim calcmode="lin" valueType="num">
                                      <p:cBhvr>
                                        <p:cTn id="24" dur="800" decel="100000" fill="hold"/>
                                        <p:tgtEl>
                                          <p:spTgt spid="35"/>
                                        </p:tgtEl>
                                        <p:attrNameLst>
                                          <p:attrName>style.rotation</p:attrName>
                                        </p:attrNameLst>
                                      </p:cBhvr>
                                      <p:tavLst>
                                        <p:tav tm="0">
                                          <p:val>
                                            <p:fltVal val="-90"/>
                                          </p:val>
                                        </p:tav>
                                        <p:tav tm="100000">
                                          <p:val>
                                            <p:fltVal val="0"/>
                                          </p:val>
                                        </p:tav>
                                      </p:tavLst>
                                    </p:anim>
                                    <p:anim calcmode="lin" valueType="num">
                                      <p:cBhvr>
                                        <p:cTn id="25" dur="800" decel="100000" fill="hold"/>
                                        <p:tgtEl>
                                          <p:spTgt spid="35"/>
                                        </p:tgtEl>
                                        <p:attrNameLst>
                                          <p:attrName>ppt_x</p:attrName>
                                        </p:attrNameLst>
                                      </p:cBhvr>
                                      <p:tavLst>
                                        <p:tav tm="0">
                                          <p:val>
                                            <p:strVal val="#ppt_x+0.4"/>
                                          </p:val>
                                        </p:tav>
                                        <p:tav tm="100000">
                                          <p:val>
                                            <p:strVal val="#ppt_x-0.05"/>
                                          </p:val>
                                        </p:tav>
                                      </p:tavLst>
                                    </p:anim>
                                    <p:anim calcmode="lin" valueType="num">
                                      <p:cBhvr>
                                        <p:cTn id="26" dur="800" decel="100000" fill="hold"/>
                                        <p:tgtEl>
                                          <p:spTgt spid="35"/>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35"/>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35"/>
                                        </p:tgtEl>
                                        <p:attrNameLst>
                                          <p:attrName>ppt_y</p:attrName>
                                        </p:attrNameLst>
                                      </p:cBhvr>
                                      <p:tavLst>
                                        <p:tav tm="0">
                                          <p:val>
                                            <p:strVal val="#ppt_y+0.1"/>
                                          </p:val>
                                        </p:tav>
                                        <p:tav tm="100000">
                                          <p:val>
                                            <p:strVal val="#ppt_y"/>
                                          </p:val>
                                        </p:tav>
                                      </p:tavLst>
                                    </p:anim>
                                  </p:childTnLst>
                                </p:cTn>
                              </p:par>
                              <p:par>
                                <p:cTn id="29" presetID="30" presetClass="entr" presetSubtype="0" fill="hold" grpId="0" nodeType="with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fade">
                                      <p:cBhvr>
                                        <p:cTn id="31" dur="800" decel="100000"/>
                                        <p:tgtEl>
                                          <p:spTgt spid="37"/>
                                        </p:tgtEl>
                                      </p:cBhvr>
                                    </p:animEffect>
                                    <p:anim calcmode="lin" valueType="num">
                                      <p:cBhvr>
                                        <p:cTn id="32" dur="800" decel="100000" fill="hold"/>
                                        <p:tgtEl>
                                          <p:spTgt spid="37"/>
                                        </p:tgtEl>
                                        <p:attrNameLst>
                                          <p:attrName>style.rotation</p:attrName>
                                        </p:attrNameLst>
                                      </p:cBhvr>
                                      <p:tavLst>
                                        <p:tav tm="0">
                                          <p:val>
                                            <p:fltVal val="-90"/>
                                          </p:val>
                                        </p:tav>
                                        <p:tav tm="100000">
                                          <p:val>
                                            <p:fltVal val="0"/>
                                          </p:val>
                                        </p:tav>
                                      </p:tavLst>
                                    </p:anim>
                                    <p:anim calcmode="lin" valueType="num">
                                      <p:cBhvr>
                                        <p:cTn id="33" dur="800" decel="100000" fill="hold"/>
                                        <p:tgtEl>
                                          <p:spTgt spid="37"/>
                                        </p:tgtEl>
                                        <p:attrNameLst>
                                          <p:attrName>ppt_x</p:attrName>
                                        </p:attrNameLst>
                                      </p:cBhvr>
                                      <p:tavLst>
                                        <p:tav tm="0">
                                          <p:val>
                                            <p:strVal val="#ppt_x+0.4"/>
                                          </p:val>
                                        </p:tav>
                                        <p:tav tm="100000">
                                          <p:val>
                                            <p:strVal val="#ppt_x-0.05"/>
                                          </p:val>
                                        </p:tav>
                                      </p:tavLst>
                                    </p:anim>
                                    <p:anim calcmode="lin" valueType="num">
                                      <p:cBhvr>
                                        <p:cTn id="34" dur="800" decel="100000" fill="hold"/>
                                        <p:tgtEl>
                                          <p:spTgt spid="37"/>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37"/>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37"/>
                                        </p:tgtEl>
                                        <p:attrNameLst>
                                          <p:attrName>ppt_y</p:attrName>
                                        </p:attrNameLst>
                                      </p:cBhvr>
                                      <p:tavLst>
                                        <p:tav tm="0">
                                          <p:val>
                                            <p:strVal val="#ppt_y+0.1"/>
                                          </p:val>
                                        </p:tav>
                                        <p:tav tm="100000">
                                          <p:val>
                                            <p:strVal val="#ppt_y"/>
                                          </p:val>
                                        </p:tav>
                                      </p:tavLst>
                                    </p:anim>
                                  </p:childTnLst>
                                </p:cTn>
                              </p:par>
                              <p:par>
                                <p:cTn id="37" presetID="30" presetClass="entr" presetSubtype="0" fill="hold" grpId="0" nodeType="withEffect">
                                  <p:stCondLst>
                                    <p:cond delay="0"/>
                                  </p:stCondLst>
                                  <p:childTnLst>
                                    <p:set>
                                      <p:cBhvr>
                                        <p:cTn id="38" dur="1" fill="hold">
                                          <p:stCondLst>
                                            <p:cond delay="0"/>
                                          </p:stCondLst>
                                        </p:cTn>
                                        <p:tgtEl>
                                          <p:spTgt spid="39"/>
                                        </p:tgtEl>
                                        <p:attrNameLst>
                                          <p:attrName>style.visibility</p:attrName>
                                        </p:attrNameLst>
                                      </p:cBhvr>
                                      <p:to>
                                        <p:strVal val="visible"/>
                                      </p:to>
                                    </p:set>
                                    <p:animEffect transition="in" filter="fade">
                                      <p:cBhvr>
                                        <p:cTn id="39" dur="800" decel="100000"/>
                                        <p:tgtEl>
                                          <p:spTgt spid="39"/>
                                        </p:tgtEl>
                                      </p:cBhvr>
                                    </p:animEffect>
                                    <p:anim calcmode="lin" valueType="num">
                                      <p:cBhvr>
                                        <p:cTn id="40" dur="800" decel="100000" fill="hold"/>
                                        <p:tgtEl>
                                          <p:spTgt spid="39"/>
                                        </p:tgtEl>
                                        <p:attrNameLst>
                                          <p:attrName>style.rotation</p:attrName>
                                        </p:attrNameLst>
                                      </p:cBhvr>
                                      <p:tavLst>
                                        <p:tav tm="0">
                                          <p:val>
                                            <p:fltVal val="-90"/>
                                          </p:val>
                                        </p:tav>
                                        <p:tav tm="100000">
                                          <p:val>
                                            <p:fltVal val="0"/>
                                          </p:val>
                                        </p:tav>
                                      </p:tavLst>
                                    </p:anim>
                                    <p:anim calcmode="lin" valueType="num">
                                      <p:cBhvr>
                                        <p:cTn id="41" dur="800" decel="100000" fill="hold"/>
                                        <p:tgtEl>
                                          <p:spTgt spid="39"/>
                                        </p:tgtEl>
                                        <p:attrNameLst>
                                          <p:attrName>ppt_x</p:attrName>
                                        </p:attrNameLst>
                                      </p:cBhvr>
                                      <p:tavLst>
                                        <p:tav tm="0">
                                          <p:val>
                                            <p:strVal val="#ppt_x+0.4"/>
                                          </p:val>
                                        </p:tav>
                                        <p:tav tm="100000">
                                          <p:val>
                                            <p:strVal val="#ppt_x-0.05"/>
                                          </p:val>
                                        </p:tav>
                                      </p:tavLst>
                                    </p:anim>
                                    <p:anim calcmode="lin" valueType="num">
                                      <p:cBhvr>
                                        <p:cTn id="42" dur="800" decel="100000" fill="hold"/>
                                        <p:tgtEl>
                                          <p:spTgt spid="39"/>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39"/>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39"/>
                                        </p:tgtEl>
                                        <p:attrNameLst>
                                          <p:attrName>ppt_y</p:attrName>
                                        </p:attrNameLst>
                                      </p:cBhvr>
                                      <p:tavLst>
                                        <p:tav tm="0">
                                          <p:val>
                                            <p:strVal val="#ppt_y+0.1"/>
                                          </p:val>
                                        </p:tav>
                                        <p:tav tm="100000">
                                          <p:val>
                                            <p:strVal val="#ppt_y"/>
                                          </p:val>
                                        </p:tav>
                                      </p:tavLst>
                                    </p:anim>
                                  </p:childTnLst>
                                </p:cTn>
                              </p:par>
                              <p:par>
                                <p:cTn id="45" presetID="30" presetClass="entr" presetSubtype="0" fill="hold" grpId="0" nodeType="with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fade">
                                      <p:cBhvr>
                                        <p:cTn id="47" dur="800" decel="100000"/>
                                        <p:tgtEl>
                                          <p:spTgt spid="41"/>
                                        </p:tgtEl>
                                      </p:cBhvr>
                                    </p:animEffect>
                                    <p:anim calcmode="lin" valueType="num">
                                      <p:cBhvr>
                                        <p:cTn id="48" dur="800" decel="100000" fill="hold"/>
                                        <p:tgtEl>
                                          <p:spTgt spid="41"/>
                                        </p:tgtEl>
                                        <p:attrNameLst>
                                          <p:attrName>style.rotation</p:attrName>
                                        </p:attrNameLst>
                                      </p:cBhvr>
                                      <p:tavLst>
                                        <p:tav tm="0">
                                          <p:val>
                                            <p:fltVal val="-90"/>
                                          </p:val>
                                        </p:tav>
                                        <p:tav tm="100000">
                                          <p:val>
                                            <p:fltVal val="0"/>
                                          </p:val>
                                        </p:tav>
                                      </p:tavLst>
                                    </p:anim>
                                    <p:anim calcmode="lin" valueType="num">
                                      <p:cBhvr>
                                        <p:cTn id="49" dur="800" decel="100000" fill="hold"/>
                                        <p:tgtEl>
                                          <p:spTgt spid="41"/>
                                        </p:tgtEl>
                                        <p:attrNameLst>
                                          <p:attrName>ppt_x</p:attrName>
                                        </p:attrNameLst>
                                      </p:cBhvr>
                                      <p:tavLst>
                                        <p:tav tm="0">
                                          <p:val>
                                            <p:strVal val="#ppt_x+0.4"/>
                                          </p:val>
                                        </p:tav>
                                        <p:tav tm="100000">
                                          <p:val>
                                            <p:strVal val="#ppt_x-0.05"/>
                                          </p:val>
                                        </p:tav>
                                      </p:tavLst>
                                    </p:anim>
                                    <p:anim calcmode="lin" valueType="num">
                                      <p:cBhvr>
                                        <p:cTn id="50" dur="800" decel="100000" fill="hold"/>
                                        <p:tgtEl>
                                          <p:spTgt spid="41"/>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41"/>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41"/>
                                        </p:tgtEl>
                                        <p:attrNameLst>
                                          <p:attrName>ppt_y</p:attrName>
                                        </p:attrNameLst>
                                      </p:cBhvr>
                                      <p:tavLst>
                                        <p:tav tm="0">
                                          <p:val>
                                            <p:strVal val="#ppt_y+0.1"/>
                                          </p:val>
                                        </p:tav>
                                        <p:tav tm="100000">
                                          <p:val>
                                            <p:strVal val="#ppt_y"/>
                                          </p:val>
                                        </p:tav>
                                      </p:tavLst>
                                    </p:anim>
                                  </p:childTnLst>
                                </p:cTn>
                              </p:par>
                              <p:par>
                                <p:cTn id="53" presetID="30" presetClass="entr" presetSubtype="0" fill="hold" grpId="0" nodeType="withEffect">
                                  <p:stCondLst>
                                    <p:cond delay="0"/>
                                  </p:stCondLst>
                                  <p:childTnLst>
                                    <p:set>
                                      <p:cBhvr>
                                        <p:cTn id="54" dur="1" fill="hold">
                                          <p:stCondLst>
                                            <p:cond delay="0"/>
                                          </p:stCondLst>
                                        </p:cTn>
                                        <p:tgtEl>
                                          <p:spTgt spid="43"/>
                                        </p:tgtEl>
                                        <p:attrNameLst>
                                          <p:attrName>style.visibility</p:attrName>
                                        </p:attrNameLst>
                                      </p:cBhvr>
                                      <p:to>
                                        <p:strVal val="visible"/>
                                      </p:to>
                                    </p:set>
                                    <p:animEffect transition="in" filter="fade">
                                      <p:cBhvr>
                                        <p:cTn id="55" dur="800" decel="100000"/>
                                        <p:tgtEl>
                                          <p:spTgt spid="43"/>
                                        </p:tgtEl>
                                      </p:cBhvr>
                                    </p:animEffect>
                                    <p:anim calcmode="lin" valueType="num">
                                      <p:cBhvr>
                                        <p:cTn id="56" dur="800" decel="100000" fill="hold"/>
                                        <p:tgtEl>
                                          <p:spTgt spid="43"/>
                                        </p:tgtEl>
                                        <p:attrNameLst>
                                          <p:attrName>style.rotation</p:attrName>
                                        </p:attrNameLst>
                                      </p:cBhvr>
                                      <p:tavLst>
                                        <p:tav tm="0">
                                          <p:val>
                                            <p:fltVal val="-90"/>
                                          </p:val>
                                        </p:tav>
                                        <p:tav tm="100000">
                                          <p:val>
                                            <p:fltVal val="0"/>
                                          </p:val>
                                        </p:tav>
                                      </p:tavLst>
                                    </p:anim>
                                    <p:anim calcmode="lin" valueType="num">
                                      <p:cBhvr>
                                        <p:cTn id="57" dur="800" decel="100000" fill="hold"/>
                                        <p:tgtEl>
                                          <p:spTgt spid="43"/>
                                        </p:tgtEl>
                                        <p:attrNameLst>
                                          <p:attrName>ppt_x</p:attrName>
                                        </p:attrNameLst>
                                      </p:cBhvr>
                                      <p:tavLst>
                                        <p:tav tm="0">
                                          <p:val>
                                            <p:strVal val="#ppt_x+0.4"/>
                                          </p:val>
                                        </p:tav>
                                        <p:tav tm="100000">
                                          <p:val>
                                            <p:strVal val="#ppt_x-0.05"/>
                                          </p:val>
                                        </p:tav>
                                      </p:tavLst>
                                    </p:anim>
                                    <p:anim calcmode="lin" valueType="num">
                                      <p:cBhvr>
                                        <p:cTn id="58" dur="800" decel="100000" fill="hold"/>
                                        <p:tgtEl>
                                          <p:spTgt spid="43"/>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43"/>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43"/>
                                        </p:tgtEl>
                                        <p:attrNameLst>
                                          <p:attrName>ppt_y</p:attrName>
                                        </p:attrNameLst>
                                      </p:cBhvr>
                                      <p:tavLst>
                                        <p:tav tm="0">
                                          <p:val>
                                            <p:strVal val="#ppt_y+0.1"/>
                                          </p:val>
                                        </p:tav>
                                        <p:tav tm="100000">
                                          <p:val>
                                            <p:strVal val="#ppt_y"/>
                                          </p:val>
                                        </p:tav>
                                      </p:tavLst>
                                    </p:anim>
                                  </p:childTnLst>
                                </p:cTn>
                              </p:par>
                              <p:par>
                                <p:cTn id="61" presetID="30" presetClass="entr" presetSubtype="0" fill="hold" grpId="0" nodeType="withEffect">
                                  <p:stCondLst>
                                    <p:cond delay="0"/>
                                  </p:stCondLst>
                                  <p:childTnLst>
                                    <p:set>
                                      <p:cBhvr>
                                        <p:cTn id="62" dur="1" fill="hold">
                                          <p:stCondLst>
                                            <p:cond delay="0"/>
                                          </p:stCondLst>
                                        </p:cTn>
                                        <p:tgtEl>
                                          <p:spTgt spid="45"/>
                                        </p:tgtEl>
                                        <p:attrNameLst>
                                          <p:attrName>style.visibility</p:attrName>
                                        </p:attrNameLst>
                                      </p:cBhvr>
                                      <p:to>
                                        <p:strVal val="visible"/>
                                      </p:to>
                                    </p:set>
                                    <p:animEffect transition="in" filter="fade">
                                      <p:cBhvr>
                                        <p:cTn id="63" dur="800" decel="100000"/>
                                        <p:tgtEl>
                                          <p:spTgt spid="45"/>
                                        </p:tgtEl>
                                      </p:cBhvr>
                                    </p:animEffect>
                                    <p:anim calcmode="lin" valueType="num">
                                      <p:cBhvr>
                                        <p:cTn id="64" dur="800" decel="100000" fill="hold"/>
                                        <p:tgtEl>
                                          <p:spTgt spid="45"/>
                                        </p:tgtEl>
                                        <p:attrNameLst>
                                          <p:attrName>style.rotation</p:attrName>
                                        </p:attrNameLst>
                                      </p:cBhvr>
                                      <p:tavLst>
                                        <p:tav tm="0">
                                          <p:val>
                                            <p:fltVal val="-90"/>
                                          </p:val>
                                        </p:tav>
                                        <p:tav tm="100000">
                                          <p:val>
                                            <p:fltVal val="0"/>
                                          </p:val>
                                        </p:tav>
                                      </p:tavLst>
                                    </p:anim>
                                    <p:anim calcmode="lin" valueType="num">
                                      <p:cBhvr>
                                        <p:cTn id="65" dur="800" decel="100000" fill="hold"/>
                                        <p:tgtEl>
                                          <p:spTgt spid="45"/>
                                        </p:tgtEl>
                                        <p:attrNameLst>
                                          <p:attrName>ppt_x</p:attrName>
                                        </p:attrNameLst>
                                      </p:cBhvr>
                                      <p:tavLst>
                                        <p:tav tm="0">
                                          <p:val>
                                            <p:strVal val="#ppt_x+0.4"/>
                                          </p:val>
                                        </p:tav>
                                        <p:tav tm="100000">
                                          <p:val>
                                            <p:strVal val="#ppt_x-0.05"/>
                                          </p:val>
                                        </p:tav>
                                      </p:tavLst>
                                    </p:anim>
                                    <p:anim calcmode="lin" valueType="num">
                                      <p:cBhvr>
                                        <p:cTn id="66" dur="800" decel="100000" fill="hold"/>
                                        <p:tgtEl>
                                          <p:spTgt spid="45"/>
                                        </p:tgtEl>
                                        <p:attrNameLst>
                                          <p:attrName>ppt_y</p:attrName>
                                        </p:attrNameLst>
                                      </p:cBhvr>
                                      <p:tavLst>
                                        <p:tav tm="0">
                                          <p:val>
                                            <p:strVal val="#ppt_y-0.4"/>
                                          </p:val>
                                        </p:tav>
                                        <p:tav tm="100000">
                                          <p:val>
                                            <p:strVal val="#ppt_y+0.1"/>
                                          </p:val>
                                        </p:tav>
                                      </p:tavLst>
                                    </p:anim>
                                    <p:anim calcmode="lin" valueType="num">
                                      <p:cBhvr>
                                        <p:cTn id="67" dur="200" accel="100000" fill="hold">
                                          <p:stCondLst>
                                            <p:cond delay="800"/>
                                          </p:stCondLst>
                                        </p:cTn>
                                        <p:tgtEl>
                                          <p:spTgt spid="45"/>
                                        </p:tgtEl>
                                        <p:attrNameLst>
                                          <p:attrName>ppt_x</p:attrName>
                                        </p:attrNameLst>
                                      </p:cBhvr>
                                      <p:tavLst>
                                        <p:tav tm="0">
                                          <p:val>
                                            <p:strVal val="#ppt_x-0.05"/>
                                          </p:val>
                                        </p:tav>
                                        <p:tav tm="100000">
                                          <p:val>
                                            <p:strVal val="#ppt_x"/>
                                          </p:val>
                                        </p:tav>
                                      </p:tavLst>
                                    </p:anim>
                                    <p:anim calcmode="lin" valueType="num">
                                      <p:cBhvr>
                                        <p:cTn id="68" dur="200" accel="100000" fill="hold">
                                          <p:stCondLst>
                                            <p:cond delay="800"/>
                                          </p:stCondLst>
                                        </p:cTn>
                                        <p:tgtEl>
                                          <p:spTgt spid="4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1" grpId="1"/>
      <p:bldP spid="33" grpId="2"/>
      <p:bldP spid="33" grpId="3"/>
      <p:bldP spid="35" grpId="4"/>
      <p:bldP spid="35" grpId="5"/>
      <p:bldP spid="37" grpId="6"/>
      <p:bldP spid="37" grpId="7"/>
      <p:bldP spid="39" grpId="8"/>
      <p:bldP spid="39" grpId="9"/>
      <p:bldP spid="41" grpId="10"/>
      <p:bldP spid="41" grpId="11"/>
      <p:bldP spid="43" grpId="12"/>
      <p:bldP spid="43" grpId="13"/>
      <p:bldP spid="45" grpId="14"/>
      <p:bldP spid="45" grpId="15"/>
    </p:bldLst>
  </p:timing>
</p:sld>
</file>

<file path=ppt/slides/slide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9" name="Group 12"/>
          <p:cNvGrpSpPr/>
          <p:nvPr/>
        </p:nvGrpSpPr>
        <p:grpSpPr>
          <a:xfrm>
            <a:off x="1271665" y="1274039"/>
            <a:ext cx="2467646" cy="723305"/>
            <a:chExt cx="899521" cy="263663"/>
          </a:xfrm>
        </p:grpSpPr>
        <p:sp>
          <p:nvSpPr>
            <p:cNvPr id="10" name="Freeform 13"/>
            <p:cNvSpPr/>
            <p:nvPr/>
          </p:nvSpPr>
          <p:spPr>
            <a:xfrm>
              <a:off x="0" y="0"/>
              <a:ext cx="899521" cy="263663"/>
            </a:xfrm>
            <a:custGeom>
              <a:rect l="l" t="t" r="r" b="b"/>
              <a:pathLst>
                <a:path w="899521" h="263663">
                  <a:moveTo>
                    <a:pt x="131832" y="0"/>
                  </a:moveTo>
                  <a:lnTo>
                    <a:pt x="767690" y="0"/>
                  </a:lnTo>
                  <a:cubicBezTo>
                    <a:pt x="840498" y="0"/>
                    <a:pt x="899521" y="59023"/>
                    <a:pt x="899521" y="131832"/>
                  </a:cubicBezTo>
                  <a:lnTo>
                    <a:pt x="899521" y="131832"/>
                  </a:lnTo>
                  <a:cubicBezTo>
                    <a:pt x="899521" y="166796"/>
                    <a:pt x="885632" y="200327"/>
                    <a:pt x="860909" y="225051"/>
                  </a:cubicBezTo>
                  <a:cubicBezTo>
                    <a:pt x="836185" y="249774"/>
                    <a:pt x="802654" y="263663"/>
                    <a:pt x="767690" y="263663"/>
                  </a:cubicBezTo>
                  <a:lnTo>
                    <a:pt x="131832" y="263663"/>
                  </a:lnTo>
                  <a:cubicBezTo>
                    <a:pt x="96868" y="263663"/>
                    <a:pt x="63336" y="249774"/>
                    <a:pt x="38613" y="225051"/>
                  </a:cubicBezTo>
                  <a:cubicBezTo>
                    <a:pt x="13889" y="200327"/>
                    <a:pt x="0" y="166796"/>
                    <a:pt x="0" y="131832"/>
                  </a:cubicBezTo>
                  <a:lnTo>
                    <a:pt x="0" y="131832"/>
                  </a:lnTo>
                  <a:cubicBezTo>
                    <a:pt x="0" y="96868"/>
                    <a:pt x="13889" y="63336"/>
                    <a:pt x="38613" y="38613"/>
                  </a:cubicBezTo>
                  <a:cubicBezTo>
                    <a:pt x="63336" y="13889"/>
                    <a:pt x="96868" y="0"/>
                    <a:pt x="131832" y="0"/>
                  </a:cubicBezTo>
                  <a:close/>
                </a:path>
              </a:pathLst>
            </a:custGeom>
            <a:solidFill>
              <a:srgbClr val="337558"/>
            </a:solidFill>
          </p:spPr>
          <p:txBody>
            <a:bodyPr/>
            <a:lstStyle/>
            <a:p/>
          </p:txBody>
        </p:sp>
        <p:sp>
          <p:nvSpPr>
            <p:cNvPr id="11" name="TextBox 14"/>
            <p:cNvSpPr txBox="1"/>
            <p:nvPr/>
          </p:nvSpPr>
          <p:spPr>
            <a:xfrm>
              <a:off x="0" y="-38100"/>
              <a:ext cx="899521" cy="301763"/>
            </a:xfrm>
            <a:prstGeom prst="rect">
              <a:avLst/>
            </a:prstGeom>
          </p:spPr>
          <p:txBody>
            <a:bodyPr lIns="33867" tIns="33867" rIns="33867" bIns="33867" rtlCol="0" anchor="ctr"/>
            <a:lstStyle/>
            <a:p>
              <a:pPr algn="ctr">
                <a:lnSpc>
                  <a:spcPts val="1775"/>
                </a:lnSpc>
              </a:pPr>
              <a:endParaRPr sz="1200"/>
            </a:p>
          </p:txBody>
        </p:sp>
      </p:grpSp>
      <p:sp>
        <p:nvSpPr>
          <p:cNvPr id="12" name="TextBox 11"/>
          <p:cNvSpPr txBox="1"/>
          <p:nvPr/>
        </p:nvSpPr>
        <p:spPr>
          <a:xfrm>
            <a:off x="1762813" y="1313228"/>
            <a:ext cx="1789611" cy="646331"/>
          </a:xfrm>
          <a:prstGeom prst="rect">
            <a:avLst/>
          </a:prstGeom>
          <a:noFill/>
        </p:spPr>
        <p:txBody>
          <a:bodyPr wrap="square" rtlCol="0">
            <a:spAutoFit/>
          </a:bodyPr>
          <a:lstStyle/>
          <a:p>
            <a:r>
              <a:rPr lang="vi-VN" sz="3600" b="1" smtClean="0">
                <a:solidFill>
                  <a:schemeClr val="bg1"/>
                </a:solidFill>
                <a:latin typeface="+mj-lt"/>
              </a:rPr>
              <a:t>Câu 2:</a:t>
            </a:r>
            <a:endParaRPr lang="en-US" sz="3600" b="1">
              <a:solidFill>
                <a:schemeClr val="bg1"/>
              </a:solidFill>
              <a:latin typeface="+mj-lt"/>
            </a:endParaRPr>
          </a:p>
        </p:txBody>
      </p:sp>
      <p:sp>
        <p:nvSpPr>
          <p:cNvPr id="13" name="TextBox 12"/>
          <p:cNvSpPr txBox="1"/>
          <p:nvPr/>
        </p:nvSpPr>
        <p:spPr>
          <a:xfrm>
            <a:off x="1826584" y="2002647"/>
            <a:ext cx="9159212" cy="2123658"/>
          </a:xfrm>
          <a:prstGeom prst="rect">
            <a:avLst/>
          </a:prstGeom>
          <a:noFill/>
        </p:spPr>
        <p:txBody>
          <a:bodyPr wrap="square" rtlCol="0">
            <a:spAutoFit/>
          </a:bodyPr>
          <a:lstStyle/>
          <a:p>
            <a:pPr algn="ctr"/>
            <a:r>
              <a:rPr lang="en-US" sz="6600" b="1" smtClean="0">
                <a:latin typeface="Times New Roman" panose="02020603050405020304" pitchFamily="18" charset="0"/>
                <a:cs typeface="Times New Roman" panose="02020603050405020304" pitchFamily="18" charset="0"/>
              </a:rPr>
              <a:t>Điều che giấu rồi sẽ </a:t>
            </a:r>
            <a:endParaRPr lang="vi-VN" sz="6600" b="1" smtClean="0">
              <a:latin typeface="Times New Roman" panose="02020603050405020304" pitchFamily="18" charset="0"/>
              <a:cs typeface="Times New Roman" panose="02020603050405020304" pitchFamily="18" charset="0"/>
            </a:endParaRPr>
          </a:p>
          <a:p>
            <a:pPr algn="ctr"/>
            <a:r>
              <a:rPr lang="en-US" sz="6600" b="1" smtClean="0">
                <a:latin typeface="Times New Roman" panose="02020603050405020304" pitchFamily="18" charset="0"/>
                <a:cs typeface="Times New Roman" panose="02020603050405020304" pitchFamily="18" charset="0"/>
              </a:rPr>
              <a:t>thế nào?</a:t>
            </a:r>
            <a:endParaRPr lang="en-US" sz="6600" b="1">
              <a:latin typeface="Times New Roman" panose="02020603050405020304" pitchFamily="18" charset="0"/>
              <a:cs typeface="Times New Roman" panose="02020603050405020304" pitchFamily="18" charset="0"/>
            </a:endParaRPr>
          </a:p>
        </p:txBody>
      </p:sp>
      <p:sp>
        <p:nvSpPr>
          <p:cNvPr id="14" name="Rounded Rectangle 13"/>
          <p:cNvSpPr/>
          <p:nvPr/>
        </p:nvSpPr>
        <p:spPr>
          <a:xfrm>
            <a:off x="3380128" y="430107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3531568" y="4301071"/>
            <a:ext cx="552450" cy="830997"/>
          </a:xfrm>
          <a:prstGeom prst="rect">
            <a:avLst/>
          </a:prstGeom>
          <a:noFill/>
        </p:spPr>
        <p:txBody>
          <a:bodyPr wrap="square" rtlCol="0">
            <a:spAutoFit/>
          </a:bodyPr>
          <a:lstStyle/>
          <a:p>
            <a:r>
              <a:rPr lang="vi-VN" sz="4800" b="1" smtClean="0">
                <a:solidFill>
                  <a:srgbClr val="FF0000"/>
                </a:solidFill>
                <a:latin typeface="+mj-lt"/>
              </a:rPr>
              <a:t>B</a:t>
            </a:r>
            <a:endParaRPr lang="en-US" sz="4800" b="1">
              <a:solidFill>
                <a:srgbClr val="FF0000"/>
              </a:solidFill>
              <a:latin typeface="+mj-lt"/>
            </a:endParaRPr>
          </a:p>
        </p:txBody>
      </p:sp>
      <p:sp>
        <p:nvSpPr>
          <p:cNvPr id="16" name="Rounded Rectangle 15"/>
          <p:cNvSpPr/>
          <p:nvPr/>
        </p:nvSpPr>
        <p:spPr>
          <a:xfrm>
            <a:off x="4300417" y="430107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528057" y="4301071"/>
            <a:ext cx="552450" cy="830997"/>
          </a:xfrm>
          <a:prstGeom prst="rect">
            <a:avLst/>
          </a:prstGeom>
          <a:noFill/>
        </p:spPr>
        <p:txBody>
          <a:bodyPr wrap="square" rtlCol="0">
            <a:spAutoFit/>
          </a:bodyPr>
          <a:lstStyle/>
          <a:p>
            <a:r>
              <a:rPr lang="vi-VN" sz="4800" b="1" smtClean="0">
                <a:solidFill>
                  <a:srgbClr val="FF0000"/>
                </a:solidFill>
                <a:latin typeface="+mj-lt"/>
              </a:rPr>
              <a:t>Ị</a:t>
            </a:r>
            <a:endParaRPr lang="en-US" sz="4800" b="1">
              <a:solidFill>
                <a:srgbClr val="FF0000"/>
              </a:solidFill>
              <a:latin typeface="+mj-lt"/>
            </a:endParaRPr>
          </a:p>
        </p:txBody>
      </p:sp>
      <p:sp>
        <p:nvSpPr>
          <p:cNvPr id="18" name="Rounded Rectangle 17"/>
          <p:cNvSpPr/>
          <p:nvPr/>
        </p:nvSpPr>
        <p:spPr>
          <a:xfrm>
            <a:off x="5220706" y="430107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5353096" y="4339171"/>
            <a:ext cx="552450" cy="830997"/>
          </a:xfrm>
          <a:prstGeom prst="rect">
            <a:avLst/>
          </a:prstGeom>
          <a:noFill/>
        </p:spPr>
        <p:txBody>
          <a:bodyPr wrap="square" rtlCol="0">
            <a:spAutoFit/>
          </a:bodyPr>
          <a:lstStyle/>
          <a:p>
            <a:r>
              <a:rPr lang="vi-VN" sz="4800" b="1" smtClean="0">
                <a:solidFill>
                  <a:srgbClr val="FF0000"/>
                </a:solidFill>
                <a:latin typeface="+mj-lt"/>
              </a:rPr>
              <a:t>T</a:t>
            </a:r>
            <a:endParaRPr lang="en-US" sz="4800" b="1">
              <a:solidFill>
                <a:srgbClr val="FF0000"/>
              </a:solidFill>
              <a:latin typeface="+mj-lt"/>
            </a:endParaRPr>
          </a:p>
        </p:txBody>
      </p:sp>
      <p:sp>
        <p:nvSpPr>
          <p:cNvPr id="20" name="Rounded Rectangle 19"/>
          <p:cNvSpPr/>
          <p:nvPr/>
        </p:nvSpPr>
        <p:spPr>
          <a:xfrm>
            <a:off x="6140995" y="430107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6216235" y="4396321"/>
            <a:ext cx="552450" cy="830997"/>
          </a:xfrm>
          <a:prstGeom prst="rect">
            <a:avLst/>
          </a:prstGeom>
          <a:noFill/>
        </p:spPr>
        <p:txBody>
          <a:bodyPr wrap="square" rtlCol="0">
            <a:spAutoFit/>
          </a:bodyPr>
          <a:lstStyle/>
          <a:p>
            <a:r>
              <a:rPr lang="vi-VN" sz="4800" b="1" smtClean="0">
                <a:solidFill>
                  <a:srgbClr val="FF0000"/>
                </a:solidFill>
                <a:latin typeface="+mj-lt"/>
              </a:rPr>
              <a:t>Ỏ</a:t>
            </a:r>
            <a:endParaRPr lang="en-US" sz="4800" b="1">
              <a:solidFill>
                <a:srgbClr val="FF0000"/>
              </a:solidFill>
              <a:latin typeface="+mj-lt"/>
            </a:endParaRPr>
          </a:p>
        </p:txBody>
      </p:sp>
      <p:sp>
        <p:nvSpPr>
          <p:cNvPr id="22" name="Rounded Rectangle 21"/>
          <p:cNvSpPr/>
          <p:nvPr/>
        </p:nvSpPr>
        <p:spPr>
          <a:xfrm>
            <a:off x="7061284" y="430107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7212724" y="4339171"/>
            <a:ext cx="552450" cy="830997"/>
          </a:xfrm>
          <a:prstGeom prst="rect">
            <a:avLst/>
          </a:prstGeom>
          <a:noFill/>
        </p:spPr>
        <p:txBody>
          <a:bodyPr wrap="square" rtlCol="0">
            <a:spAutoFit/>
          </a:bodyPr>
          <a:lstStyle/>
          <a:p>
            <a:r>
              <a:rPr lang="vi-VN" sz="4800" b="1" smtClean="0">
                <a:solidFill>
                  <a:srgbClr val="FF0000"/>
                </a:solidFill>
                <a:latin typeface="+mj-lt"/>
              </a:rPr>
              <a:t>L</a:t>
            </a:r>
            <a:endParaRPr lang="en-US" sz="4800" b="1">
              <a:solidFill>
                <a:srgbClr val="FF0000"/>
              </a:solidFill>
              <a:latin typeface="+mj-lt"/>
            </a:endParaRPr>
          </a:p>
        </p:txBody>
      </p:sp>
      <p:sp>
        <p:nvSpPr>
          <p:cNvPr id="24" name="Rounded Rectangle 23"/>
          <p:cNvSpPr/>
          <p:nvPr/>
        </p:nvSpPr>
        <p:spPr>
          <a:xfrm>
            <a:off x="7981573" y="4301071"/>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8094913" y="4320121"/>
            <a:ext cx="552450" cy="830997"/>
          </a:xfrm>
          <a:prstGeom prst="rect">
            <a:avLst/>
          </a:prstGeom>
          <a:noFill/>
        </p:spPr>
        <p:txBody>
          <a:bodyPr wrap="square" rtlCol="0">
            <a:spAutoFit/>
          </a:bodyPr>
          <a:lstStyle/>
          <a:p>
            <a:r>
              <a:rPr lang="vi-VN" sz="4800" b="1" smtClean="0">
                <a:solidFill>
                  <a:srgbClr val="FF0000"/>
                </a:solidFill>
                <a:latin typeface="+mj-lt"/>
              </a:rPr>
              <a:t>Ộ</a:t>
            </a:r>
            <a:endParaRPr lang="en-US" sz="4800" b="1">
              <a:solidFill>
                <a:srgbClr val="FF0000"/>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800" decel="100000"/>
                                        <p:tgtEl>
                                          <p:spTgt spid="19"/>
                                        </p:tgtEl>
                                      </p:cBhvr>
                                    </p:animEffect>
                                    <p:anim calcmode="lin" valueType="num">
                                      <p:cBhvr>
                                        <p:cTn id="8" dur="800" decel="100000" fill="hold"/>
                                        <p:tgtEl>
                                          <p:spTgt spid="19"/>
                                        </p:tgtEl>
                                        <p:attrNameLst>
                                          <p:attrName>style.rotation</p:attrName>
                                        </p:attrNameLst>
                                      </p:cBhvr>
                                      <p:tavLst>
                                        <p:tav tm="0">
                                          <p:val>
                                            <p:fltVal val="-90"/>
                                          </p:val>
                                        </p:tav>
                                        <p:tav tm="100000">
                                          <p:val>
                                            <p:fltVal val="0"/>
                                          </p:val>
                                        </p:tav>
                                      </p:tavLst>
                                    </p:anim>
                                    <p:anim calcmode="lin" valueType="num">
                                      <p:cBhvr>
                                        <p:cTn id="9" dur="800" decel="100000" fill="hold"/>
                                        <p:tgtEl>
                                          <p:spTgt spid="19"/>
                                        </p:tgtEl>
                                        <p:attrNameLst>
                                          <p:attrName>ppt_x</p:attrName>
                                        </p:attrNameLst>
                                      </p:cBhvr>
                                      <p:tavLst>
                                        <p:tav tm="0">
                                          <p:val>
                                            <p:strVal val="#ppt_x+0.4"/>
                                          </p:val>
                                        </p:tav>
                                        <p:tav tm="100000">
                                          <p:val>
                                            <p:strVal val="#ppt_x-0.05"/>
                                          </p:val>
                                        </p:tav>
                                      </p:tavLst>
                                    </p:anim>
                                    <p:anim calcmode="lin" valueType="num">
                                      <p:cBhvr>
                                        <p:cTn id="10" dur="800" decel="100000" fill="hold"/>
                                        <p:tgtEl>
                                          <p:spTgt spid="1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9"/>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800" decel="100000"/>
                                        <p:tgtEl>
                                          <p:spTgt spid="17"/>
                                        </p:tgtEl>
                                      </p:cBhvr>
                                    </p:animEffect>
                                    <p:anim calcmode="lin" valueType="num">
                                      <p:cBhvr>
                                        <p:cTn id="16" dur="800" decel="100000" fill="hold"/>
                                        <p:tgtEl>
                                          <p:spTgt spid="17"/>
                                        </p:tgtEl>
                                        <p:attrNameLst>
                                          <p:attrName>style.rotation</p:attrName>
                                        </p:attrNameLst>
                                      </p:cBhvr>
                                      <p:tavLst>
                                        <p:tav tm="0">
                                          <p:val>
                                            <p:fltVal val="-90"/>
                                          </p:val>
                                        </p:tav>
                                        <p:tav tm="100000">
                                          <p:val>
                                            <p:fltVal val="0"/>
                                          </p:val>
                                        </p:tav>
                                      </p:tavLst>
                                    </p:anim>
                                    <p:anim calcmode="lin" valueType="num">
                                      <p:cBhvr>
                                        <p:cTn id="17" dur="800" decel="100000" fill="hold"/>
                                        <p:tgtEl>
                                          <p:spTgt spid="17"/>
                                        </p:tgtEl>
                                        <p:attrNameLst>
                                          <p:attrName>ppt_x</p:attrName>
                                        </p:attrNameLst>
                                      </p:cBhvr>
                                      <p:tavLst>
                                        <p:tav tm="0">
                                          <p:val>
                                            <p:strVal val="#ppt_x+0.4"/>
                                          </p:val>
                                        </p:tav>
                                        <p:tav tm="100000">
                                          <p:val>
                                            <p:strVal val="#ppt_x-0.05"/>
                                          </p:val>
                                        </p:tav>
                                      </p:tavLst>
                                    </p:anim>
                                    <p:anim calcmode="lin" valueType="num">
                                      <p:cBhvr>
                                        <p:cTn id="18" dur="800" decel="100000" fill="hold"/>
                                        <p:tgtEl>
                                          <p:spTgt spid="17"/>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17"/>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17"/>
                                        </p:tgtEl>
                                        <p:attrNameLst>
                                          <p:attrName>ppt_y</p:attrName>
                                        </p:attrNameLst>
                                      </p:cBhvr>
                                      <p:tavLst>
                                        <p:tav tm="0">
                                          <p:val>
                                            <p:strVal val="#ppt_y+0.1"/>
                                          </p:val>
                                        </p:tav>
                                        <p:tav tm="100000">
                                          <p:val>
                                            <p:strVal val="#ppt_y"/>
                                          </p:val>
                                        </p:tav>
                                      </p:tavLst>
                                    </p:anim>
                                  </p:childTnLst>
                                </p:cTn>
                              </p:par>
                              <p:par>
                                <p:cTn id="21" presetID="30"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800" decel="100000"/>
                                        <p:tgtEl>
                                          <p:spTgt spid="15"/>
                                        </p:tgtEl>
                                      </p:cBhvr>
                                    </p:animEffect>
                                    <p:anim calcmode="lin" valueType="num">
                                      <p:cBhvr>
                                        <p:cTn id="24" dur="800" decel="100000" fill="hold"/>
                                        <p:tgtEl>
                                          <p:spTgt spid="15"/>
                                        </p:tgtEl>
                                        <p:attrNameLst>
                                          <p:attrName>style.rotation</p:attrName>
                                        </p:attrNameLst>
                                      </p:cBhvr>
                                      <p:tavLst>
                                        <p:tav tm="0">
                                          <p:val>
                                            <p:fltVal val="-90"/>
                                          </p:val>
                                        </p:tav>
                                        <p:tav tm="100000">
                                          <p:val>
                                            <p:fltVal val="0"/>
                                          </p:val>
                                        </p:tav>
                                      </p:tavLst>
                                    </p:anim>
                                    <p:anim calcmode="lin" valueType="num">
                                      <p:cBhvr>
                                        <p:cTn id="25" dur="800" decel="100000" fill="hold"/>
                                        <p:tgtEl>
                                          <p:spTgt spid="15"/>
                                        </p:tgtEl>
                                        <p:attrNameLst>
                                          <p:attrName>ppt_x</p:attrName>
                                        </p:attrNameLst>
                                      </p:cBhvr>
                                      <p:tavLst>
                                        <p:tav tm="0">
                                          <p:val>
                                            <p:strVal val="#ppt_x+0.4"/>
                                          </p:val>
                                        </p:tav>
                                        <p:tav tm="100000">
                                          <p:val>
                                            <p:strVal val="#ppt_x-0.05"/>
                                          </p:val>
                                        </p:tav>
                                      </p:tavLst>
                                    </p:anim>
                                    <p:anim calcmode="lin" valueType="num">
                                      <p:cBhvr>
                                        <p:cTn id="26" dur="800" decel="100000" fill="hold"/>
                                        <p:tgtEl>
                                          <p:spTgt spid="15"/>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par>
                                <p:cTn id="29" presetID="30"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800" decel="100000"/>
                                        <p:tgtEl>
                                          <p:spTgt spid="21"/>
                                        </p:tgtEl>
                                      </p:cBhvr>
                                    </p:animEffect>
                                    <p:anim calcmode="lin" valueType="num">
                                      <p:cBhvr>
                                        <p:cTn id="32" dur="800" decel="100000" fill="hold"/>
                                        <p:tgtEl>
                                          <p:spTgt spid="21"/>
                                        </p:tgtEl>
                                        <p:attrNameLst>
                                          <p:attrName>style.rotation</p:attrName>
                                        </p:attrNameLst>
                                      </p:cBhvr>
                                      <p:tavLst>
                                        <p:tav tm="0">
                                          <p:val>
                                            <p:fltVal val="-90"/>
                                          </p:val>
                                        </p:tav>
                                        <p:tav tm="100000">
                                          <p:val>
                                            <p:fltVal val="0"/>
                                          </p:val>
                                        </p:tav>
                                      </p:tavLst>
                                    </p:anim>
                                    <p:anim calcmode="lin" valueType="num">
                                      <p:cBhvr>
                                        <p:cTn id="33" dur="800" decel="100000" fill="hold"/>
                                        <p:tgtEl>
                                          <p:spTgt spid="21"/>
                                        </p:tgtEl>
                                        <p:attrNameLst>
                                          <p:attrName>ppt_x</p:attrName>
                                        </p:attrNameLst>
                                      </p:cBhvr>
                                      <p:tavLst>
                                        <p:tav tm="0">
                                          <p:val>
                                            <p:strVal val="#ppt_x+0.4"/>
                                          </p:val>
                                        </p:tav>
                                        <p:tav tm="100000">
                                          <p:val>
                                            <p:strVal val="#ppt_x-0.05"/>
                                          </p:val>
                                        </p:tav>
                                      </p:tavLst>
                                    </p:anim>
                                    <p:anim calcmode="lin" valueType="num">
                                      <p:cBhvr>
                                        <p:cTn id="34" dur="800" decel="100000" fill="hold"/>
                                        <p:tgtEl>
                                          <p:spTgt spid="21"/>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21"/>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21"/>
                                        </p:tgtEl>
                                        <p:attrNameLst>
                                          <p:attrName>ppt_y</p:attrName>
                                        </p:attrNameLst>
                                      </p:cBhvr>
                                      <p:tavLst>
                                        <p:tav tm="0">
                                          <p:val>
                                            <p:strVal val="#ppt_y+0.1"/>
                                          </p:val>
                                        </p:tav>
                                        <p:tav tm="100000">
                                          <p:val>
                                            <p:strVal val="#ppt_y"/>
                                          </p:val>
                                        </p:tav>
                                      </p:tavLst>
                                    </p:anim>
                                  </p:childTnLst>
                                </p:cTn>
                              </p:par>
                              <p:par>
                                <p:cTn id="37" presetID="30" presetClass="entr" presetSubtype="0"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fade">
                                      <p:cBhvr>
                                        <p:cTn id="39" dur="800" decel="100000"/>
                                        <p:tgtEl>
                                          <p:spTgt spid="23"/>
                                        </p:tgtEl>
                                      </p:cBhvr>
                                    </p:animEffect>
                                    <p:anim calcmode="lin" valueType="num">
                                      <p:cBhvr>
                                        <p:cTn id="40" dur="800" decel="100000" fill="hold"/>
                                        <p:tgtEl>
                                          <p:spTgt spid="23"/>
                                        </p:tgtEl>
                                        <p:attrNameLst>
                                          <p:attrName>style.rotation</p:attrName>
                                        </p:attrNameLst>
                                      </p:cBhvr>
                                      <p:tavLst>
                                        <p:tav tm="0">
                                          <p:val>
                                            <p:fltVal val="-90"/>
                                          </p:val>
                                        </p:tav>
                                        <p:tav tm="100000">
                                          <p:val>
                                            <p:fltVal val="0"/>
                                          </p:val>
                                        </p:tav>
                                      </p:tavLst>
                                    </p:anim>
                                    <p:anim calcmode="lin" valueType="num">
                                      <p:cBhvr>
                                        <p:cTn id="41" dur="800" decel="100000" fill="hold"/>
                                        <p:tgtEl>
                                          <p:spTgt spid="23"/>
                                        </p:tgtEl>
                                        <p:attrNameLst>
                                          <p:attrName>ppt_x</p:attrName>
                                        </p:attrNameLst>
                                      </p:cBhvr>
                                      <p:tavLst>
                                        <p:tav tm="0">
                                          <p:val>
                                            <p:strVal val="#ppt_x+0.4"/>
                                          </p:val>
                                        </p:tav>
                                        <p:tav tm="100000">
                                          <p:val>
                                            <p:strVal val="#ppt_x-0.05"/>
                                          </p:val>
                                        </p:tav>
                                      </p:tavLst>
                                    </p:anim>
                                    <p:anim calcmode="lin" valueType="num">
                                      <p:cBhvr>
                                        <p:cTn id="42" dur="800" decel="100000" fill="hold"/>
                                        <p:tgtEl>
                                          <p:spTgt spid="23"/>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23"/>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23"/>
                                        </p:tgtEl>
                                        <p:attrNameLst>
                                          <p:attrName>ppt_y</p:attrName>
                                        </p:attrNameLst>
                                      </p:cBhvr>
                                      <p:tavLst>
                                        <p:tav tm="0">
                                          <p:val>
                                            <p:strVal val="#ppt_y+0.1"/>
                                          </p:val>
                                        </p:tav>
                                        <p:tav tm="100000">
                                          <p:val>
                                            <p:strVal val="#ppt_y"/>
                                          </p:val>
                                        </p:tav>
                                      </p:tavLst>
                                    </p:anim>
                                  </p:childTnLst>
                                </p:cTn>
                              </p:par>
                              <p:par>
                                <p:cTn id="45" presetID="30" presetClass="entr" presetSubtype="0"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fade">
                                      <p:cBhvr>
                                        <p:cTn id="47" dur="800" decel="100000"/>
                                        <p:tgtEl>
                                          <p:spTgt spid="25"/>
                                        </p:tgtEl>
                                      </p:cBhvr>
                                    </p:animEffect>
                                    <p:anim calcmode="lin" valueType="num">
                                      <p:cBhvr>
                                        <p:cTn id="48" dur="800" decel="100000" fill="hold"/>
                                        <p:tgtEl>
                                          <p:spTgt spid="25"/>
                                        </p:tgtEl>
                                        <p:attrNameLst>
                                          <p:attrName>style.rotation</p:attrName>
                                        </p:attrNameLst>
                                      </p:cBhvr>
                                      <p:tavLst>
                                        <p:tav tm="0">
                                          <p:val>
                                            <p:fltVal val="-90"/>
                                          </p:val>
                                        </p:tav>
                                        <p:tav tm="100000">
                                          <p:val>
                                            <p:fltVal val="0"/>
                                          </p:val>
                                        </p:tav>
                                      </p:tavLst>
                                    </p:anim>
                                    <p:anim calcmode="lin" valueType="num">
                                      <p:cBhvr>
                                        <p:cTn id="49" dur="800" decel="100000" fill="hold"/>
                                        <p:tgtEl>
                                          <p:spTgt spid="25"/>
                                        </p:tgtEl>
                                        <p:attrNameLst>
                                          <p:attrName>ppt_x</p:attrName>
                                        </p:attrNameLst>
                                      </p:cBhvr>
                                      <p:tavLst>
                                        <p:tav tm="0">
                                          <p:val>
                                            <p:strVal val="#ppt_x+0.4"/>
                                          </p:val>
                                        </p:tav>
                                        <p:tav tm="100000">
                                          <p:val>
                                            <p:strVal val="#ppt_x-0.05"/>
                                          </p:val>
                                        </p:tav>
                                      </p:tavLst>
                                    </p:anim>
                                    <p:anim calcmode="lin" valueType="num">
                                      <p:cBhvr>
                                        <p:cTn id="50" dur="800" decel="100000" fill="hold"/>
                                        <p:tgtEl>
                                          <p:spTgt spid="25"/>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25"/>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2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5" grpId="1"/>
      <p:bldP spid="17" grpId="2"/>
      <p:bldP spid="17" grpId="3"/>
      <p:bldP spid="19" grpId="4"/>
      <p:bldP spid="19" grpId="5"/>
      <p:bldP spid="21" grpId="6"/>
      <p:bldP spid="21" grpId="7"/>
      <p:bldP spid="23" grpId="8"/>
      <p:bldP spid="23" grpId="9"/>
      <p:bldP spid="25" grpId="10"/>
      <p:bldP spid="25" grpId="11"/>
    </p:bldLst>
  </p:timing>
</p:sld>
</file>

<file path=ppt/slides/slide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3" name="Group 12"/>
          <p:cNvGrpSpPr/>
          <p:nvPr/>
        </p:nvGrpSpPr>
        <p:grpSpPr>
          <a:xfrm>
            <a:off x="958156" y="717215"/>
            <a:ext cx="2467646" cy="723305"/>
            <a:chExt cx="899521" cy="263663"/>
          </a:xfrm>
        </p:grpSpPr>
        <p:sp>
          <p:nvSpPr>
            <p:cNvPr id="4" name="Freeform 13"/>
            <p:cNvSpPr/>
            <p:nvPr/>
          </p:nvSpPr>
          <p:spPr>
            <a:xfrm>
              <a:off x="0" y="0"/>
              <a:ext cx="899521" cy="263663"/>
            </a:xfrm>
            <a:custGeom>
              <a:rect l="l" t="t" r="r" b="b"/>
              <a:pathLst>
                <a:path w="899521" h="263663">
                  <a:moveTo>
                    <a:pt x="131832" y="0"/>
                  </a:moveTo>
                  <a:lnTo>
                    <a:pt x="767690" y="0"/>
                  </a:lnTo>
                  <a:cubicBezTo>
                    <a:pt x="840498" y="0"/>
                    <a:pt x="899521" y="59023"/>
                    <a:pt x="899521" y="131832"/>
                  </a:cubicBezTo>
                  <a:lnTo>
                    <a:pt x="899521" y="131832"/>
                  </a:lnTo>
                  <a:cubicBezTo>
                    <a:pt x="899521" y="166796"/>
                    <a:pt x="885632" y="200327"/>
                    <a:pt x="860909" y="225051"/>
                  </a:cubicBezTo>
                  <a:cubicBezTo>
                    <a:pt x="836185" y="249774"/>
                    <a:pt x="802654" y="263663"/>
                    <a:pt x="767690" y="263663"/>
                  </a:cubicBezTo>
                  <a:lnTo>
                    <a:pt x="131832" y="263663"/>
                  </a:lnTo>
                  <a:cubicBezTo>
                    <a:pt x="96868" y="263663"/>
                    <a:pt x="63336" y="249774"/>
                    <a:pt x="38613" y="225051"/>
                  </a:cubicBezTo>
                  <a:cubicBezTo>
                    <a:pt x="13889" y="200327"/>
                    <a:pt x="0" y="166796"/>
                    <a:pt x="0" y="131832"/>
                  </a:cubicBezTo>
                  <a:lnTo>
                    <a:pt x="0" y="131832"/>
                  </a:lnTo>
                  <a:cubicBezTo>
                    <a:pt x="0" y="96868"/>
                    <a:pt x="13889" y="63336"/>
                    <a:pt x="38613" y="38613"/>
                  </a:cubicBezTo>
                  <a:cubicBezTo>
                    <a:pt x="63336" y="13889"/>
                    <a:pt x="96868" y="0"/>
                    <a:pt x="131832" y="0"/>
                  </a:cubicBezTo>
                  <a:close/>
                </a:path>
              </a:pathLst>
            </a:custGeom>
            <a:solidFill>
              <a:srgbClr val="337558"/>
            </a:solidFill>
          </p:spPr>
          <p:txBody>
            <a:bodyPr/>
            <a:lstStyle/>
            <a:p/>
          </p:txBody>
        </p:sp>
        <p:sp>
          <p:nvSpPr>
            <p:cNvPr id="5" name="TextBox 14"/>
            <p:cNvSpPr txBox="1"/>
            <p:nvPr/>
          </p:nvSpPr>
          <p:spPr>
            <a:xfrm>
              <a:off x="0" y="-38100"/>
              <a:ext cx="899521" cy="301763"/>
            </a:xfrm>
            <a:prstGeom prst="rect">
              <a:avLst/>
            </a:prstGeom>
          </p:spPr>
          <p:txBody>
            <a:bodyPr lIns="33867" tIns="33867" rIns="33867" bIns="33867" rtlCol="0" anchor="ctr"/>
            <a:lstStyle/>
            <a:p>
              <a:pPr algn="ctr">
                <a:lnSpc>
                  <a:spcPts val="1775"/>
                </a:lnSpc>
              </a:pPr>
              <a:endParaRPr sz="1200"/>
            </a:p>
          </p:txBody>
        </p:sp>
      </p:grpSp>
      <p:sp>
        <p:nvSpPr>
          <p:cNvPr id="6" name="TextBox 5"/>
          <p:cNvSpPr txBox="1"/>
          <p:nvPr/>
        </p:nvSpPr>
        <p:spPr>
          <a:xfrm>
            <a:off x="1449304" y="756404"/>
            <a:ext cx="1789611" cy="646331"/>
          </a:xfrm>
          <a:prstGeom prst="rect">
            <a:avLst/>
          </a:prstGeom>
          <a:noFill/>
        </p:spPr>
        <p:txBody>
          <a:bodyPr wrap="square" rtlCol="0">
            <a:spAutoFit/>
          </a:bodyPr>
          <a:lstStyle/>
          <a:p>
            <a:r>
              <a:rPr lang="vi-VN" sz="3600" b="1" smtClean="0">
                <a:solidFill>
                  <a:schemeClr val="bg1"/>
                </a:solidFill>
                <a:latin typeface="+mj-lt"/>
              </a:rPr>
              <a:t>Câu 3:</a:t>
            </a:r>
            <a:endParaRPr lang="en-US" sz="3600" b="1">
              <a:solidFill>
                <a:schemeClr val="bg1"/>
              </a:solidFill>
              <a:latin typeface="+mj-lt"/>
            </a:endParaRPr>
          </a:p>
        </p:txBody>
      </p:sp>
      <p:sp>
        <p:nvSpPr>
          <p:cNvPr id="7" name="TextBox 6"/>
          <p:cNvSpPr txBox="1"/>
          <p:nvPr/>
        </p:nvSpPr>
        <p:spPr>
          <a:xfrm>
            <a:off x="1132009" y="1816282"/>
            <a:ext cx="9159212" cy="2123658"/>
          </a:xfrm>
          <a:prstGeom prst="rect">
            <a:avLst/>
          </a:prstGeom>
          <a:noFill/>
        </p:spPr>
        <p:txBody>
          <a:bodyPr wrap="square" rtlCol="0">
            <a:spAutoFit/>
          </a:bodyPr>
          <a:lstStyle/>
          <a:p>
            <a:pPr algn="ctr"/>
            <a:r>
              <a:rPr lang="en-US" sz="6600" b="1" smtClean="0">
                <a:latin typeface="Times New Roman" panose="02020603050405020304" pitchFamily="18" charset="0"/>
                <a:cs typeface="Times New Roman" panose="02020603050405020304" pitchFamily="18" charset="0"/>
              </a:rPr>
              <a:t>Điều kín nhiệm </a:t>
            </a:r>
            <a:endParaRPr lang="vi-VN" sz="6600" b="1" smtClean="0">
              <a:latin typeface="Times New Roman" panose="02020603050405020304" pitchFamily="18" charset="0"/>
              <a:cs typeface="Times New Roman" panose="02020603050405020304" pitchFamily="18" charset="0"/>
            </a:endParaRPr>
          </a:p>
          <a:p>
            <a:pPr algn="ctr"/>
            <a:r>
              <a:rPr lang="en-US" sz="6600" b="1" smtClean="0">
                <a:latin typeface="Times New Roman" panose="02020603050405020304" pitchFamily="18" charset="0"/>
                <a:cs typeface="Times New Roman" panose="02020603050405020304" pitchFamily="18" charset="0"/>
              </a:rPr>
              <a:t>sẽ ra sao?</a:t>
            </a:r>
            <a:endParaRPr lang="en-US" sz="6600" b="1">
              <a:latin typeface="Times New Roman" panose="02020603050405020304" pitchFamily="18" charset="0"/>
              <a:cs typeface="Times New Roman" panose="02020603050405020304" pitchFamily="18" charset="0"/>
            </a:endParaRPr>
          </a:p>
        </p:txBody>
      </p:sp>
      <p:sp>
        <p:nvSpPr>
          <p:cNvPr id="8" name="Rounded Rectangle 7"/>
          <p:cNvSpPr/>
          <p:nvPr/>
        </p:nvSpPr>
        <p:spPr>
          <a:xfrm>
            <a:off x="2030459" y="422465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181899" y="4224653"/>
            <a:ext cx="552450" cy="830997"/>
          </a:xfrm>
          <a:prstGeom prst="rect">
            <a:avLst/>
          </a:prstGeom>
          <a:noFill/>
        </p:spPr>
        <p:txBody>
          <a:bodyPr wrap="square" rtlCol="0">
            <a:spAutoFit/>
          </a:bodyPr>
          <a:lstStyle/>
          <a:p>
            <a:r>
              <a:rPr lang="vi-VN" sz="4800" b="1" smtClean="0">
                <a:solidFill>
                  <a:srgbClr val="FF0000"/>
                </a:solidFill>
                <a:latin typeface="+mj-lt"/>
              </a:rPr>
              <a:t>Đ</a:t>
            </a:r>
            <a:endParaRPr lang="en-US" sz="4800" b="1">
              <a:solidFill>
                <a:srgbClr val="FF0000"/>
              </a:solidFill>
              <a:latin typeface="+mj-lt"/>
            </a:endParaRPr>
          </a:p>
        </p:txBody>
      </p:sp>
      <p:sp>
        <p:nvSpPr>
          <p:cNvPr id="10" name="Rounded Rectangle 9"/>
          <p:cNvSpPr/>
          <p:nvPr/>
        </p:nvSpPr>
        <p:spPr>
          <a:xfrm>
            <a:off x="2950748" y="422465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064088" y="4262753"/>
            <a:ext cx="552450" cy="830997"/>
          </a:xfrm>
          <a:prstGeom prst="rect">
            <a:avLst/>
          </a:prstGeom>
          <a:noFill/>
        </p:spPr>
        <p:txBody>
          <a:bodyPr wrap="square" rtlCol="0">
            <a:spAutoFit/>
          </a:bodyPr>
          <a:lstStyle/>
          <a:p>
            <a:r>
              <a:rPr lang="vi-VN" sz="4800" b="1" smtClean="0">
                <a:solidFill>
                  <a:srgbClr val="FF0000"/>
                </a:solidFill>
                <a:latin typeface="+mj-lt"/>
              </a:rPr>
              <a:t>Ư</a:t>
            </a:r>
            <a:endParaRPr lang="en-US" sz="4800" b="1">
              <a:solidFill>
                <a:srgbClr val="FF0000"/>
              </a:solidFill>
              <a:latin typeface="+mj-lt"/>
            </a:endParaRPr>
          </a:p>
        </p:txBody>
      </p:sp>
      <p:sp>
        <p:nvSpPr>
          <p:cNvPr id="12" name="Rounded Rectangle 11"/>
          <p:cNvSpPr/>
          <p:nvPr/>
        </p:nvSpPr>
        <p:spPr>
          <a:xfrm>
            <a:off x="3871037" y="422465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965327" y="4243703"/>
            <a:ext cx="552450" cy="830997"/>
          </a:xfrm>
          <a:prstGeom prst="rect">
            <a:avLst/>
          </a:prstGeom>
          <a:noFill/>
        </p:spPr>
        <p:txBody>
          <a:bodyPr wrap="square" rtlCol="0">
            <a:spAutoFit/>
          </a:bodyPr>
          <a:lstStyle/>
          <a:p>
            <a:r>
              <a:rPr lang="vi-VN" sz="4800" b="1" smtClean="0">
                <a:solidFill>
                  <a:srgbClr val="FF0000"/>
                </a:solidFill>
                <a:latin typeface="+mj-lt"/>
              </a:rPr>
              <a:t>Ợ</a:t>
            </a:r>
            <a:endParaRPr lang="en-US" sz="4800" b="1">
              <a:solidFill>
                <a:srgbClr val="FF0000"/>
              </a:solidFill>
              <a:latin typeface="+mj-lt"/>
            </a:endParaRPr>
          </a:p>
        </p:txBody>
      </p:sp>
      <p:sp>
        <p:nvSpPr>
          <p:cNvPr id="14" name="Rounded Rectangle 13"/>
          <p:cNvSpPr/>
          <p:nvPr/>
        </p:nvSpPr>
        <p:spPr>
          <a:xfrm>
            <a:off x="4791326" y="422465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4885616" y="4243703"/>
            <a:ext cx="552450" cy="830997"/>
          </a:xfrm>
          <a:prstGeom prst="rect">
            <a:avLst/>
          </a:prstGeom>
          <a:noFill/>
        </p:spPr>
        <p:txBody>
          <a:bodyPr wrap="square" rtlCol="0">
            <a:spAutoFit/>
          </a:bodyPr>
          <a:lstStyle/>
          <a:p>
            <a:r>
              <a:rPr lang="vi-VN" sz="4800" b="1" smtClean="0">
                <a:solidFill>
                  <a:srgbClr val="FF0000"/>
                </a:solidFill>
                <a:latin typeface="+mj-lt"/>
              </a:rPr>
              <a:t>C</a:t>
            </a:r>
            <a:endParaRPr lang="en-US" sz="4800" b="1">
              <a:solidFill>
                <a:srgbClr val="FF0000"/>
              </a:solidFill>
              <a:latin typeface="+mj-lt"/>
            </a:endParaRPr>
          </a:p>
        </p:txBody>
      </p:sp>
      <p:sp>
        <p:nvSpPr>
          <p:cNvPr id="16" name="Rounded Rectangle 15"/>
          <p:cNvSpPr/>
          <p:nvPr/>
        </p:nvSpPr>
        <p:spPr>
          <a:xfrm>
            <a:off x="5711615" y="422465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5844005" y="4224653"/>
            <a:ext cx="552450" cy="830997"/>
          </a:xfrm>
          <a:prstGeom prst="rect">
            <a:avLst/>
          </a:prstGeom>
          <a:noFill/>
        </p:spPr>
        <p:txBody>
          <a:bodyPr wrap="square" rtlCol="0">
            <a:spAutoFit/>
          </a:bodyPr>
          <a:lstStyle/>
          <a:p>
            <a:r>
              <a:rPr lang="vi-VN" sz="4800" b="1" smtClean="0">
                <a:solidFill>
                  <a:srgbClr val="FF0000"/>
                </a:solidFill>
                <a:latin typeface="+mj-lt"/>
              </a:rPr>
              <a:t>B</a:t>
            </a:r>
            <a:endParaRPr lang="en-US" sz="4800" b="1">
              <a:solidFill>
                <a:srgbClr val="FF0000"/>
              </a:solidFill>
              <a:latin typeface="+mj-lt"/>
            </a:endParaRPr>
          </a:p>
        </p:txBody>
      </p:sp>
      <p:sp>
        <p:nvSpPr>
          <p:cNvPr id="18" name="Rounded Rectangle 17"/>
          <p:cNvSpPr/>
          <p:nvPr/>
        </p:nvSpPr>
        <p:spPr>
          <a:xfrm>
            <a:off x="6631904" y="422465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6840494" y="4243703"/>
            <a:ext cx="552450" cy="830997"/>
          </a:xfrm>
          <a:prstGeom prst="rect">
            <a:avLst/>
          </a:prstGeom>
          <a:noFill/>
        </p:spPr>
        <p:txBody>
          <a:bodyPr wrap="square" rtlCol="0">
            <a:spAutoFit/>
          </a:bodyPr>
          <a:lstStyle/>
          <a:p>
            <a:r>
              <a:rPr lang="vi-VN" sz="4800" b="1" smtClean="0">
                <a:solidFill>
                  <a:srgbClr val="FF0000"/>
                </a:solidFill>
                <a:latin typeface="+mj-lt"/>
              </a:rPr>
              <a:t>I</a:t>
            </a:r>
            <a:endParaRPr lang="en-US" sz="4800" b="1">
              <a:solidFill>
                <a:srgbClr val="FF0000"/>
              </a:solidFill>
              <a:latin typeface="+mj-lt"/>
            </a:endParaRPr>
          </a:p>
        </p:txBody>
      </p:sp>
      <p:sp>
        <p:nvSpPr>
          <p:cNvPr id="20" name="Rounded Rectangle 19"/>
          <p:cNvSpPr/>
          <p:nvPr/>
        </p:nvSpPr>
        <p:spPr>
          <a:xfrm>
            <a:off x="7552193" y="422465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627433" y="4319903"/>
            <a:ext cx="552450" cy="830997"/>
          </a:xfrm>
          <a:prstGeom prst="rect">
            <a:avLst/>
          </a:prstGeom>
          <a:noFill/>
        </p:spPr>
        <p:txBody>
          <a:bodyPr wrap="square" rtlCol="0">
            <a:spAutoFit/>
          </a:bodyPr>
          <a:lstStyle/>
          <a:p>
            <a:r>
              <a:rPr lang="vi-VN" sz="4800" b="1" smtClean="0">
                <a:solidFill>
                  <a:srgbClr val="FF0000"/>
                </a:solidFill>
                <a:latin typeface="+mj-lt"/>
              </a:rPr>
              <a:t>Ế</a:t>
            </a:r>
            <a:endParaRPr lang="en-US" sz="4800" b="1">
              <a:solidFill>
                <a:srgbClr val="FF0000"/>
              </a:solidFill>
              <a:latin typeface="+mj-lt"/>
            </a:endParaRPr>
          </a:p>
        </p:txBody>
      </p:sp>
      <p:sp>
        <p:nvSpPr>
          <p:cNvPr id="22" name="Rounded Rectangle 21"/>
          <p:cNvSpPr/>
          <p:nvPr/>
        </p:nvSpPr>
        <p:spPr>
          <a:xfrm>
            <a:off x="8472482" y="422465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8604872" y="4224653"/>
            <a:ext cx="552450" cy="830997"/>
          </a:xfrm>
          <a:prstGeom prst="rect">
            <a:avLst/>
          </a:prstGeom>
          <a:noFill/>
        </p:spPr>
        <p:txBody>
          <a:bodyPr wrap="square" rtlCol="0">
            <a:spAutoFit/>
          </a:bodyPr>
          <a:lstStyle/>
          <a:p>
            <a:r>
              <a:rPr lang="vi-VN" sz="4800" b="1" smtClean="0">
                <a:solidFill>
                  <a:srgbClr val="FF0000"/>
                </a:solidFill>
                <a:latin typeface="+mj-lt"/>
              </a:rPr>
              <a:t>T</a:t>
            </a:r>
            <a:endParaRPr lang="en-US" sz="4800" b="1">
              <a:solidFill>
                <a:srgbClr val="FF0000"/>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800" decel="100000"/>
                                        <p:tgtEl>
                                          <p:spTgt spid="11"/>
                                        </p:tgtEl>
                                      </p:cBhvr>
                                    </p:animEffect>
                                    <p:anim calcmode="lin" valueType="num">
                                      <p:cBhvr>
                                        <p:cTn id="16" dur="800" decel="100000" fill="hold"/>
                                        <p:tgtEl>
                                          <p:spTgt spid="11"/>
                                        </p:tgtEl>
                                        <p:attrNameLst>
                                          <p:attrName>style.rotation</p:attrName>
                                        </p:attrNameLst>
                                      </p:cBhvr>
                                      <p:tavLst>
                                        <p:tav tm="0">
                                          <p:val>
                                            <p:fltVal val="-90"/>
                                          </p:val>
                                        </p:tav>
                                        <p:tav tm="100000">
                                          <p:val>
                                            <p:fltVal val="0"/>
                                          </p:val>
                                        </p:tav>
                                      </p:tavLst>
                                    </p:anim>
                                    <p:anim calcmode="lin" valueType="num">
                                      <p:cBhvr>
                                        <p:cTn id="17" dur="800" decel="100000" fill="hold"/>
                                        <p:tgtEl>
                                          <p:spTgt spid="11"/>
                                        </p:tgtEl>
                                        <p:attrNameLst>
                                          <p:attrName>ppt_x</p:attrName>
                                        </p:attrNameLst>
                                      </p:cBhvr>
                                      <p:tavLst>
                                        <p:tav tm="0">
                                          <p:val>
                                            <p:strVal val="#ppt_x+0.4"/>
                                          </p:val>
                                        </p:tav>
                                        <p:tav tm="100000">
                                          <p:val>
                                            <p:strVal val="#ppt_x-0.05"/>
                                          </p:val>
                                        </p:tav>
                                      </p:tavLst>
                                    </p:anim>
                                    <p:anim calcmode="lin" valueType="num">
                                      <p:cBhvr>
                                        <p:cTn id="18" dur="800" decel="100000" fill="hold"/>
                                        <p:tgtEl>
                                          <p:spTgt spid="11"/>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11"/>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11"/>
                                        </p:tgtEl>
                                        <p:attrNameLst>
                                          <p:attrName>ppt_y</p:attrName>
                                        </p:attrNameLst>
                                      </p:cBhvr>
                                      <p:tavLst>
                                        <p:tav tm="0">
                                          <p:val>
                                            <p:strVal val="#ppt_y+0.1"/>
                                          </p:val>
                                        </p:tav>
                                        <p:tav tm="100000">
                                          <p:val>
                                            <p:strVal val="#ppt_y"/>
                                          </p:val>
                                        </p:tav>
                                      </p:tavLst>
                                    </p:anim>
                                  </p:childTnLst>
                                </p:cTn>
                              </p:par>
                              <p:par>
                                <p:cTn id="21" presetID="30"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800" decel="100000"/>
                                        <p:tgtEl>
                                          <p:spTgt spid="13"/>
                                        </p:tgtEl>
                                      </p:cBhvr>
                                    </p:animEffect>
                                    <p:anim calcmode="lin" valueType="num">
                                      <p:cBhvr>
                                        <p:cTn id="24" dur="800" decel="100000" fill="hold"/>
                                        <p:tgtEl>
                                          <p:spTgt spid="13"/>
                                        </p:tgtEl>
                                        <p:attrNameLst>
                                          <p:attrName>style.rotation</p:attrName>
                                        </p:attrNameLst>
                                      </p:cBhvr>
                                      <p:tavLst>
                                        <p:tav tm="0">
                                          <p:val>
                                            <p:fltVal val="-90"/>
                                          </p:val>
                                        </p:tav>
                                        <p:tav tm="100000">
                                          <p:val>
                                            <p:fltVal val="0"/>
                                          </p:val>
                                        </p:tav>
                                      </p:tavLst>
                                    </p:anim>
                                    <p:anim calcmode="lin" valueType="num">
                                      <p:cBhvr>
                                        <p:cTn id="25" dur="800" decel="100000" fill="hold"/>
                                        <p:tgtEl>
                                          <p:spTgt spid="13"/>
                                        </p:tgtEl>
                                        <p:attrNameLst>
                                          <p:attrName>ppt_x</p:attrName>
                                        </p:attrNameLst>
                                      </p:cBhvr>
                                      <p:tavLst>
                                        <p:tav tm="0">
                                          <p:val>
                                            <p:strVal val="#ppt_x+0.4"/>
                                          </p:val>
                                        </p:tav>
                                        <p:tav tm="100000">
                                          <p:val>
                                            <p:strVal val="#ppt_x-0.05"/>
                                          </p:val>
                                        </p:tav>
                                      </p:tavLst>
                                    </p:anim>
                                    <p:anim calcmode="lin" valueType="num">
                                      <p:cBhvr>
                                        <p:cTn id="26" dur="800" decel="100000" fill="hold"/>
                                        <p:tgtEl>
                                          <p:spTgt spid="13"/>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par>
                                <p:cTn id="29" presetID="30"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800" decel="100000"/>
                                        <p:tgtEl>
                                          <p:spTgt spid="15"/>
                                        </p:tgtEl>
                                      </p:cBhvr>
                                    </p:animEffect>
                                    <p:anim calcmode="lin" valueType="num">
                                      <p:cBhvr>
                                        <p:cTn id="32" dur="800" decel="100000" fill="hold"/>
                                        <p:tgtEl>
                                          <p:spTgt spid="15"/>
                                        </p:tgtEl>
                                        <p:attrNameLst>
                                          <p:attrName>style.rotation</p:attrName>
                                        </p:attrNameLst>
                                      </p:cBhvr>
                                      <p:tavLst>
                                        <p:tav tm="0">
                                          <p:val>
                                            <p:fltVal val="-90"/>
                                          </p:val>
                                        </p:tav>
                                        <p:tav tm="100000">
                                          <p:val>
                                            <p:fltVal val="0"/>
                                          </p:val>
                                        </p:tav>
                                      </p:tavLst>
                                    </p:anim>
                                    <p:anim calcmode="lin" valueType="num">
                                      <p:cBhvr>
                                        <p:cTn id="33" dur="800" decel="100000" fill="hold"/>
                                        <p:tgtEl>
                                          <p:spTgt spid="15"/>
                                        </p:tgtEl>
                                        <p:attrNameLst>
                                          <p:attrName>ppt_x</p:attrName>
                                        </p:attrNameLst>
                                      </p:cBhvr>
                                      <p:tavLst>
                                        <p:tav tm="0">
                                          <p:val>
                                            <p:strVal val="#ppt_x+0.4"/>
                                          </p:val>
                                        </p:tav>
                                        <p:tav tm="100000">
                                          <p:val>
                                            <p:strVal val="#ppt_x-0.05"/>
                                          </p:val>
                                        </p:tav>
                                      </p:tavLst>
                                    </p:anim>
                                    <p:anim calcmode="lin" valueType="num">
                                      <p:cBhvr>
                                        <p:cTn id="34" dur="800" decel="100000" fill="hold"/>
                                        <p:tgtEl>
                                          <p:spTgt spid="15"/>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par>
                                <p:cTn id="37" presetID="30"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fade">
                                      <p:cBhvr>
                                        <p:cTn id="39" dur="800" decel="100000"/>
                                        <p:tgtEl>
                                          <p:spTgt spid="17"/>
                                        </p:tgtEl>
                                      </p:cBhvr>
                                    </p:animEffect>
                                    <p:anim calcmode="lin" valueType="num">
                                      <p:cBhvr>
                                        <p:cTn id="40" dur="800" decel="100000" fill="hold"/>
                                        <p:tgtEl>
                                          <p:spTgt spid="17"/>
                                        </p:tgtEl>
                                        <p:attrNameLst>
                                          <p:attrName>style.rotation</p:attrName>
                                        </p:attrNameLst>
                                      </p:cBhvr>
                                      <p:tavLst>
                                        <p:tav tm="0">
                                          <p:val>
                                            <p:fltVal val="-90"/>
                                          </p:val>
                                        </p:tav>
                                        <p:tav tm="100000">
                                          <p:val>
                                            <p:fltVal val="0"/>
                                          </p:val>
                                        </p:tav>
                                      </p:tavLst>
                                    </p:anim>
                                    <p:anim calcmode="lin" valueType="num">
                                      <p:cBhvr>
                                        <p:cTn id="41" dur="800" decel="100000" fill="hold"/>
                                        <p:tgtEl>
                                          <p:spTgt spid="17"/>
                                        </p:tgtEl>
                                        <p:attrNameLst>
                                          <p:attrName>ppt_x</p:attrName>
                                        </p:attrNameLst>
                                      </p:cBhvr>
                                      <p:tavLst>
                                        <p:tav tm="0">
                                          <p:val>
                                            <p:strVal val="#ppt_x+0.4"/>
                                          </p:val>
                                        </p:tav>
                                        <p:tav tm="100000">
                                          <p:val>
                                            <p:strVal val="#ppt_x-0.05"/>
                                          </p:val>
                                        </p:tav>
                                      </p:tavLst>
                                    </p:anim>
                                    <p:anim calcmode="lin" valueType="num">
                                      <p:cBhvr>
                                        <p:cTn id="42" dur="800" decel="100000" fill="hold"/>
                                        <p:tgtEl>
                                          <p:spTgt spid="17"/>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17"/>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17"/>
                                        </p:tgtEl>
                                        <p:attrNameLst>
                                          <p:attrName>ppt_y</p:attrName>
                                        </p:attrNameLst>
                                      </p:cBhvr>
                                      <p:tavLst>
                                        <p:tav tm="0">
                                          <p:val>
                                            <p:strVal val="#ppt_y+0.1"/>
                                          </p:val>
                                        </p:tav>
                                        <p:tav tm="100000">
                                          <p:val>
                                            <p:strVal val="#ppt_y"/>
                                          </p:val>
                                        </p:tav>
                                      </p:tavLst>
                                    </p:anim>
                                  </p:childTnLst>
                                </p:cTn>
                              </p:par>
                              <p:par>
                                <p:cTn id="45" presetID="30" presetClass="entr" presetSubtype="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800" decel="100000"/>
                                        <p:tgtEl>
                                          <p:spTgt spid="19"/>
                                        </p:tgtEl>
                                      </p:cBhvr>
                                    </p:animEffect>
                                    <p:anim calcmode="lin" valueType="num">
                                      <p:cBhvr>
                                        <p:cTn id="48" dur="800" decel="100000" fill="hold"/>
                                        <p:tgtEl>
                                          <p:spTgt spid="19"/>
                                        </p:tgtEl>
                                        <p:attrNameLst>
                                          <p:attrName>style.rotation</p:attrName>
                                        </p:attrNameLst>
                                      </p:cBhvr>
                                      <p:tavLst>
                                        <p:tav tm="0">
                                          <p:val>
                                            <p:fltVal val="-90"/>
                                          </p:val>
                                        </p:tav>
                                        <p:tav tm="100000">
                                          <p:val>
                                            <p:fltVal val="0"/>
                                          </p:val>
                                        </p:tav>
                                      </p:tavLst>
                                    </p:anim>
                                    <p:anim calcmode="lin" valueType="num">
                                      <p:cBhvr>
                                        <p:cTn id="49" dur="800" decel="100000" fill="hold"/>
                                        <p:tgtEl>
                                          <p:spTgt spid="19"/>
                                        </p:tgtEl>
                                        <p:attrNameLst>
                                          <p:attrName>ppt_x</p:attrName>
                                        </p:attrNameLst>
                                      </p:cBhvr>
                                      <p:tavLst>
                                        <p:tav tm="0">
                                          <p:val>
                                            <p:strVal val="#ppt_x+0.4"/>
                                          </p:val>
                                        </p:tav>
                                        <p:tav tm="100000">
                                          <p:val>
                                            <p:strVal val="#ppt_x-0.05"/>
                                          </p:val>
                                        </p:tav>
                                      </p:tavLst>
                                    </p:anim>
                                    <p:anim calcmode="lin" valueType="num">
                                      <p:cBhvr>
                                        <p:cTn id="50" dur="800" decel="100000" fill="hold"/>
                                        <p:tgtEl>
                                          <p:spTgt spid="19"/>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19"/>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19"/>
                                        </p:tgtEl>
                                        <p:attrNameLst>
                                          <p:attrName>ppt_y</p:attrName>
                                        </p:attrNameLst>
                                      </p:cBhvr>
                                      <p:tavLst>
                                        <p:tav tm="0">
                                          <p:val>
                                            <p:strVal val="#ppt_y+0.1"/>
                                          </p:val>
                                        </p:tav>
                                        <p:tav tm="100000">
                                          <p:val>
                                            <p:strVal val="#ppt_y"/>
                                          </p:val>
                                        </p:tav>
                                      </p:tavLst>
                                    </p:anim>
                                  </p:childTnLst>
                                </p:cTn>
                              </p:par>
                              <p:par>
                                <p:cTn id="53" presetID="30" presetClass="entr" presetSubtype="0" fill="hold" grpId="0" nodeType="with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800" decel="100000"/>
                                        <p:tgtEl>
                                          <p:spTgt spid="21"/>
                                        </p:tgtEl>
                                      </p:cBhvr>
                                    </p:animEffect>
                                    <p:anim calcmode="lin" valueType="num">
                                      <p:cBhvr>
                                        <p:cTn id="56" dur="800" decel="100000" fill="hold"/>
                                        <p:tgtEl>
                                          <p:spTgt spid="21"/>
                                        </p:tgtEl>
                                        <p:attrNameLst>
                                          <p:attrName>style.rotation</p:attrName>
                                        </p:attrNameLst>
                                      </p:cBhvr>
                                      <p:tavLst>
                                        <p:tav tm="0">
                                          <p:val>
                                            <p:fltVal val="-90"/>
                                          </p:val>
                                        </p:tav>
                                        <p:tav tm="100000">
                                          <p:val>
                                            <p:fltVal val="0"/>
                                          </p:val>
                                        </p:tav>
                                      </p:tavLst>
                                    </p:anim>
                                    <p:anim calcmode="lin" valueType="num">
                                      <p:cBhvr>
                                        <p:cTn id="57" dur="800" decel="100000" fill="hold"/>
                                        <p:tgtEl>
                                          <p:spTgt spid="21"/>
                                        </p:tgtEl>
                                        <p:attrNameLst>
                                          <p:attrName>ppt_x</p:attrName>
                                        </p:attrNameLst>
                                      </p:cBhvr>
                                      <p:tavLst>
                                        <p:tav tm="0">
                                          <p:val>
                                            <p:strVal val="#ppt_x+0.4"/>
                                          </p:val>
                                        </p:tav>
                                        <p:tav tm="100000">
                                          <p:val>
                                            <p:strVal val="#ppt_x-0.05"/>
                                          </p:val>
                                        </p:tav>
                                      </p:tavLst>
                                    </p:anim>
                                    <p:anim calcmode="lin" valueType="num">
                                      <p:cBhvr>
                                        <p:cTn id="58" dur="800" decel="100000" fill="hold"/>
                                        <p:tgtEl>
                                          <p:spTgt spid="21"/>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21"/>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21"/>
                                        </p:tgtEl>
                                        <p:attrNameLst>
                                          <p:attrName>ppt_y</p:attrName>
                                        </p:attrNameLst>
                                      </p:cBhvr>
                                      <p:tavLst>
                                        <p:tav tm="0">
                                          <p:val>
                                            <p:strVal val="#ppt_y+0.1"/>
                                          </p:val>
                                        </p:tav>
                                        <p:tav tm="100000">
                                          <p:val>
                                            <p:strVal val="#ppt_y"/>
                                          </p:val>
                                        </p:tav>
                                      </p:tavLst>
                                    </p:anim>
                                  </p:childTnLst>
                                </p:cTn>
                              </p:par>
                              <p:par>
                                <p:cTn id="61" presetID="30" presetClass="entr" presetSubtype="0" fill="hold" grpId="0" nodeType="withEffect">
                                  <p:stCondLst>
                                    <p:cond delay="0"/>
                                  </p:stCondLst>
                                  <p:childTnLst>
                                    <p:set>
                                      <p:cBhvr>
                                        <p:cTn id="62" dur="1" fill="hold">
                                          <p:stCondLst>
                                            <p:cond delay="0"/>
                                          </p:stCondLst>
                                        </p:cTn>
                                        <p:tgtEl>
                                          <p:spTgt spid="23"/>
                                        </p:tgtEl>
                                        <p:attrNameLst>
                                          <p:attrName>style.visibility</p:attrName>
                                        </p:attrNameLst>
                                      </p:cBhvr>
                                      <p:to>
                                        <p:strVal val="visible"/>
                                      </p:to>
                                    </p:set>
                                    <p:animEffect transition="in" filter="fade">
                                      <p:cBhvr>
                                        <p:cTn id="63" dur="800" decel="100000"/>
                                        <p:tgtEl>
                                          <p:spTgt spid="23"/>
                                        </p:tgtEl>
                                      </p:cBhvr>
                                    </p:animEffect>
                                    <p:anim calcmode="lin" valueType="num">
                                      <p:cBhvr>
                                        <p:cTn id="64" dur="800" decel="100000" fill="hold"/>
                                        <p:tgtEl>
                                          <p:spTgt spid="23"/>
                                        </p:tgtEl>
                                        <p:attrNameLst>
                                          <p:attrName>style.rotation</p:attrName>
                                        </p:attrNameLst>
                                      </p:cBhvr>
                                      <p:tavLst>
                                        <p:tav tm="0">
                                          <p:val>
                                            <p:fltVal val="-90"/>
                                          </p:val>
                                        </p:tav>
                                        <p:tav tm="100000">
                                          <p:val>
                                            <p:fltVal val="0"/>
                                          </p:val>
                                        </p:tav>
                                      </p:tavLst>
                                    </p:anim>
                                    <p:anim calcmode="lin" valueType="num">
                                      <p:cBhvr>
                                        <p:cTn id="65" dur="800" decel="100000" fill="hold"/>
                                        <p:tgtEl>
                                          <p:spTgt spid="23"/>
                                        </p:tgtEl>
                                        <p:attrNameLst>
                                          <p:attrName>ppt_x</p:attrName>
                                        </p:attrNameLst>
                                      </p:cBhvr>
                                      <p:tavLst>
                                        <p:tav tm="0">
                                          <p:val>
                                            <p:strVal val="#ppt_x+0.4"/>
                                          </p:val>
                                        </p:tav>
                                        <p:tav tm="100000">
                                          <p:val>
                                            <p:strVal val="#ppt_x-0.05"/>
                                          </p:val>
                                        </p:tav>
                                      </p:tavLst>
                                    </p:anim>
                                    <p:anim calcmode="lin" valueType="num">
                                      <p:cBhvr>
                                        <p:cTn id="66" dur="800" decel="100000" fill="hold"/>
                                        <p:tgtEl>
                                          <p:spTgt spid="23"/>
                                        </p:tgtEl>
                                        <p:attrNameLst>
                                          <p:attrName>ppt_y</p:attrName>
                                        </p:attrNameLst>
                                      </p:cBhvr>
                                      <p:tavLst>
                                        <p:tav tm="0">
                                          <p:val>
                                            <p:strVal val="#ppt_y-0.4"/>
                                          </p:val>
                                        </p:tav>
                                        <p:tav tm="100000">
                                          <p:val>
                                            <p:strVal val="#ppt_y+0.1"/>
                                          </p:val>
                                        </p:tav>
                                      </p:tavLst>
                                    </p:anim>
                                    <p:anim calcmode="lin" valueType="num">
                                      <p:cBhvr>
                                        <p:cTn id="67" dur="200" accel="100000" fill="hold">
                                          <p:stCondLst>
                                            <p:cond delay="800"/>
                                          </p:stCondLst>
                                        </p:cTn>
                                        <p:tgtEl>
                                          <p:spTgt spid="23"/>
                                        </p:tgtEl>
                                        <p:attrNameLst>
                                          <p:attrName>ppt_x</p:attrName>
                                        </p:attrNameLst>
                                      </p:cBhvr>
                                      <p:tavLst>
                                        <p:tav tm="0">
                                          <p:val>
                                            <p:strVal val="#ppt_x-0.05"/>
                                          </p:val>
                                        </p:tav>
                                        <p:tav tm="100000">
                                          <p:val>
                                            <p:strVal val="#ppt_x"/>
                                          </p:val>
                                        </p:tav>
                                      </p:tavLst>
                                    </p:anim>
                                    <p:anim calcmode="lin" valueType="num">
                                      <p:cBhvr>
                                        <p:cTn id="68" dur="200" accel="100000" fill="hold">
                                          <p:stCondLst>
                                            <p:cond delay="800"/>
                                          </p:stCondLst>
                                        </p:cTn>
                                        <p:tgtEl>
                                          <p:spTgt spid="2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1" grpId="2"/>
      <p:bldP spid="11" grpId="3"/>
      <p:bldP spid="13" grpId="4"/>
      <p:bldP spid="13" grpId="5"/>
      <p:bldP spid="15" grpId="6"/>
      <p:bldP spid="15" grpId="7"/>
      <p:bldP spid="17" grpId="8"/>
      <p:bldP spid="17" grpId="9"/>
      <p:bldP spid="19" grpId="10"/>
      <p:bldP spid="19" grpId="11"/>
      <p:bldP spid="21" grpId="12"/>
      <p:bldP spid="21" grpId="13"/>
      <p:bldP spid="23" grpId="14"/>
      <p:bldP spid="23" grpId="15"/>
    </p:bldLst>
  </p:timing>
</p:sld>
</file>

<file path=ppt/slides/slide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Freeform 4"/>
          <p:cNvSpPr/>
          <p:nvPr/>
        </p:nvSpPr>
        <p:spPr>
          <a:xfrm>
            <a:off x="10300569" y="892550"/>
            <a:ext cx="1205631" cy="652548"/>
          </a:xfrm>
          <a:custGeom>
            <a:rect l="l" t="t" r="r" b="b"/>
            <a:pathLst>
              <a:path w="1808447" h="978821">
                <a:moveTo>
                  <a:pt x="0" y="0"/>
                </a:moveTo>
                <a:lnTo>
                  <a:pt x="1808447" y="0"/>
                </a:lnTo>
                <a:lnTo>
                  <a:pt x="1808447" y="978822"/>
                </a:lnTo>
                <a:lnTo>
                  <a:pt x="0" y="978822"/>
                </a:lnTo>
                <a:lnTo>
                  <a:pt x="0" y="0"/>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p:txBody>
      </p:sp>
      <p:grpSp>
        <p:nvGrpSpPr>
          <p:cNvPr id="5" name="Group 12"/>
          <p:cNvGrpSpPr/>
          <p:nvPr/>
        </p:nvGrpSpPr>
        <p:grpSpPr>
          <a:xfrm>
            <a:off x="866716" y="530897"/>
            <a:ext cx="2467646" cy="723305"/>
            <a:chExt cx="899521" cy="263663"/>
          </a:xfrm>
        </p:grpSpPr>
        <p:sp>
          <p:nvSpPr>
            <p:cNvPr id="6" name="Freeform 13"/>
            <p:cNvSpPr/>
            <p:nvPr/>
          </p:nvSpPr>
          <p:spPr>
            <a:xfrm>
              <a:off x="0" y="0"/>
              <a:ext cx="899521" cy="263663"/>
            </a:xfrm>
            <a:custGeom>
              <a:rect l="l" t="t" r="r" b="b"/>
              <a:pathLst>
                <a:path w="899521" h="263663">
                  <a:moveTo>
                    <a:pt x="131832" y="0"/>
                  </a:moveTo>
                  <a:lnTo>
                    <a:pt x="767690" y="0"/>
                  </a:lnTo>
                  <a:cubicBezTo>
                    <a:pt x="840498" y="0"/>
                    <a:pt x="899521" y="59023"/>
                    <a:pt x="899521" y="131832"/>
                  </a:cubicBezTo>
                  <a:lnTo>
                    <a:pt x="899521" y="131832"/>
                  </a:lnTo>
                  <a:cubicBezTo>
                    <a:pt x="899521" y="166796"/>
                    <a:pt x="885632" y="200327"/>
                    <a:pt x="860909" y="225051"/>
                  </a:cubicBezTo>
                  <a:cubicBezTo>
                    <a:pt x="836185" y="249774"/>
                    <a:pt x="802654" y="263663"/>
                    <a:pt x="767690" y="263663"/>
                  </a:cubicBezTo>
                  <a:lnTo>
                    <a:pt x="131832" y="263663"/>
                  </a:lnTo>
                  <a:cubicBezTo>
                    <a:pt x="96868" y="263663"/>
                    <a:pt x="63336" y="249774"/>
                    <a:pt x="38613" y="225051"/>
                  </a:cubicBezTo>
                  <a:cubicBezTo>
                    <a:pt x="13889" y="200327"/>
                    <a:pt x="0" y="166796"/>
                    <a:pt x="0" y="131832"/>
                  </a:cubicBezTo>
                  <a:lnTo>
                    <a:pt x="0" y="131832"/>
                  </a:lnTo>
                  <a:cubicBezTo>
                    <a:pt x="0" y="96868"/>
                    <a:pt x="13889" y="63336"/>
                    <a:pt x="38613" y="38613"/>
                  </a:cubicBezTo>
                  <a:cubicBezTo>
                    <a:pt x="63336" y="13889"/>
                    <a:pt x="96868" y="0"/>
                    <a:pt x="131832" y="0"/>
                  </a:cubicBezTo>
                  <a:close/>
                </a:path>
              </a:pathLst>
            </a:custGeom>
            <a:solidFill>
              <a:srgbClr val="337558"/>
            </a:solidFill>
          </p:spPr>
          <p:txBody>
            <a:bodyPr/>
            <a:lstStyle/>
            <a:p/>
          </p:txBody>
        </p:sp>
        <p:sp>
          <p:nvSpPr>
            <p:cNvPr id="7" name="TextBox 14"/>
            <p:cNvSpPr txBox="1"/>
            <p:nvPr/>
          </p:nvSpPr>
          <p:spPr>
            <a:xfrm>
              <a:off x="0" y="-38100"/>
              <a:ext cx="899521" cy="301763"/>
            </a:xfrm>
            <a:prstGeom prst="rect">
              <a:avLst/>
            </a:prstGeom>
          </p:spPr>
          <p:txBody>
            <a:bodyPr lIns="33867" tIns="33867" rIns="33867" bIns="33867" rtlCol="0" anchor="ctr"/>
            <a:lstStyle/>
            <a:p>
              <a:pPr algn="ctr">
                <a:lnSpc>
                  <a:spcPts val="1775"/>
                </a:lnSpc>
              </a:pPr>
              <a:endParaRPr sz="1200"/>
            </a:p>
          </p:txBody>
        </p:sp>
      </p:grpSp>
      <p:sp>
        <p:nvSpPr>
          <p:cNvPr id="8" name="TextBox 7"/>
          <p:cNvSpPr txBox="1"/>
          <p:nvPr/>
        </p:nvSpPr>
        <p:spPr>
          <a:xfrm>
            <a:off x="1357864" y="570086"/>
            <a:ext cx="1789611" cy="646331"/>
          </a:xfrm>
          <a:prstGeom prst="rect">
            <a:avLst/>
          </a:prstGeom>
          <a:noFill/>
        </p:spPr>
        <p:txBody>
          <a:bodyPr wrap="square" rtlCol="0">
            <a:spAutoFit/>
          </a:bodyPr>
          <a:lstStyle/>
          <a:p>
            <a:r>
              <a:rPr lang="vi-VN" sz="3600" b="1" smtClean="0">
                <a:solidFill>
                  <a:schemeClr val="bg1"/>
                </a:solidFill>
                <a:latin typeface="+mj-lt"/>
              </a:rPr>
              <a:t>Câu 4:</a:t>
            </a:r>
            <a:endParaRPr lang="en-US" sz="3600" b="1">
              <a:solidFill>
                <a:schemeClr val="bg1"/>
              </a:solidFill>
              <a:latin typeface="+mj-lt"/>
            </a:endParaRPr>
          </a:p>
        </p:txBody>
      </p:sp>
      <p:sp>
        <p:nvSpPr>
          <p:cNvPr id="9" name="TextBox 8"/>
          <p:cNvSpPr txBox="1"/>
          <p:nvPr/>
        </p:nvSpPr>
        <p:spPr>
          <a:xfrm>
            <a:off x="1552797" y="1829947"/>
            <a:ext cx="9159212" cy="2123658"/>
          </a:xfrm>
          <a:prstGeom prst="rect">
            <a:avLst/>
          </a:prstGeom>
          <a:noFill/>
        </p:spPr>
        <p:txBody>
          <a:bodyPr wrap="square" rtlCol="0">
            <a:spAutoFit/>
          </a:bodyPr>
          <a:lstStyle/>
          <a:p>
            <a:pPr algn="ctr"/>
            <a:r>
              <a:rPr lang="en-US" sz="6600" b="1" smtClean="0">
                <a:latin typeface="Times New Roman" panose="02020603050405020304" pitchFamily="18" charset="0"/>
                <a:cs typeface="Times New Roman" panose="02020603050405020304" pitchFamily="18" charset="0"/>
              </a:rPr>
              <a:t>Điều nghe trong bóng tối phải</a:t>
            </a:r>
            <a:r>
              <a:rPr lang="vi-VN" sz="6600" b="1" smtClean="0">
                <a:latin typeface="Times New Roman" panose="02020603050405020304" pitchFamily="18" charset="0"/>
                <a:cs typeface="Times New Roman" panose="02020603050405020304" pitchFamily="18" charset="0"/>
              </a:rPr>
              <a:t> nói ở đâu?</a:t>
            </a:r>
            <a:endParaRPr lang="en-US" sz="6600" b="1">
              <a:latin typeface="Times New Roman" panose="02020603050405020304" pitchFamily="18" charset="0"/>
              <a:cs typeface="Times New Roman" panose="02020603050405020304" pitchFamily="18" charset="0"/>
            </a:endParaRPr>
          </a:p>
        </p:txBody>
      </p:sp>
      <p:sp>
        <p:nvSpPr>
          <p:cNvPr id="10" name="Rounded Rectangle 9"/>
          <p:cNvSpPr/>
          <p:nvPr/>
        </p:nvSpPr>
        <p:spPr>
          <a:xfrm>
            <a:off x="2486247" y="42384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2599587" y="4257504"/>
            <a:ext cx="552450" cy="830997"/>
          </a:xfrm>
          <a:prstGeom prst="rect">
            <a:avLst/>
          </a:prstGeom>
          <a:noFill/>
        </p:spPr>
        <p:txBody>
          <a:bodyPr wrap="square" rtlCol="0">
            <a:spAutoFit/>
          </a:bodyPr>
          <a:lstStyle/>
          <a:p>
            <a:r>
              <a:rPr lang="vi-VN" sz="4800" b="1" smtClean="0">
                <a:solidFill>
                  <a:srgbClr val="FF0000"/>
                </a:solidFill>
                <a:latin typeface="+mj-lt"/>
              </a:rPr>
              <a:t>Ơ</a:t>
            </a:r>
            <a:endParaRPr lang="en-US" sz="4800" b="1">
              <a:solidFill>
                <a:srgbClr val="FF0000"/>
              </a:solidFill>
              <a:latin typeface="+mj-lt"/>
            </a:endParaRPr>
          </a:p>
        </p:txBody>
      </p:sp>
      <p:sp>
        <p:nvSpPr>
          <p:cNvPr id="12" name="Rounded Rectangle 11"/>
          <p:cNvSpPr/>
          <p:nvPr/>
        </p:nvSpPr>
        <p:spPr>
          <a:xfrm>
            <a:off x="3406536" y="42384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634176" y="4238454"/>
            <a:ext cx="552450" cy="830997"/>
          </a:xfrm>
          <a:prstGeom prst="rect">
            <a:avLst/>
          </a:prstGeom>
          <a:noFill/>
        </p:spPr>
        <p:txBody>
          <a:bodyPr wrap="square" rtlCol="0">
            <a:spAutoFit/>
          </a:bodyPr>
          <a:lstStyle/>
          <a:p>
            <a:r>
              <a:rPr lang="vi-VN" sz="4800" b="1" smtClean="0">
                <a:solidFill>
                  <a:srgbClr val="FF0000"/>
                </a:solidFill>
                <a:latin typeface="+mj-lt"/>
              </a:rPr>
              <a:t>I</a:t>
            </a:r>
            <a:endParaRPr lang="en-US" sz="4800" b="1">
              <a:solidFill>
                <a:srgbClr val="FF0000"/>
              </a:solidFill>
              <a:latin typeface="+mj-lt"/>
            </a:endParaRPr>
          </a:p>
        </p:txBody>
      </p:sp>
      <p:sp>
        <p:nvSpPr>
          <p:cNvPr id="14" name="Rounded Rectangle 13"/>
          <p:cNvSpPr/>
          <p:nvPr/>
        </p:nvSpPr>
        <p:spPr>
          <a:xfrm>
            <a:off x="4326825" y="42384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4440165" y="4257504"/>
            <a:ext cx="552450" cy="830997"/>
          </a:xfrm>
          <a:prstGeom prst="rect">
            <a:avLst/>
          </a:prstGeom>
          <a:noFill/>
        </p:spPr>
        <p:txBody>
          <a:bodyPr wrap="square" rtlCol="0">
            <a:spAutoFit/>
          </a:bodyPr>
          <a:lstStyle/>
          <a:p>
            <a:r>
              <a:rPr lang="vi-VN" sz="4800" b="1" smtClean="0">
                <a:solidFill>
                  <a:srgbClr val="FF0000"/>
                </a:solidFill>
                <a:latin typeface="+mj-lt"/>
              </a:rPr>
              <a:t>Á</a:t>
            </a:r>
            <a:endParaRPr lang="en-US" sz="4800" b="1">
              <a:solidFill>
                <a:srgbClr val="FF0000"/>
              </a:solidFill>
              <a:latin typeface="+mj-lt"/>
            </a:endParaRPr>
          </a:p>
        </p:txBody>
      </p:sp>
      <p:sp>
        <p:nvSpPr>
          <p:cNvPr id="16" name="Rounded Rectangle 15"/>
          <p:cNvSpPr/>
          <p:nvPr/>
        </p:nvSpPr>
        <p:spPr>
          <a:xfrm>
            <a:off x="5247114" y="42384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5322354" y="4295604"/>
            <a:ext cx="552450" cy="830997"/>
          </a:xfrm>
          <a:prstGeom prst="rect">
            <a:avLst/>
          </a:prstGeom>
          <a:noFill/>
        </p:spPr>
        <p:txBody>
          <a:bodyPr wrap="square" rtlCol="0">
            <a:spAutoFit/>
          </a:bodyPr>
          <a:lstStyle/>
          <a:p>
            <a:r>
              <a:rPr lang="vi-VN" sz="4800" b="1" smtClean="0">
                <a:solidFill>
                  <a:srgbClr val="FF0000"/>
                </a:solidFill>
                <a:latin typeface="+mj-lt"/>
              </a:rPr>
              <a:t>N</a:t>
            </a:r>
            <a:endParaRPr lang="en-US" sz="4800" b="1">
              <a:solidFill>
                <a:srgbClr val="FF0000"/>
              </a:solidFill>
              <a:latin typeface="+mj-lt"/>
            </a:endParaRPr>
          </a:p>
        </p:txBody>
      </p:sp>
      <p:sp>
        <p:nvSpPr>
          <p:cNvPr id="18" name="Rounded Rectangle 17"/>
          <p:cNvSpPr/>
          <p:nvPr/>
        </p:nvSpPr>
        <p:spPr>
          <a:xfrm>
            <a:off x="6167403" y="42384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6299793" y="4238454"/>
            <a:ext cx="552450" cy="830997"/>
          </a:xfrm>
          <a:prstGeom prst="rect">
            <a:avLst/>
          </a:prstGeom>
          <a:noFill/>
        </p:spPr>
        <p:txBody>
          <a:bodyPr wrap="square" rtlCol="0">
            <a:spAutoFit/>
          </a:bodyPr>
          <a:lstStyle/>
          <a:p>
            <a:r>
              <a:rPr lang="vi-VN" sz="4800" b="1" smtClean="0">
                <a:solidFill>
                  <a:srgbClr val="FF0000"/>
                </a:solidFill>
                <a:latin typeface="+mj-lt"/>
              </a:rPr>
              <a:t>H</a:t>
            </a:r>
            <a:endParaRPr lang="en-US" sz="4800" b="1">
              <a:solidFill>
                <a:srgbClr val="FF0000"/>
              </a:solidFill>
              <a:latin typeface="+mj-lt"/>
            </a:endParaRPr>
          </a:p>
        </p:txBody>
      </p:sp>
      <p:sp>
        <p:nvSpPr>
          <p:cNvPr id="20" name="Rounded Rectangle 19"/>
          <p:cNvSpPr/>
          <p:nvPr/>
        </p:nvSpPr>
        <p:spPr>
          <a:xfrm>
            <a:off x="7087692" y="42384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7239132" y="4238454"/>
            <a:ext cx="552450" cy="830997"/>
          </a:xfrm>
          <a:prstGeom prst="rect">
            <a:avLst/>
          </a:prstGeom>
          <a:noFill/>
        </p:spPr>
        <p:txBody>
          <a:bodyPr wrap="square" rtlCol="0">
            <a:spAutoFit/>
          </a:bodyPr>
          <a:lstStyle/>
          <a:p>
            <a:r>
              <a:rPr lang="vi-VN" sz="4800" b="1" smtClean="0">
                <a:solidFill>
                  <a:srgbClr val="FF0000"/>
                </a:solidFill>
                <a:latin typeface="+mj-lt"/>
              </a:rPr>
              <a:t>S</a:t>
            </a:r>
            <a:endParaRPr lang="en-US" sz="4800" b="1">
              <a:solidFill>
                <a:srgbClr val="FF0000"/>
              </a:solidFill>
              <a:latin typeface="+mj-lt"/>
            </a:endParaRPr>
          </a:p>
        </p:txBody>
      </p:sp>
      <p:sp>
        <p:nvSpPr>
          <p:cNvPr id="22" name="Rounded Rectangle 21"/>
          <p:cNvSpPr/>
          <p:nvPr/>
        </p:nvSpPr>
        <p:spPr>
          <a:xfrm>
            <a:off x="8007981" y="42384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8083221" y="4314654"/>
            <a:ext cx="552450" cy="830997"/>
          </a:xfrm>
          <a:prstGeom prst="rect">
            <a:avLst/>
          </a:prstGeom>
          <a:noFill/>
        </p:spPr>
        <p:txBody>
          <a:bodyPr wrap="square" rtlCol="0">
            <a:spAutoFit/>
          </a:bodyPr>
          <a:lstStyle/>
          <a:p>
            <a:r>
              <a:rPr lang="vi-VN" sz="4800" b="1" smtClean="0">
                <a:solidFill>
                  <a:srgbClr val="FF0000"/>
                </a:solidFill>
                <a:latin typeface="+mj-lt"/>
              </a:rPr>
              <a:t>Á</a:t>
            </a:r>
            <a:endParaRPr lang="en-US" sz="4800" b="1">
              <a:solidFill>
                <a:srgbClr val="FF0000"/>
              </a:solidFill>
              <a:latin typeface="+mj-lt"/>
            </a:endParaRPr>
          </a:p>
        </p:txBody>
      </p:sp>
      <p:sp>
        <p:nvSpPr>
          <p:cNvPr id="24" name="Rounded Rectangle 23"/>
          <p:cNvSpPr/>
          <p:nvPr/>
        </p:nvSpPr>
        <p:spPr>
          <a:xfrm>
            <a:off x="8928270" y="42384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9060660" y="4238454"/>
            <a:ext cx="552450" cy="830997"/>
          </a:xfrm>
          <a:prstGeom prst="rect">
            <a:avLst/>
          </a:prstGeom>
          <a:noFill/>
        </p:spPr>
        <p:txBody>
          <a:bodyPr wrap="square" rtlCol="0">
            <a:spAutoFit/>
          </a:bodyPr>
          <a:lstStyle/>
          <a:p>
            <a:r>
              <a:rPr lang="vi-VN" sz="4800" b="1" smtClean="0">
                <a:solidFill>
                  <a:srgbClr val="FF0000"/>
                </a:solidFill>
                <a:latin typeface="+mj-lt"/>
              </a:rPr>
              <a:t>N</a:t>
            </a:r>
            <a:endParaRPr lang="en-US" sz="4800" b="1">
              <a:solidFill>
                <a:srgbClr val="FF0000"/>
              </a:solidFill>
              <a:latin typeface="+mj-lt"/>
            </a:endParaRPr>
          </a:p>
        </p:txBody>
      </p:sp>
      <p:sp>
        <p:nvSpPr>
          <p:cNvPr id="26" name="Rounded Rectangle 25"/>
          <p:cNvSpPr/>
          <p:nvPr/>
        </p:nvSpPr>
        <p:spPr>
          <a:xfrm>
            <a:off x="1552797" y="421516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1704237" y="4215163"/>
            <a:ext cx="552450" cy="830997"/>
          </a:xfrm>
          <a:prstGeom prst="rect">
            <a:avLst/>
          </a:prstGeom>
          <a:noFill/>
        </p:spPr>
        <p:txBody>
          <a:bodyPr wrap="square" rtlCol="0">
            <a:spAutoFit/>
          </a:bodyPr>
          <a:lstStyle/>
          <a:p>
            <a:r>
              <a:rPr lang="vi-VN" sz="4800" b="1" smtClean="0">
                <a:solidFill>
                  <a:srgbClr val="FF0000"/>
                </a:solidFill>
                <a:latin typeface="+mj-lt"/>
              </a:rPr>
              <a:t>N</a:t>
            </a:r>
            <a:endParaRPr lang="en-US" sz="4800" b="1">
              <a:solidFill>
                <a:srgbClr val="FF0000"/>
              </a:solidFill>
              <a:latin typeface="+mj-lt"/>
            </a:endParaRPr>
          </a:p>
        </p:txBody>
      </p:sp>
      <p:sp>
        <p:nvSpPr>
          <p:cNvPr id="28" name="Rounded Rectangle 27"/>
          <p:cNvSpPr/>
          <p:nvPr/>
        </p:nvSpPr>
        <p:spPr>
          <a:xfrm>
            <a:off x="9875822" y="42384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9970112" y="4238454"/>
            <a:ext cx="552450" cy="830997"/>
          </a:xfrm>
          <a:prstGeom prst="rect">
            <a:avLst/>
          </a:prstGeom>
          <a:noFill/>
        </p:spPr>
        <p:txBody>
          <a:bodyPr wrap="square" rtlCol="0">
            <a:spAutoFit/>
          </a:bodyPr>
          <a:lstStyle/>
          <a:p>
            <a:r>
              <a:rPr lang="vi-VN" sz="4800" b="1" smtClean="0">
                <a:solidFill>
                  <a:srgbClr val="FF0000"/>
                </a:solidFill>
                <a:latin typeface="+mj-lt"/>
              </a:rPr>
              <a:t>G</a:t>
            </a:r>
            <a:endParaRPr lang="en-US" sz="4800" b="1">
              <a:solidFill>
                <a:srgbClr val="FF0000"/>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800" decel="100000"/>
                                        <p:tgtEl>
                                          <p:spTgt spid="11"/>
                                        </p:tgtEl>
                                      </p:cBhvr>
                                    </p:animEffect>
                                    <p:anim calcmode="lin" valueType="num">
                                      <p:cBhvr>
                                        <p:cTn id="8" dur="800" decel="100000" fill="hold"/>
                                        <p:tgtEl>
                                          <p:spTgt spid="11"/>
                                        </p:tgtEl>
                                        <p:attrNameLst>
                                          <p:attrName>style.rotation</p:attrName>
                                        </p:attrNameLst>
                                      </p:cBhvr>
                                      <p:tavLst>
                                        <p:tav tm="0">
                                          <p:val>
                                            <p:fltVal val="-90"/>
                                          </p:val>
                                        </p:tav>
                                        <p:tav tm="100000">
                                          <p:val>
                                            <p:fltVal val="0"/>
                                          </p:val>
                                        </p:tav>
                                      </p:tavLst>
                                    </p:anim>
                                    <p:anim calcmode="lin" valueType="num">
                                      <p:cBhvr>
                                        <p:cTn id="9" dur="800" decel="100000" fill="hold"/>
                                        <p:tgtEl>
                                          <p:spTgt spid="11"/>
                                        </p:tgtEl>
                                        <p:attrNameLst>
                                          <p:attrName>ppt_x</p:attrName>
                                        </p:attrNameLst>
                                      </p:cBhvr>
                                      <p:tavLst>
                                        <p:tav tm="0">
                                          <p:val>
                                            <p:strVal val="#ppt_x+0.4"/>
                                          </p:val>
                                        </p:tav>
                                        <p:tav tm="100000">
                                          <p:val>
                                            <p:strVal val="#ppt_x-0.05"/>
                                          </p:val>
                                        </p:tav>
                                      </p:tavLst>
                                    </p:anim>
                                    <p:anim calcmode="lin" valueType="num">
                                      <p:cBhvr>
                                        <p:cTn id="10" dur="800" decel="100000" fill="hold"/>
                                        <p:tgtEl>
                                          <p:spTgt spid="11"/>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1"/>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1"/>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800" decel="100000"/>
                                        <p:tgtEl>
                                          <p:spTgt spid="13"/>
                                        </p:tgtEl>
                                      </p:cBhvr>
                                    </p:animEffect>
                                    <p:anim calcmode="lin" valueType="num">
                                      <p:cBhvr>
                                        <p:cTn id="16" dur="800" decel="100000" fill="hold"/>
                                        <p:tgtEl>
                                          <p:spTgt spid="13"/>
                                        </p:tgtEl>
                                        <p:attrNameLst>
                                          <p:attrName>style.rotation</p:attrName>
                                        </p:attrNameLst>
                                      </p:cBhvr>
                                      <p:tavLst>
                                        <p:tav tm="0">
                                          <p:val>
                                            <p:fltVal val="-90"/>
                                          </p:val>
                                        </p:tav>
                                        <p:tav tm="100000">
                                          <p:val>
                                            <p:fltVal val="0"/>
                                          </p:val>
                                        </p:tav>
                                      </p:tavLst>
                                    </p:anim>
                                    <p:anim calcmode="lin" valueType="num">
                                      <p:cBhvr>
                                        <p:cTn id="17" dur="800" decel="100000" fill="hold"/>
                                        <p:tgtEl>
                                          <p:spTgt spid="13"/>
                                        </p:tgtEl>
                                        <p:attrNameLst>
                                          <p:attrName>ppt_x</p:attrName>
                                        </p:attrNameLst>
                                      </p:cBhvr>
                                      <p:tavLst>
                                        <p:tav tm="0">
                                          <p:val>
                                            <p:strVal val="#ppt_x+0.4"/>
                                          </p:val>
                                        </p:tav>
                                        <p:tav tm="100000">
                                          <p:val>
                                            <p:strVal val="#ppt_x-0.05"/>
                                          </p:val>
                                        </p:tav>
                                      </p:tavLst>
                                    </p:anim>
                                    <p:anim calcmode="lin" valueType="num">
                                      <p:cBhvr>
                                        <p:cTn id="18" dur="800" decel="100000" fill="hold"/>
                                        <p:tgtEl>
                                          <p:spTgt spid="13"/>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par>
                                <p:cTn id="21" presetID="30"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800" decel="100000"/>
                                        <p:tgtEl>
                                          <p:spTgt spid="15"/>
                                        </p:tgtEl>
                                      </p:cBhvr>
                                    </p:animEffect>
                                    <p:anim calcmode="lin" valueType="num">
                                      <p:cBhvr>
                                        <p:cTn id="24" dur="800" decel="100000" fill="hold"/>
                                        <p:tgtEl>
                                          <p:spTgt spid="15"/>
                                        </p:tgtEl>
                                        <p:attrNameLst>
                                          <p:attrName>style.rotation</p:attrName>
                                        </p:attrNameLst>
                                      </p:cBhvr>
                                      <p:tavLst>
                                        <p:tav tm="0">
                                          <p:val>
                                            <p:fltVal val="-90"/>
                                          </p:val>
                                        </p:tav>
                                        <p:tav tm="100000">
                                          <p:val>
                                            <p:fltVal val="0"/>
                                          </p:val>
                                        </p:tav>
                                      </p:tavLst>
                                    </p:anim>
                                    <p:anim calcmode="lin" valueType="num">
                                      <p:cBhvr>
                                        <p:cTn id="25" dur="800" decel="100000" fill="hold"/>
                                        <p:tgtEl>
                                          <p:spTgt spid="15"/>
                                        </p:tgtEl>
                                        <p:attrNameLst>
                                          <p:attrName>ppt_x</p:attrName>
                                        </p:attrNameLst>
                                      </p:cBhvr>
                                      <p:tavLst>
                                        <p:tav tm="0">
                                          <p:val>
                                            <p:strVal val="#ppt_x+0.4"/>
                                          </p:val>
                                        </p:tav>
                                        <p:tav tm="100000">
                                          <p:val>
                                            <p:strVal val="#ppt_x-0.05"/>
                                          </p:val>
                                        </p:tav>
                                      </p:tavLst>
                                    </p:anim>
                                    <p:anim calcmode="lin" valueType="num">
                                      <p:cBhvr>
                                        <p:cTn id="26" dur="800" decel="100000" fill="hold"/>
                                        <p:tgtEl>
                                          <p:spTgt spid="15"/>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par>
                                <p:cTn id="29" presetID="30"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800" decel="100000"/>
                                        <p:tgtEl>
                                          <p:spTgt spid="17"/>
                                        </p:tgtEl>
                                      </p:cBhvr>
                                    </p:animEffect>
                                    <p:anim calcmode="lin" valueType="num">
                                      <p:cBhvr>
                                        <p:cTn id="32" dur="800" decel="100000" fill="hold"/>
                                        <p:tgtEl>
                                          <p:spTgt spid="17"/>
                                        </p:tgtEl>
                                        <p:attrNameLst>
                                          <p:attrName>style.rotation</p:attrName>
                                        </p:attrNameLst>
                                      </p:cBhvr>
                                      <p:tavLst>
                                        <p:tav tm="0">
                                          <p:val>
                                            <p:fltVal val="-90"/>
                                          </p:val>
                                        </p:tav>
                                        <p:tav tm="100000">
                                          <p:val>
                                            <p:fltVal val="0"/>
                                          </p:val>
                                        </p:tav>
                                      </p:tavLst>
                                    </p:anim>
                                    <p:anim calcmode="lin" valueType="num">
                                      <p:cBhvr>
                                        <p:cTn id="33" dur="800" decel="100000" fill="hold"/>
                                        <p:tgtEl>
                                          <p:spTgt spid="17"/>
                                        </p:tgtEl>
                                        <p:attrNameLst>
                                          <p:attrName>ppt_x</p:attrName>
                                        </p:attrNameLst>
                                      </p:cBhvr>
                                      <p:tavLst>
                                        <p:tav tm="0">
                                          <p:val>
                                            <p:strVal val="#ppt_x+0.4"/>
                                          </p:val>
                                        </p:tav>
                                        <p:tav tm="100000">
                                          <p:val>
                                            <p:strVal val="#ppt_x-0.05"/>
                                          </p:val>
                                        </p:tav>
                                      </p:tavLst>
                                    </p:anim>
                                    <p:anim calcmode="lin" valueType="num">
                                      <p:cBhvr>
                                        <p:cTn id="34" dur="800" decel="100000" fill="hold"/>
                                        <p:tgtEl>
                                          <p:spTgt spid="17"/>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17"/>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17"/>
                                        </p:tgtEl>
                                        <p:attrNameLst>
                                          <p:attrName>ppt_y</p:attrName>
                                        </p:attrNameLst>
                                      </p:cBhvr>
                                      <p:tavLst>
                                        <p:tav tm="0">
                                          <p:val>
                                            <p:strVal val="#ppt_y+0.1"/>
                                          </p:val>
                                        </p:tav>
                                        <p:tav tm="100000">
                                          <p:val>
                                            <p:strVal val="#ppt_y"/>
                                          </p:val>
                                        </p:tav>
                                      </p:tavLst>
                                    </p:anim>
                                  </p:childTnLst>
                                </p:cTn>
                              </p:par>
                              <p:par>
                                <p:cTn id="37" presetID="30"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fade">
                                      <p:cBhvr>
                                        <p:cTn id="39" dur="800" decel="100000"/>
                                        <p:tgtEl>
                                          <p:spTgt spid="19"/>
                                        </p:tgtEl>
                                      </p:cBhvr>
                                    </p:animEffect>
                                    <p:anim calcmode="lin" valueType="num">
                                      <p:cBhvr>
                                        <p:cTn id="40" dur="800" decel="100000" fill="hold"/>
                                        <p:tgtEl>
                                          <p:spTgt spid="19"/>
                                        </p:tgtEl>
                                        <p:attrNameLst>
                                          <p:attrName>style.rotation</p:attrName>
                                        </p:attrNameLst>
                                      </p:cBhvr>
                                      <p:tavLst>
                                        <p:tav tm="0">
                                          <p:val>
                                            <p:fltVal val="-90"/>
                                          </p:val>
                                        </p:tav>
                                        <p:tav tm="100000">
                                          <p:val>
                                            <p:fltVal val="0"/>
                                          </p:val>
                                        </p:tav>
                                      </p:tavLst>
                                    </p:anim>
                                    <p:anim calcmode="lin" valueType="num">
                                      <p:cBhvr>
                                        <p:cTn id="41" dur="800" decel="100000" fill="hold"/>
                                        <p:tgtEl>
                                          <p:spTgt spid="19"/>
                                        </p:tgtEl>
                                        <p:attrNameLst>
                                          <p:attrName>ppt_x</p:attrName>
                                        </p:attrNameLst>
                                      </p:cBhvr>
                                      <p:tavLst>
                                        <p:tav tm="0">
                                          <p:val>
                                            <p:strVal val="#ppt_x+0.4"/>
                                          </p:val>
                                        </p:tav>
                                        <p:tav tm="100000">
                                          <p:val>
                                            <p:strVal val="#ppt_x-0.05"/>
                                          </p:val>
                                        </p:tav>
                                      </p:tavLst>
                                    </p:anim>
                                    <p:anim calcmode="lin" valueType="num">
                                      <p:cBhvr>
                                        <p:cTn id="42" dur="800" decel="100000" fill="hold"/>
                                        <p:tgtEl>
                                          <p:spTgt spid="19"/>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19"/>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19"/>
                                        </p:tgtEl>
                                        <p:attrNameLst>
                                          <p:attrName>ppt_y</p:attrName>
                                        </p:attrNameLst>
                                      </p:cBhvr>
                                      <p:tavLst>
                                        <p:tav tm="0">
                                          <p:val>
                                            <p:strVal val="#ppt_y+0.1"/>
                                          </p:val>
                                        </p:tav>
                                        <p:tav tm="100000">
                                          <p:val>
                                            <p:strVal val="#ppt_y"/>
                                          </p:val>
                                        </p:tav>
                                      </p:tavLst>
                                    </p:anim>
                                  </p:childTnLst>
                                </p:cTn>
                              </p:par>
                              <p:par>
                                <p:cTn id="45" presetID="30" presetClass="entr" presetSubtype="0" fill="hold" grpId="0" nodeType="with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fade">
                                      <p:cBhvr>
                                        <p:cTn id="47" dur="800" decel="100000"/>
                                        <p:tgtEl>
                                          <p:spTgt spid="27"/>
                                        </p:tgtEl>
                                      </p:cBhvr>
                                    </p:animEffect>
                                    <p:anim calcmode="lin" valueType="num">
                                      <p:cBhvr>
                                        <p:cTn id="48" dur="800" decel="100000" fill="hold"/>
                                        <p:tgtEl>
                                          <p:spTgt spid="27"/>
                                        </p:tgtEl>
                                        <p:attrNameLst>
                                          <p:attrName>style.rotation</p:attrName>
                                        </p:attrNameLst>
                                      </p:cBhvr>
                                      <p:tavLst>
                                        <p:tav tm="0">
                                          <p:val>
                                            <p:fltVal val="-90"/>
                                          </p:val>
                                        </p:tav>
                                        <p:tav tm="100000">
                                          <p:val>
                                            <p:fltVal val="0"/>
                                          </p:val>
                                        </p:tav>
                                      </p:tavLst>
                                    </p:anim>
                                    <p:anim calcmode="lin" valueType="num">
                                      <p:cBhvr>
                                        <p:cTn id="49" dur="800" decel="100000" fill="hold"/>
                                        <p:tgtEl>
                                          <p:spTgt spid="27"/>
                                        </p:tgtEl>
                                        <p:attrNameLst>
                                          <p:attrName>ppt_x</p:attrName>
                                        </p:attrNameLst>
                                      </p:cBhvr>
                                      <p:tavLst>
                                        <p:tav tm="0">
                                          <p:val>
                                            <p:strVal val="#ppt_x+0.4"/>
                                          </p:val>
                                        </p:tav>
                                        <p:tav tm="100000">
                                          <p:val>
                                            <p:strVal val="#ppt_x-0.05"/>
                                          </p:val>
                                        </p:tav>
                                      </p:tavLst>
                                    </p:anim>
                                    <p:anim calcmode="lin" valueType="num">
                                      <p:cBhvr>
                                        <p:cTn id="50" dur="800" decel="100000" fill="hold"/>
                                        <p:tgtEl>
                                          <p:spTgt spid="27"/>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27"/>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27"/>
                                        </p:tgtEl>
                                        <p:attrNameLst>
                                          <p:attrName>ppt_y</p:attrName>
                                        </p:attrNameLst>
                                      </p:cBhvr>
                                      <p:tavLst>
                                        <p:tav tm="0">
                                          <p:val>
                                            <p:strVal val="#ppt_y+0.1"/>
                                          </p:val>
                                        </p:tav>
                                        <p:tav tm="100000">
                                          <p:val>
                                            <p:strVal val="#ppt_y"/>
                                          </p:val>
                                        </p:tav>
                                      </p:tavLst>
                                    </p:anim>
                                  </p:childTnLst>
                                </p:cTn>
                              </p:par>
                              <p:par>
                                <p:cTn id="53" presetID="30" presetClass="entr" presetSubtype="0" fill="hold" grpId="0" nodeType="with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800" decel="100000"/>
                                        <p:tgtEl>
                                          <p:spTgt spid="21"/>
                                        </p:tgtEl>
                                      </p:cBhvr>
                                    </p:animEffect>
                                    <p:anim calcmode="lin" valueType="num">
                                      <p:cBhvr>
                                        <p:cTn id="56" dur="800" decel="100000" fill="hold"/>
                                        <p:tgtEl>
                                          <p:spTgt spid="21"/>
                                        </p:tgtEl>
                                        <p:attrNameLst>
                                          <p:attrName>style.rotation</p:attrName>
                                        </p:attrNameLst>
                                      </p:cBhvr>
                                      <p:tavLst>
                                        <p:tav tm="0">
                                          <p:val>
                                            <p:fltVal val="-90"/>
                                          </p:val>
                                        </p:tav>
                                        <p:tav tm="100000">
                                          <p:val>
                                            <p:fltVal val="0"/>
                                          </p:val>
                                        </p:tav>
                                      </p:tavLst>
                                    </p:anim>
                                    <p:anim calcmode="lin" valueType="num">
                                      <p:cBhvr>
                                        <p:cTn id="57" dur="800" decel="100000" fill="hold"/>
                                        <p:tgtEl>
                                          <p:spTgt spid="21"/>
                                        </p:tgtEl>
                                        <p:attrNameLst>
                                          <p:attrName>ppt_x</p:attrName>
                                        </p:attrNameLst>
                                      </p:cBhvr>
                                      <p:tavLst>
                                        <p:tav tm="0">
                                          <p:val>
                                            <p:strVal val="#ppt_x+0.4"/>
                                          </p:val>
                                        </p:tav>
                                        <p:tav tm="100000">
                                          <p:val>
                                            <p:strVal val="#ppt_x-0.05"/>
                                          </p:val>
                                        </p:tav>
                                      </p:tavLst>
                                    </p:anim>
                                    <p:anim calcmode="lin" valueType="num">
                                      <p:cBhvr>
                                        <p:cTn id="58" dur="800" decel="100000" fill="hold"/>
                                        <p:tgtEl>
                                          <p:spTgt spid="21"/>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21"/>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21"/>
                                        </p:tgtEl>
                                        <p:attrNameLst>
                                          <p:attrName>ppt_y</p:attrName>
                                        </p:attrNameLst>
                                      </p:cBhvr>
                                      <p:tavLst>
                                        <p:tav tm="0">
                                          <p:val>
                                            <p:strVal val="#ppt_y+0.1"/>
                                          </p:val>
                                        </p:tav>
                                        <p:tav tm="100000">
                                          <p:val>
                                            <p:strVal val="#ppt_y"/>
                                          </p:val>
                                        </p:tav>
                                      </p:tavLst>
                                    </p:anim>
                                  </p:childTnLst>
                                </p:cTn>
                              </p:par>
                              <p:par>
                                <p:cTn id="61" presetID="30" presetClass="entr" presetSubtype="0" fill="hold" grpId="0" nodeType="withEffect">
                                  <p:stCondLst>
                                    <p:cond delay="0"/>
                                  </p:stCondLst>
                                  <p:childTnLst>
                                    <p:set>
                                      <p:cBhvr>
                                        <p:cTn id="62" dur="1" fill="hold">
                                          <p:stCondLst>
                                            <p:cond delay="0"/>
                                          </p:stCondLst>
                                        </p:cTn>
                                        <p:tgtEl>
                                          <p:spTgt spid="23"/>
                                        </p:tgtEl>
                                        <p:attrNameLst>
                                          <p:attrName>style.visibility</p:attrName>
                                        </p:attrNameLst>
                                      </p:cBhvr>
                                      <p:to>
                                        <p:strVal val="visible"/>
                                      </p:to>
                                    </p:set>
                                    <p:animEffect transition="in" filter="fade">
                                      <p:cBhvr>
                                        <p:cTn id="63" dur="800" decel="100000"/>
                                        <p:tgtEl>
                                          <p:spTgt spid="23"/>
                                        </p:tgtEl>
                                      </p:cBhvr>
                                    </p:animEffect>
                                    <p:anim calcmode="lin" valueType="num">
                                      <p:cBhvr>
                                        <p:cTn id="64" dur="800" decel="100000" fill="hold"/>
                                        <p:tgtEl>
                                          <p:spTgt spid="23"/>
                                        </p:tgtEl>
                                        <p:attrNameLst>
                                          <p:attrName>style.rotation</p:attrName>
                                        </p:attrNameLst>
                                      </p:cBhvr>
                                      <p:tavLst>
                                        <p:tav tm="0">
                                          <p:val>
                                            <p:fltVal val="-90"/>
                                          </p:val>
                                        </p:tav>
                                        <p:tav tm="100000">
                                          <p:val>
                                            <p:fltVal val="0"/>
                                          </p:val>
                                        </p:tav>
                                      </p:tavLst>
                                    </p:anim>
                                    <p:anim calcmode="lin" valueType="num">
                                      <p:cBhvr>
                                        <p:cTn id="65" dur="800" decel="100000" fill="hold"/>
                                        <p:tgtEl>
                                          <p:spTgt spid="23"/>
                                        </p:tgtEl>
                                        <p:attrNameLst>
                                          <p:attrName>ppt_x</p:attrName>
                                        </p:attrNameLst>
                                      </p:cBhvr>
                                      <p:tavLst>
                                        <p:tav tm="0">
                                          <p:val>
                                            <p:strVal val="#ppt_x+0.4"/>
                                          </p:val>
                                        </p:tav>
                                        <p:tav tm="100000">
                                          <p:val>
                                            <p:strVal val="#ppt_x-0.05"/>
                                          </p:val>
                                        </p:tav>
                                      </p:tavLst>
                                    </p:anim>
                                    <p:anim calcmode="lin" valueType="num">
                                      <p:cBhvr>
                                        <p:cTn id="66" dur="800" decel="100000" fill="hold"/>
                                        <p:tgtEl>
                                          <p:spTgt spid="23"/>
                                        </p:tgtEl>
                                        <p:attrNameLst>
                                          <p:attrName>ppt_y</p:attrName>
                                        </p:attrNameLst>
                                      </p:cBhvr>
                                      <p:tavLst>
                                        <p:tav tm="0">
                                          <p:val>
                                            <p:strVal val="#ppt_y-0.4"/>
                                          </p:val>
                                        </p:tav>
                                        <p:tav tm="100000">
                                          <p:val>
                                            <p:strVal val="#ppt_y+0.1"/>
                                          </p:val>
                                        </p:tav>
                                      </p:tavLst>
                                    </p:anim>
                                    <p:anim calcmode="lin" valueType="num">
                                      <p:cBhvr>
                                        <p:cTn id="67" dur="200" accel="100000" fill="hold">
                                          <p:stCondLst>
                                            <p:cond delay="800"/>
                                          </p:stCondLst>
                                        </p:cTn>
                                        <p:tgtEl>
                                          <p:spTgt spid="23"/>
                                        </p:tgtEl>
                                        <p:attrNameLst>
                                          <p:attrName>ppt_x</p:attrName>
                                        </p:attrNameLst>
                                      </p:cBhvr>
                                      <p:tavLst>
                                        <p:tav tm="0">
                                          <p:val>
                                            <p:strVal val="#ppt_x-0.05"/>
                                          </p:val>
                                        </p:tav>
                                        <p:tav tm="100000">
                                          <p:val>
                                            <p:strVal val="#ppt_x"/>
                                          </p:val>
                                        </p:tav>
                                      </p:tavLst>
                                    </p:anim>
                                    <p:anim calcmode="lin" valueType="num">
                                      <p:cBhvr>
                                        <p:cTn id="68" dur="200" accel="100000" fill="hold">
                                          <p:stCondLst>
                                            <p:cond delay="800"/>
                                          </p:stCondLst>
                                        </p:cTn>
                                        <p:tgtEl>
                                          <p:spTgt spid="23"/>
                                        </p:tgtEl>
                                        <p:attrNameLst>
                                          <p:attrName>ppt_y</p:attrName>
                                        </p:attrNameLst>
                                      </p:cBhvr>
                                      <p:tavLst>
                                        <p:tav tm="0">
                                          <p:val>
                                            <p:strVal val="#ppt_y+0.1"/>
                                          </p:val>
                                        </p:tav>
                                        <p:tav tm="100000">
                                          <p:val>
                                            <p:strVal val="#ppt_y"/>
                                          </p:val>
                                        </p:tav>
                                      </p:tavLst>
                                    </p:anim>
                                  </p:childTnLst>
                                </p:cTn>
                              </p:par>
                              <p:par>
                                <p:cTn id="69" presetID="30" presetClass="entr" presetSubtype="0" fill="hold" grpId="0" nodeType="withEffect">
                                  <p:stCondLst>
                                    <p:cond delay="0"/>
                                  </p:stCondLst>
                                  <p:childTnLst>
                                    <p:set>
                                      <p:cBhvr>
                                        <p:cTn id="70" dur="1" fill="hold">
                                          <p:stCondLst>
                                            <p:cond delay="0"/>
                                          </p:stCondLst>
                                        </p:cTn>
                                        <p:tgtEl>
                                          <p:spTgt spid="25"/>
                                        </p:tgtEl>
                                        <p:attrNameLst>
                                          <p:attrName>style.visibility</p:attrName>
                                        </p:attrNameLst>
                                      </p:cBhvr>
                                      <p:to>
                                        <p:strVal val="visible"/>
                                      </p:to>
                                    </p:set>
                                    <p:animEffect transition="in" filter="fade">
                                      <p:cBhvr>
                                        <p:cTn id="71" dur="800" decel="100000"/>
                                        <p:tgtEl>
                                          <p:spTgt spid="25"/>
                                        </p:tgtEl>
                                      </p:cBhvr>
                                    </p:animEffect>
                                    <p:anim calcmode="lin" valueType="num">
                                      <p:cBhvr>
                                        <p:cTn id="72" dur="800" decel="100000" fill="hold"/>
                                        <p:tgtEl>
                                          <p:spTgt spid="25"/>
                                        </p:tgtEl>
                                        <p:attrNameLst>
                                          <p:attrName>style.rotation</p:attrName>
                                        </p:attrNameLst>
                                      </p:cBhvr>
                                      <p:tavLst>
                                        <p:tav tm="0">
                                          <p:val>
                                            <p:fltVal val="-90"/>
                                          </p:val>
                                        </p:tav>
                                        <p:tav tm="100000">
                                          <p:val>
                                            <p:fltVal val="0"/>
                                          </p:val>
                                        </p:tav>
                                      </p:tavLst>
                                    </p:anim>
                                    <p:anim calcmode="lin" valueType="num">
                                      <p:cBhvr>
                                        <p:cTn id="73" dur="800" decel="100000" fill="hold"/>
                                        <p:tgtEl>
                                          <p:spTgt spid="25"/>
                                        </p:tgtEl>
                                        <p:attrNameLst>
                                          <p:attrName>ppt_x</p:attrName>
                                        </p:attrNameLst>
                                      </p:cBhvr>
                                      <p:tavLst>
                                        <p:tav tm="0">
                                          <p:val>
                                            <p:strVal val="#ppt_x+0.4"/>
                                          </p:val>
                                        </p:tav>
                                        <p:tav tm="100000">
                                          <p:val>
                                            <p:strVal val="#ppt_x-0.05"/>
                                          </p:val>
                                        </p:tav>
                                      </p:tavLst>
                                    </p:anim>
                                    <p:anim calcmode="lin" valueType="num">
                                      <p:cBhvr>
                                        <p:cTn id="74" dur="800" decel="100000" fill="hold"/>
                                        <p:tgtEl>
                                          <p:spTgt spid="25"/>
                                        </p:tgtEl>
                                        <p:attrNameLst>
                                          <p:attrName>ppt_y</p:attrName>
                                        </p:attrNameLst>
                                      </p:cBhvr>
                                      <p:tavLst>
                                        <p:tav tm="0">
                                          <p:val>
                                            <p:strVal val="#ppt_y-0.4"/>
                                          </p:val>
                                        </p:tav>
                                        <p:tav tm="100000">
                                          <p:val>
                                            <p:strVal val="#ppt_y+0.1"/>
                                          </p:val>
                                        </p:tav>
                                      </p:tavLst>
                                    </p:anim>
                                    <p:anim calcmode="lin" valueType="num">
                                      <p:cBhvr>
                                        <p:cTn id="75" dur="200" accel="100000" fill="hold">
                                          <p:stCondLst>
                                            <p:cond delay="800"/>
                                          </p:stCondLst>
                                        </p:cTn>
                                        <p:tgtEl>
                                          <p:spTgt spid="25"/>
                                        </p:tgtEl>
                                        <p:attrNameLst>
                                          <p:attrName>ppt_x</p:attrName>
                                        </p:attrNameLst>
                                      </p:cBhvr>
                                      <p:tavLst>
                                        <p:tav tm="0">
                                          <p:val>
                                            <p:strVal val="#ppt_x-0.05"/>
                                          </p:val>
                                        </p:tav>
                                        <p:tav tm="100000">
                                          <p:val>
                                            <p:strVal val="#ppt_x"/>
                                          </p:val>
                                        </p:tav>
                                      </p:tavLst>
                                    </p:anim>
                                    <p:anim calcmode="lin" valueType="num">
                                      <p:cBhvr>
                                        <p:cTn id="76" dur="200" accel="100000" fill="hold">
                                          <p:stCondLst>
                                            <p:cond delay="800"/>
                                          </p:stCondLst>
                                        </p:cTn>
                                        <p:tgtEl>
                                          <p:spTgt spid="25"/>
                                        </p:tgtEl>
                                        <p:attrNameLst>
                                          <p:attrName>ppt_y</p:attrName>
                                        </p:attrNameLst>
                                      </p:cBhvr>
                                      <p:tavLst>
                                        <p:tav tm="0">
                                          <p:val>
                                            <p:strVal val="#ppt_y+0.1"/>
                                          </p:val>
                                        </p:tav>
                                        <p:tav tm="100000">
                                          <p:val>
                                            <p:strVal val="#ppt_y"/>
                                          </p:val>
                                        </p:tav>
                                      </p:tavLst>
                                    </p:anim>
                                  </p:childTnLst>
                                </p:cTn>
                              </p:par>
                              <p:par>
                                <p:cTn id="77" presetID="30" presetClass="entr" presetSubtype="0" fill="hold" grpId="0" nodeType="withEffect">
                                  <p:stCondLst>
                                    <p:cond delay="0"/>
                                  </p:stCondLst>
                                  <p:childTnLst>
                                    <p:set>
                                      <p:cBhvr>
                                        <p:cTn id="78" dur="1" fill="hold">
                                          <p:stCondLst>
                                            <p:cond delay="0"/>
                                          </p:stCondLst>
                                        </p:cTn>
                                        <p:tgtEl>
                                          <p:spTgt spid="29"/>
                                        </p:tgtEl>
                                        <p:attrNameLst>
                                          <p:attrName>style.visibility</p:attrName>
                                        </p:attrNameLst>
                                      </p:cBhvr>
                                      <p:to>
                                        <p:strVal val="visible"/>
                                      </p:to>
                                    </p:set>
                                    <p:animEffect transition="in" filter="fade">
                                      <p:cBhvr>
                                        <p:cTn id="79" dur="800" decel="100000"/>
                                        <p:tgtEl>
                                          <p:spTgt spid="29"/>
                                        </p:tgtEl>
                                      </p:cBhvr>
                                    </p:animEffect>
                                    <p:anim calcmode="lin" valueType="num">
                                      <p:cBhvr>
                                        <p:cTn id="80" dur="800" decel="100000" fill="hold"/>
                                        <p:tgtEl>
                                          <p:spTgt spid="29"/>
                                        </p:tgtEl>
                                        <p:attrNameLst>
                                          <p:attrName>style.rotation</p:attrName>
                                        </p:attrNameLst>
                                      </p:cBhvr>
                                      <p:tavLst>
                                        <p:tav tm="0">
                                          <p:val>
                                            <p:fltVal val="-90"/>
                                          </p:val>
                                        </p:tav>
                                        <p:tav tm="100000">
                                          <p:val>
                                            <p:fltVal val="0"/>
                                          </p:val>
                                        </p:tav>
                                      </p:tavLst>
                                    </p:anim>
                                    <p:anim calcmode="lin" valueType="num">
                                      <p:cBhvr>
                                        <p:cTn id="81" dur="800" decel="100000" fill="hold"/>
                                        <p:tgtEl>
                                          <p:spTgt spid="29"/>
                                        </p:tgtEl>
                                        <p:attrNameLst>
                                          <p:attrName>ppt_x</p:attrName>
                                        </p:attrNameLst>
                                      </p:cBhvr>
                                      <p:tavLst>
                                        <p:tav tm="0">
                                          <p:val>
                                            <p:strVal val="#ppt_x+0.4"/>
                                          </p:val>
                                        </p:tav>
                                        <p:tav tm="100000">
                                          <p:val>
                                            <p:strVal val="#ppt_x-0.05"/>
                                          </p:val>
                                        </p:tav>
                                      </p:tavLst>
                                    </p:anim>
                                    <p:anim calcmode="lin" valueType="num">
                                      <p:cBhvr>
                                        <p:cTn id="82" dur="800" decel="100000" fill="hold"/>
                                        <p:tgtEl>
                                          <p:spTgt spid="29"/>
                                        </p:tgtEl>
                                        <p:attrNameLst>
                                          <p:attrName>ppt_y</p:attrName>
                                        </p:attrNameLst>
                                      </p:cBhvr>
                                      <p:tavLst>
                                        <p:tav tm="0">
                                          <p:val>
                                            <p:strVal val="#ppt_y-0.4"/>
                                          </p:val>
                                        </p:tav>
                                        <p:tav tm="100000">
                                          <p:val>
                                            <p:strVal val="#ppt_y+0.1"/>
                                          </p:val>
                                        </p:tav>
                                      </p:tavLst>
                                    </p:anim>
                                    <p:anim calcmode="lin" valueType="num">
                                      <p:cBhvr>
                                        <p:cTn id="83" dur="200" accel="100000" fill="hold">
                                          <p:stCondLst>
                                            <p:cond delay="800"/>
                                          </p:stCondLst>
                                        </p:cTn>
                                        <p:tgtEl>
                                          <p:spTgt spid="29"/>
                                        </p:tgtEl>
                                        <p:attrNameLst>
                                          <p:attrName>ppt_x</p:attrName>
                                        </p:attrNameLst>
                                      </p:cBhvr>
                                      <p:tavLst>
                                        <p:tav tm="0">
                                          <p:val>
                                            <p:strVal val="#ppt_x-0.05"/>
                                          </p:val>
                                        </p:tav>
                                        <p:tav tm="100000">
                                          <p:val>
                                            <p:strVal val="#ppt_x"/>
                                          </p:val>
                                        </p:tav>
                                      </p:tavLst>
                                    </p:anim>
                                    <p:anim calcmode="lin" valueType="num">
                                      <p:cBhvr>
                                        <p:cTn id="84" dur="200" accel="100000" fill="hold">
                                          <p:stCondLst>
                                            <p:cond delay="800"/>
                                          </p:stCondLst>
                                        </p:cTn>
                                        <p:tgtEl>
                                          <p:spTgt spid="2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13" grpId="2"/>
      <p:bldP spid="13" grpId="3"/>
      <p:bldP spid="15" grpId="4"/>
      <p:bldP spid="15" grpId="5"/>
      <p:bldP spid="17" grpId="6"/>
      <p:bldP spid="17" grpId="7"/>
      <p:bldP spid="19" grpId="8"/>
      <p:bldP spid="19" grpId="9"/>
      <p:bldP spid="21" grpId="10"/>
      <p:bldP spid="21" grpId="11"/>
      <p:bldP spid="23" grpId="12"/>
      <p:bldP spid="23" grpId="13"/>
      <p:bldP spid="25" grpId="14"/>
      <p:bldP spid="25" grpId="15"/>
      <p:bldP spid="27" grpId="16"/>
      <p:bldP spid="27" grpId="17"/>
      <p:bldP spid="29" grpId="18"/>
      <p:bldP spid="29" grpId="19"/>
    </p:bldLst>
  </p:timing>
</p:sld>
</file>

<file path=ppt/slides/slide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Freeform 5"/>
          <p:cNvSpPr/>
          <p:nvPr/>
        </p:nvSpPr>
        <p:spPr>
          <a:xfrm flipV="1">
            <a:off x="10210761" y="991353"/>
            <a:ext cx="1205631" cy="652548"/>
          </a:xfrm>
          <a:custGeom>
            <a:rect l="l" t="t" r="r" b="b"/>
            <a:pathLst>
              <a:path w="1808447" h="978821">
                <a:moveTo>
                  <a:pt x="0" y="978822"/>
                </a:moveTo>
                <a:lnTo>
                  <a:pt x="1808448" y="978822"/>
                </a:lnTo>
                <a:lnTo>
                  <a:pt x="1808448" y="0"/>
                </a:lnTo>
                <a:lnTo>
                  <a:pt x="0" y="0"/>
                </a:lnTo>
                <a:lnTo>
                  <a:pt x="0" y="978822"/>
                </a:lnTo>
                <a:close/>
              </a:path>
            </a:pathLst>
          </a:custGeom>
          <a:blipFill>
            <a:blip r:embed="rId2">
              <a:extLst>
                <a:ext uri="{96DAC541-7B7A-43D3-8B79-37D633B846F1}">
                  <asvg:svgBlip xmlns:asvg="http://schemas.microsoft.com/office/drawing/2016/SVG/main" xmlns="" r:embed="rId3"/>
                </a:ext>
              </a:extLst>
            </a:blip>
            <a:stretch>
              <a:fillRect/>
            </a:stretch>
          </a:blipFill>
        </p:spPr>
        <p:txBody>
          <a:bodyPr/>
          <a:lstStyle/>
          <a:p/>
        </p:txBody>
      </p:sp>
      <p:grpSp>
        <p:nvGrpSpPr>
          <p:cNvPr id="8" name="Group 12"/>
          <p:cNvGrpSpPr/>
          <p:nvPr/>
        </p:nvGrpSpPr>
        <p:grpSpPr>
          <a:xfrm>
            <a:off x="798979" y="629700"/>
            <a:ext cx="2467646" cy="723305"/>
            <a:chExt cx="899521" cy="263663"/>
          </a:xfrm>
        </p:grpSpPr>
        <p:sp>
          <p:nvSpPr>
            <p:cNvPr id="9" name="Freeform 13"/>
            <p:cNvSpPr/>
            <p:nvPr/>
          </p:nvSpPr>
          <p:spPr>
            <a:xfrm>
              <a:off x="0" y="0"/>
              <a:ext cx="899521" cy="263663"/>
            </a:xfrm>
            <a:custGeom>
              <a:rect l="l" t="t" r="r" b="b"/>
              <a:pathLst>
                <a:path w="899521" h="263663">
                  <a:moveTo>
                    <a:pt x="131832" y="0"/>
                  </a:moveTo>
                  <a:lnTo>
                    <a:pt x="767690" y="0"/>
                  </a:lnTo>
                  <a:cubicBezTo>
                    <a:pt x="840498" y="0"/>
                    <a:pt x="899521" y="59023"/>
                    <a:pt x="899521" y="131832"/>
                  </a:cubicBezTo>
                  <a:lnTo>
                    <a:pt x="899521" y="131832"/>
                  </a:lnTo>
                  <a:cubicBezTo>
                    <a:pt x="899521" y="166796"/>
                    <a:pt x="885632" y="200327"/>
                    <a:pt x="860909" y="225051"/>
                  </a:cubicBezTo>
                  <a:cubicBezTo>
                    <a:pt x="836185" y="249774"/>
                    <a:pt x="802654" y="263663"/>
                    <a:pt x="767690" y="263663"/>
                  </a:cubicBezTo>
                  <a:lnTo>
                    <a:pt x="131832" y="263663"/>
                  </a:lnTo>
                  <a:cubicBezTo>
                    <a:pt x="96868" y="263663"/>
                    <a:pt x="63336" y="249774"/>
                    <a:pt x="38613" y="225051"/>
                  </a:cubicBezTo>
                  <a:cubicBezTo>
                    <a:pt x="13889" y="200327"/>
                    <a:pt x="0" y="166796"/>
                    <a:pt x="0" y="131832"/>
                  </a:cubicBezTo>
                  <a:lnTo>
                    <a:pt x="0" y="131832"/>
                  </a:lnTo>
                  <a:cubicBezTo>
                    <a:pt x="0" y="96868"/>
                    <a:pt x="13889" y="63336"/>
                    <a:pt x="38613" y="38613"/>
                  </a:cubicBezTo>
                  <a:cubicBezTo>
                    <a:pt x="63336" y="13889"/>
                    <a:pt x="96868" y="0"/>
                    <a:pt x="131832" y="0"/>
                  </a:cubicBezTo>
                  <a:close/>
                </a:path>
              </a:pathLst>
            </a:custGeom>
            <a:solidFill>
              <a:srgbClr val="337558"/>
            </a:solidFill>
          </p:spPr>
          <p:txBody>
            <a:bodyPr/>
            <a:lstStyle/>
            <a:p/>
          </p:txBody>
        </p:sp>
        <p:sp>
          <p:nvSpPr>
            <p:cNvPr id="10" name="TextBox 14"/>
            <p:cNvSpPr txBox="1"/>
            <p:nvPr/>
          </p:nvSpPr>
          <p:spPr>
            <a:xfrm>
              <a:off x="0" y="-38100"/>
              <a:ext cx="899521" cy="301763"/>
            </a:xfrm>
            <a:prstGeom prst="rect">
              <a:avLst/>
            </a:prstGeom>
          </p:spPr>
          <p:txBody>
            <a:bodyPr lIns="33867" tIns="33867" rIns="33867" bIns="33867" rtlCol="0" anchor="ctr"/>
            <a:lstStyle/>
            <a:p>
              <a:pPr algn="ctr">
                <a:lnSpc>
                  <a:spcPts val="1775"/>
                </a:lnSpc>
              </a:pPr>
              <a:endParaRPr sz="1200"/>
            </a:p>
          </p:txBody>
        </p:sp>
      </p:grpSp>
      <p:sp>
        <p:nvSpPr>
          <p:cNvPr id="11" name="TextBox 10"/>
          <p:cNvSpPr txBox="1"/>
          <p:nvPr/>
        </p:nvSpPr>
        <p:spPr>
          <a:xfrm>
            <a:off x="1290127" y="668889"/>
            <a:ext cx="1789611" cy="646331"/>
          </a:xfrm>
          <a:prstGeom prst="rect">
            <a:avLst/>
          </a:prstGeom>
          <a:noFill/>
        </p:spPr>
        <p:txBody>
          <a:bodyPr wrap="square" rtlCol="0">
            <a:spAutoFit/>
          </a:bodyPr>
          <a:lstStyle/>
          <a:p>
            <a:r>
              <a:rPr lang="vi-VN" sz="3600" b="1" smtClean="0">
                <a:solidFill>
                  <a:schemeClr val="bg1"/>
                </a:solidFill>
                <a:latin typeface="+mj-lt"/>
              </a:rPr>
              <a:t>Câu 5:</a:t>
            </a:r>
            <a:endParaRPr lang="en-US" sz="3600" b="1">
              <a:solidFill>
                <a:schemeClr val="bg1"/>
              </a:solidFill>
              <a:latin typeface="+mj-lt"/>
            </a:endParaRPr>
          </a:p>
        </p:txBody>
      </p:sp>
      <p:sp>
        <p:nvSpPr>
          <p:cNvPr id="12" name="TextBox 11"/>
          <p:cNvSpPr txBox="1"/>
          <p:nvPr/>
        </p:nvSpPr>
        <p:spPr>
          <a:xfrm>
            <a:off x="1337302" y="1821531"/>
            <a:ext cx="9159212" cy="2122805"/>
          </a:xfrm>
          <a:prstGeom prst="rect">
            <a:avLst/>
          </a:prstGeom>
          <a:noFill/>
        </p:spPr>
        <p:txBody>
          <a:bodyPr wrap="square" rtlCol="0">
            <a:spAutoFit/>
          </a:bodyPr>
          <a:lstStyle/>
          <a:p>
            <a:pPr algn="ctr"/>
            <a:r>
              <a:rPr lang="en-US" sz="6600" b="1" smtClean="0">
                <a:latin typeface="Times New Roman" panose="02020603050405020304" pitchFamily="18" charset="0"/>
                <a:cs typeface="Times New Roman" panose="02020603050405020304" pitchFamily="18" charset="0"/>
              </a:rPr>
              <a:t>Điều nghe </a:t>
            </a:r>
            <a:r>
              <a:rPr lang="vi-VN" sz="6600" b="1" smtClean="0">
                <a:latin typeface="Times New Roman" panose="02020603050405020304" pitchFamily="18" charset="0"/>
                <a:cs typeface="Times New Roman" panose="02020603050405020304" pitchFamily="18" charset="0"/>
              </a:rPr>
              <a:t>rỉ tai phải </a:t>
            </a:r>
          </a:p>
          <a:p>
            <a:pPr algn="ctr"/>
            <a:r>
              <a:rPr lang="vi-VN" sz="6600" b="1" smtClean="0">
                <a:latin typeface="Times New Roman" panose="02020603050405020304" pitchFamily="18" charset="0"/>
                <a:cs typeface="Times New Roman" panose="02020603050405020304" pitchFamily="18" charset="0"/>
              </a:rPr>
              <a:t>rao giảng ở đâu?</a:t>
            </a:r>
            <a:endParaRPr lang="en-US" sz="6600" b="1">
              <a:latin typeface="Times New Roman" panose="02020603050405020304" pitchFamily="18" charset="0"/>
              <a:cs typeface="Times New Roman" panose="02020603050405020304" pitchFamily="18" charset="0"/>
            </a:endParaRPr>
          </a:p>
        </p:txBody>
      </p:sp>
      <p:sp>
        <p:nvSpPr>
          <p:cNvPr id="13" name="Rounded Rectangle 12"/>
          <p:cNvSpPr/>
          <p:nvPr/>
        </p:nvSpPr>
        <p:spPr>
          <a:xfrm>
            <a:off x="2270752" y="4230038"/>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2384092" y="4249088"/>
            <a:ext cx="552450" cy="830997"/>
          </a:xfrm>
          <a:prstGeom prst="rect">
            <a:avLst/>
          </a:prstGeom>
          <a:noFill/>
        </p:spPr>
        <p:txBody>
          <a:bodyPr wrap="square" rtlCol="0">
            <a:spAutoFit/>
          </a:bodyPr>
          <a:lstStyle/>
          <a:p>
            <a:r>
              <a:rPr lang="vi-VN" sz="4800" b="1" smtClean="0">
                <a:solidFill>
                  <a:srgbClr val="FF0000"/>
                </a:solidFill>
                <a:latin typeface="+mj-lt"/>
              </a:rPr>
              <a:t>R</a:t>
            </a:r>
            <a:endParaRPr lang="en-US" sz="4800" b="1">
              <a:solidFill>
                <a:srgbClr val="FF0000"/>
              </a:solidFill>
              <a:latin typeface="+mj-lt"/>
            </a:endParaRPr>
          </a:p>
        </p:txBody>
      </p:sp>
      <p:sp>
        <p:nvSpPr>
          <p:cNvPr id="15" name="Rounded Rectangle 14"/>
          <p:cNvSpPr/>
          <p:nvPr/>
        </p:nvSpPr>
        <p:spPr>
          <a:xfrm>
            <a:off x="3191041" y="4230038"/>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342481" y="4268138"/>
            <a:ext cx="552450" cy="830997"/>
          </a:xfrm>
          <a:prstGeom prst="rect">
            <a:avLst/>
          </a:prstGeom>
          <a:noFill/>
        </p:spPr>
        <p:txBody>
          <a:bodyPr wrap="square" rtlCol="0">
            <a:spAutoFit/>
          </a:bodyPr>
          <a:lstStyle/>
          <a:p>
            <a:r>
              <a:rPr lang="vi-VN" sz="4800" b="1" smtClean="0">
                <a:solidFill>
                  <a:srgbClr val="FF0000"/>
                </a:solidFill>
                <a:latin typeface="+mj-lt"/>
              </a:rPr>
              <a:t>Ê</a:t>
            </a:r>
            <a:endParaRPr lang="en-US" sz="4800" b="1">
              <a:solidFill>
                <a:srgbClr val="FF0000"/>
              </a:solidFill>
              <a:latin typeface="+mj-lt"/>
            </a:endParaRPr>
          </a:p>
        </p:txBody>
      </p:sp>
      <p:sp>
        <p:nvSpPr>
          <p:cNvPr id="17" name="Rounded Rectangle 16"/>
          <p:cNvSpPr/>
          <p:nvPr/>
        </p:nvSpPr>
        <p:spPr>
          <a:xfrm>
            <a:off x="4111330" y="4230038"/>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4224670" y="4249088"/>
            <a:ext cx="552450" cy="830997"/>
          </a:xfrm>
          <a:prstGeom prst="rect">
            <a:avLst/>
          </a:prstGeom>
          <a:noFill/>
        </p:spPr>
        <p:txBody>
          <a:bodyPr wrap="square" rtlCol="0">
            <a:spAutoFit/>
          </a:bodyPr>
          <a:lstStyle/>
          <a:p>
            <a:r>
              <a:rPr lang="vi-VN" sz="4800" b="1" smtClean="0">
                <a:solidFill>
                  <a:srgbClr val="FF0000"/>
                </a:solidFill>
                <a:latin typeface="+mj-lt"/>
              </a:rPr>
              <a:t>N</a:t>
            </a:r>
            <a:endParaRPr lang="en-US" sz="4800" b="1">
              <a:solidFill>
                <a:srgbClr val="FF0000"/>
              </a:solidFill>
              <a:latin typeface="+mj-lt"/>
            </a:endParaRPr>
          </a:p>
        </p:txBody>
      </p:sp>
      <p:sp>
        <p:nvSpPr>
          <p:cNvPr id="19" name="Rounded Rectangle 18"/>
          <p:cNvSpPr/>
          <p:nvPr/>
        </p:nvSpPr>
        <p:spPr>
          <a:xfrm>
            <a:off x="5031619" y="4230038"/>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5106859" y="4287188"/>
            <a:ext cx="552450" cy="830997"/>
          </a:xfrm>
          <a:prstGeom prst="rect">
            <a:avLst/>
          </a:prstGeom>
          <a:noFill/>
        </p:spPr>
        <p:txBody>
          <a:bodyPr wrap="square" rtlCol="0">
            <a:spAutoFit/>
          </a:bodyPr>
          <a:lstStyle/>
          <a:p>
            <a:r>
              <a:rPr lang="vi-VN" sz="4800" b="1" smtClean="0">
                <a:solidFill>
                  <a:srgbClr val="FF0000"/>
                </a:solidFill>
                <a:latin typeface="+mj-lt"/>
              </a:rPr>
              <a:t>M</a:t>
            </a:r>
            <a:endParaRPr lang="en-US" sz="4800" b="1">
              <a:solidFill>
                <a:srgbClr val="FF0000"/>
              </a:solidFill>
              <a:latin typeface="+mj-lt"/>
            </a:endParaRPr>
          </a:p>
        </p:txBody>
      </p:sp>
      <p:sp>
        <p:nvSpPr>
          <p:cNvPr id="21" name="Rounded Rectangle 20"/>
          <p:cNvSpPr/>
          <p:nvPr/>
        </p:nvSpPr>
        <p:spPr>
          <a:xfrm>
            <a:off x="5951908" y="4230038"/>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065248" y="4268138"/>
            <a:ext cx="552450" cy="830997"/>
          </a:xfrm>
          <a:prstGeom prst="rect">
            <a:avLst/>
          </a:prstGeom>
          <a:noFill/>
        </p:spPr>
        <p:txBody>
          <a:bodyPr wrap="square" rtlCol="0">
            <a:spAutoFit/>
          </a:bodyPr>
          <a:lstStyle/>
          <a:p>
            <a:r>
              <a:rPr lang="vi-VN" sz="4800" b="1" smtClean="0">
                <a:solidFill>
                  <a:srgbClr val="FF0000"/>
                </a:solidFill>
                <a:latin typeface="+mj-lt"/>
              </a:rPr>
              <a:t>Á</a:t>
            </a:r>
            <a:endParaRPr lang="en-US" sz="4800" b="1">
              <a:solidFill>
                <a:srgbClr val="FF0000"/>
              </a:solidFill>
              <a:latin typeface="+mj-lt"/>
            </a:endParaRPr>
          </a:p>
        </p:txBody>
      </p:sp>
      <p:sp>
        <p:nvSpPr>
          <p:cNvPr id="23" name="Rounded Rectangle 22"/>
          <p:cNvSpPr/>
          <p:nvPr/>
        </p:nvSpPr>
        <p:spPr>
          <a:xfrm>
            <a:off x="6872197" y="4230038"/>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7099837" y="4230038"/>
            <a:ext cx="552450" cy="830997"/>
          </a:xfrm>
          <a:prstGeom prst="rect">
            <a:avLst/>
          </a:prstGeom>
          <a:noFill/>
        </p:spPr>
        <p:txBody>
          <a:bodyPr wrap="square" rtlCol="0">
            <a:spAutoFit/>
          </a:bodyPr>
          <a:lstStyle/>
          <a:p>
            <a:r>
              <a:rPr lang="vi-VN" sz="4800" b="1" smtClean="0">
                <a:solidFill>
                  <a:srgbClr val="FF0000"/>
                </a:solidFill>
                <a:latin typeface="+mj-lt"/>
              </a:rPr>
              <a:t>I</a:t>
            </a:r>
            <a:endParaRPr lang="en-US" sz="4800" b="1">
              <a:solidFill>
                <a:srgbClr val="FF0000"/>
              </a:solidFill>
              <a:latin typeface="+mj-lt"/>
            </a:endParaRPr>
          </a:p>
        </p:txBody>
      </p:sp>
      <p:sp>
        <p:nvSpPr>
          <p:cNvPr id="25" name="Rounded Rectangle 24"/>
          <p:cNvSpPr/>
          <p:nvPr/>
        </p:nvSpPr>
        <p:spPr>
          <a:xfrm>
            <a:off x="7792486" y="4230038"/>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7905826" y="4287188"/>
            <a:ext cx="552450" cy="830997"/>
          </a:xfrm>
          <a:prstGeom prst="rect">
            <a:avLst/>
          </a:prstGeom>
          <a:noFill/>
        </p:spPr>
        <p:txBody>
          <a:bodyPr wrap="square" rtlCol="0">
            <a:spAutoFit/>
          </a:bodyPr>
          <a:lstStyle/>
          <a:p>
            <a:r>
              <a:rPr lang="vi-VN" sz="4800" b="1" smtClean="0">
                <a:solidFill>
                  <a:srgbClr val="FF0000"/>
                </a:solidFill>
                <a:latin typeface="+mj-lt"/>
              </a:rPr>
              <a:t>N</a:t>
            </a:r>
            <a:endParaRPr lang="en-US" sz="4800" b="1">
              <a:solidFill>
                <a:srgbClr val="FF0000"/>
              </a:solidFill>
              <a:latin typeface="+mj-lt"/>
            </a:endParaRPr>
          </a:p>
        </p:txBody>
      </p:sp>
      <p:sp>
        <p:nvSpPr>
          <p:cNvPr id="27" name="Rounded Rectangle 26"/>
          <p:cNvSpPr/>
          <p:nvPr/>
        </p:nvSpPr>
        <p:spPr>
          <a:xfrm>
            <a:off x="8712775" y="4230038"/>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8807065" y="4230038"/>
            <a:ext cx="552450" cy="830997"/>
          </a:xfrm>
          <a:prstGeom prst="rect">
            <a:avLst/>
          </a:prstGeom>
          <a:noFill/>
        </p:spPr>
        <p:txBody>
          <a:bodyPr wrap="square" rtlCol="0">
            <a:spAutoFit/>
          </a:bodyPr>
          <a:lstStyle/>
          <a:p>
            <a:r>
              <a:rPr lang="vi-VN" sz="4800" b="1" smtClean="0">
                <a:solidFill>
                  <a:srgbClr val="FF0000"/>
                </a:solidFill>
                <a:latin typeface="+mj-lt"/>
              </a:rPr>
              <a:t>H</a:t>
            </a:r>
            <a:endParaRPr lang="en-US" sz="4800" b="1">
              <a:solidFill>
                <a:srgbClr val="FF0000"/>
              </a:solidFill>
              <a:latin typeface="+mj-lt"/>
            </a:endParaRPr>
          </a:p>
        </p:txBody>
      </p:sp>
      <p:sp>
        <p:nvSpPr>
          <p:cNvPr id="29" name="Rounded Rectangle 28"/>
          <p:cNvSpPr/>
          <p:nvPr/>
        </p:nvSpPr>
        <p:spPr>
          <a:xfrm>
            <a:off x="1337302" y="4206747"/>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1488742" y="4206747"/>
            <a:ext cx="552450" cy="830997"/>
          </a:xfrm>
          <a:prstGeom prst="rect">
            <a:avLst/>
          </a:prstGeom>
          <a:noFill/>
        </p:spPr>
        <p:txBody>
          <a:bodyPr wrap="square" rtlCol="0">
            <a:spAutoFit/>
          </a:bodyPr>
          <a:lstStyle/>
          <a:p>
            <a:r>
              <a:rPr lang="vi-VN" sz="4800" b="1" smtClean="0">
                <a:solidFill>
                  <a:srgbClr val="FF0000"/>
                </a:solidFill>
                <a:latin typeface="+mj-lt"/>
              </a:rPr>
              <a:t>T</a:t>
            </a:r>
            <a:endParaRPr lang="en-US" sz="4800" b="1">
              <a:solidFill>
                <a:srgbClr val="FF0000"/>
              </a:solidFill>
              <a:latin typeface="+mj-lt"/>
            </a:endParaRPr>
          </a:p>
        </p:txBody>
      </p:sp>
      <p:sp>
        <p:nvSpPr>
          <p:cNvPr id="31" name="Rounded Rectangle 30"/>
          <p:cNvSpPr/>
          <p:nvPr/>
        </p:nvSpPr>
        <p:spPr>
          <a:xfrm>
            <a:off x="9660327" y="4230038"/>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9773667" y="4287188"/>
            <a:ext cx="552450" cy="830997"/>
          </a:xfrm>
          <a:prstGeom prst="rect">
            <a:avLst/>
          </a:prstGeom>
          <a:noFill/>
        </p:spPr>
        <p:txBody>
          <a:bodyPr wrap="square" rtlCol="0">
            <a:spAutoFit/>
          </a:bodyPr>
          <a:lstStyle/>
          <a:p>
            <a:r>
              <a:rPr lang="vi-VN" sz="4800" b="1" smtClean="0">
                <a:solidFill>
                  <a:srgbClr val="FF0000"/>
                </a:solidFill>
                <a:latin typeface="+mj-lt"/>
              </a:rPr>
              <a:t>À</a:t>
            </a:r>
            <a:endParaRPr lang="en-US" sz="4800" b="1">
              <a:solidFill>
                <a:srgbClr val="FF0000"/>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800" decel="100000"/>
                                        <p:tgtEl>
                                          <p:spTgt spid="14"/>
                                        </p:tgtEl>
                                      </p:cBhvr>
                                    </p:animEffect>
                                    <p:anim calcmode="lin" valueType="num">
                                      <p:cBhvr>
                                        <p:cTn id="8" dur="800" decel="100000" fill="hold"/>
                                        <p:tgtEl>
                                          <p:spTgt spid="14"/>
                                        </p:tgtEl>
                                        <p:attrNameLst>
                                          <p:attrName>style.rotation</p:attrName>
                                        </p:attrNameLst>
                                      </p:cBhvr>
                                      <p:tavLst>
                                        <p:tav tm="0">
                                          <p:val>
                                            <p:fltVal val="-90"/>
                                          </p:val>
                                        </p:tav>
                                        <p:tav tm="100000">
                                          <p:val>
                                            <p:fltVal val="0"/>
                                          </p:val>
                                        </p:tav>
                                      </p:tavLst>
                                    </p:anim>
                                    <p:anim calcmode="lin" valueType="num">
                                      <p:cBhvr>
                                        <p:cTn id="9" dur="800" decel="100000" fill="hold"/>
                                        <p:tgtEl>
                                          <p:spTgt spid="14"/>
                                        </p:tgtEl>
                                        <p:attrNameLst>
                                          <p:attrName>ppt_x</p:attrName>
                                        </p:attrNameLst>
                                      </p:cBhvr>
                                      <p:tavLst>
                                        <p:tav tm="0">
                                          <p:val>
                                            <p:strVal val="#ppt_x+0.4"/>
                                          </p:val>
                                        </p:tav>
                                        <p:tav tm="100000">
                                          <p:val>
                                            <p:strVal val="#ppt_x-0.05"/>
                                          </p:val>
                                        </p:tav>
                                      </p:tavLst>
                                    </p:anim>
                                    <p:anim calcmode="lin" valueType="num">
                                      <p:cBhvr>
                                        <p:cTn id="10" dur="800" decel="100000" fill="hold"/>
                                        <p:tgtEl>
                                          <p:spTgt spid="1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4"/>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800" decel="100000"/>
                                        <p:tgtEl>
                                          <p:spTgt spid="16"/>
                                        </p:tgtEl>
                                      </p:cBhvr>
                                    </p:animEffect>
                                    <p:anim calcmode="lin" valueType="num">
                                      <p:cBhvr>
                                        <p:cTn id="16" dur="800" decel="100000" fill="hold"/>
                                        <p:tgtEl>
                                          <p:spTgt spid="16"/>
                                        </p:tgtEl>
                                        <p:attrNameLst>
                                          <p:attrName>style.rotation</p:attrName>
                                        </p:attrNameLst>
                                      </p:cBhvr>
                                      <p:tavLst>
                                        <p:tav tm="0">
                                          <p:val>
                                            <p:fltVal val="-90"/>
                                          </p:val>
                                        </p:tav>
                                        <p:tav tm="100000">
                                          <p:val>
                                            <p:fltVal val="0"/>
                                          </p:val>
                                        </p:tav>
                                      </p:tavLst>
                                    </p:anim>
                                    <p:anim calcmode="lin" valueType="num">
                                      <p:cBhvr>
                                        <p:cTn id="17" dur="800" decel="100000" fill="hold"/>
                                        <p:tgtEl>
                                          <p:spTgt spid="16"/>
                                        </p:tgtEl>
                                        <p:attrNameLst>
                                          <p:attrName>ppt_x</p:attrName>
                                        </p:attrNameLst>
                                      </p:cBhvr>
                                      <p:tavLst>
                                        <p:tav tm="0">
                                          <p:val>
                                            <p:strVal val="#ppt_x+0.4"/>
                                          </p:val>
                                        </p:tav>
                                        <p:tav tm="100000">
                                          <p:val>
                                            <p:strVal val="#ppt_x-0.05"/>
                                          </p:val>
                                        </p:tav>
                                      </p:tavLst>
                                    </p:anim>
                                    <p:anim calcmode="lin" valueType="num">
                                      <p:cBhvr>
                                        <p:cTn id="18" dur="800" decel="100000" fill="hold"/>
                                        <p:tgtEl>
                                          <p:spTgt spid="16"/>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16"/>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16"/>
                                        </p:tgtEl>
                                        <p:attrNameLst>
                                          <p:attrName>ppt_y</p:attrName>
                                        </p:attrNameLst>
                                      </p:cBhvr>
                                      <p:tavLst>
                                        <p:tav tm="0">
                                          <p:val>
                                            <p:strVal val="#ppt_y+0.1"/>
                                          </p:val>
                                        </p:tav>
                                        <p:tav tm="100000">
                                          <p:val>
                                            <p:strVal val="#ppt_y"/>
                                          </p:val>
                                        </p:tav>
                                      </p:tavLst>
                                    </p:anim>
                                  </p:childTnLst>
                                </p:cTn>
                              </p:par>
                              <p:par>
                                <p:cTn id="21" presetID="30"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800" decel="100000"/>
                                        <p:tgtEl>
                                          <p:spTgt spid="18"/>
                                        </p:tgtEl>
                                      </p:cBhvr>
                                    </p:animEffect>
                                    <p:anim calcmode="lin" valueType="num">
                                      <p:cBhvr>
                                        <p:cTn id="24" dur="800" decel="100000" fill="hold"/>
                                        <p:tgtEl>
                                          <p:spTgt spid="18"/>
                                        </p:tgtEl>
                                        <p:attrNameLst>
                                          <p:attrName>style.rotation</p:attrName>
                                        </p:attrNameLst>
                                      </p:cBhvr>
                                      <p:tavLst>
                                        <p:tav tm="0">
                                          <p:val>
                                            <p:fltVal val="-90"/>
                                          </p:val>
                                        </p:tav>
                                        <p:tav tm="100000">
                                          <p:val>
                                            <p:fltVal val="0"/>
                                          </p:val>
                                        </p:tav>
                                      </p:tavLst>
                                    </p:anim>
                                    <p:anim calcmode="lin" valueType="num">
                                      <p:cBhvr>
                                        <p:cTn id="25" dur="800" decel="100000" fill="hold"/>
                                        <p:tgtEl>
                                          <p:spTgt spid="18"/>
                                        </p:tgtEl>
                                        <p:attrNameLst>
                                          <p:attrName>ppt_x</p:attrName>
                                        </p:attrNameLst>
                                      </p:cBhvr>
                                      <p:tavLst>
                                        <p:tav tm="0">
                                          <p:val>
                                            <p:strVal val="#ppt_x+0.4"/>
                                          </p:val>
                                        </p:tav>
                                        <p:tav tm="100000">
                                          <p:val>
                                            <p:strVal val="#ppt_x-0.05"/>
                                          </p:val>
                                        </p:tav>
                                      </p:tavLst>
                                    </p:anim>
                                    <p:anim calcmode="lin" valueType="num">
                                      <p:cBhvr>
                                        <p:cTn id="26" dur="800" decel="100000" fill="hold"/>
                                        <p:tgtEl>
                                          <p:spTgt spid="18"/>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par>
                                <p:cTn id="29" presetID="30"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800" decel="100000"/>
                                        <p:tgtEl>
                                          <p:spTgt spid="20"/>
                                        </p:tgtEl>
                                      </p:cBhvr>
                                    </p:animEffect>
                                    <p:anim calcmode="lin" valueType="num">
                                      <p:cBhvr>
                                        <p:cTn id="32" dur="800" decel="100000" fill="hold"/>
                                        <p:tgtEl>
                                          <p:spTgt spid="20"/>
                                        </p:tgtEl>
                                        <p:attrNameLst>
                                          <p:attrName>style.rotation</p:attrName>
                                        </p:attrNameLst>
                                      </p:cBhvr>
                                      <p:tavLst>
                                        <p:tav tm="0">
                                          <p:val>
                                            <p:fltVal val="-90"/>
                                          </p:val>
                                        </p:tav>
                                        <p:tav tm="100000">
                                          <p:val>
                                            <p:fltVal val="0"/>
                                          </p:val>
                                        </p:tav>
                                      </p:tavLst>
                                    </p:anim>
                                    <p:anim calcmode="lin" valueType="num">
                                      <p:cBhvr>
                                        <p:cTn id="33" dur="800" decel="100000" fill="hold"/>
                                        <p:tgtEl>
                                          <p:spTgt spid="20"/>
                                        </p:tgtEl>
                                        <p:attrNameLst>
                                          <p:attrName>ppt_x</p:attrName>
                                        </p:attrNameLst>
                                      </p:cBhvr>
                                      <p:tavLst>
                                        <p:tav tm="0">
                                          <p:val>
                                            <p:strVal val="#ppt_x+0.4"/>
                                          </p:val>
                                        </p:tav>
                                        <p:tav tm="100000">
                                          <p:val>
                                            <p:strVal val="#ppt_x-0.05"/>
                                          </p:val>
                                        </p:tav>
                                      </p:tavLst>
                                    </p:anim>
                                    <p:anim calcmode="lin" valueType="num">
                                      <p:cBhvr>
                                        <p:cTn id="34" dur="800" decel="100000" fill="hold"/>
                                        <p:tgtEl>
                                          <p:spTgt spid="20"/>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20"/>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20"/>
                                        </p:tgtEl>
                                        <p:attrNameLst>
                                          <p:attrName>ppt_y</p:attrName>
                                        </p:attrNameLst>
                                      </p:cBhvr>
                                      <p:tavLst>
                                        <p:tav tm="0">
                                          <p:val>
                                            <p:strVal val="#ppt_y+0.1"/>
                                          </p:val>
                                        </p:tav>
                                        <p:tav tm="100000">
                                          <p:val>
                                            <p:strVal val="#ppt_y"/>
                                          </p:val>
                                        </p:tav>
                                      </p:tavLst>
                                    </p:anim>
                                  </p:childTnLst>
                                </p:cTn>
                              </p:par>
                              <p:par>
                                <p:cTn id="37" presetID="30"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800" decel="100000"/>
                                        <p:tgtEl>
                                          <p:spTgt spid="30"/>
                                        </p:tgtEl>
                                      </p:cBhvr>
                                    </p:animEffect>
                                    <p:anim calcmode="lin" valueType="num">
                                      <p:cBhvr>
                                        <p:cTn id="40" dur="800" decel="100000" fill="hold"/>
                                        <p:tgtEl>
                                          <p:spTgt spid="30"/>
                                        </p:tgtEl>
                                        <p:attrNameLst>
                                          <p:attrName>style.rotation</p:attrName>
                                        </p:attrNameLst>
                                      </p:cBhvr>
                                      <p:tavLst>
                                        <p:tav tm="0">
                                          <p:val>
                                            <p:fltVal val="-90"/>
                                          </p:val>
                                        </p:tav>
                                        <p:tav tm="100000">
                                          <p:val>
                                            <p:fltVal val="0"/>
                                          </p:val>
                                        </p:tav>
                                      </p:tavLst>
                                    </p:anim>
                                    <p:anim calcmode="lin" valueType="num">
                                      <p:cBhvr>
                                        <p:cTn id="41" dur="800" decel="100000" fill="hold"/>
                                        <p:tgtEl>
                                          <p:spTgt spid="30"/>
                                        </p:tgtEl>
                                        <p:attrNameLst>
                                          <p:attrName>ppt_x</p:attrName>
                                        </p:attrNameLst>
                                      </p:cBhvr>
                                      <p:tavLst>
                                        <p:tav tm="0">
                                          <p:val>
                                            <p:strVal val="#ppt_x+0.4"/>
                                          </p:val>
                                        </p:tav>
                                        <p:tav tm="100000">
                                          <p:val>
                                            <p:strVal val="#ppt_x-0.05"/>
                                          </p:val>
                                        </p:tav>
                                      </p:tavLst>
                                    </p:anim>
                                    <p:anim calcmode="lin" valueType="num">
                                      <p:cBhvr>
                                        <p:cTn id="42" dur="800" decel="100000" fill="hold"/>
                                        <p:tgtEl>
                                          <p:spTgt spid="30"/>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30"/>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30"/>
                                        </p:tgtEl>
                                        <p:attrNameLst>
                                          <p:attrName>ppt_y</p:attrName>
                                        </p:attrNameLst>
                                      </p:cBhvr>
                                      <p:tavLst>
                                        <p:tav tm="0">
                                          <p:val>
                                            <p:strVal val="#ppt_y+0.1"/>
                                          </p:val>
                                        </p:tav>
                                        <p:tav tm="100000">
                                          <p:val>
                                            <p:strVal val="#ppt_y"/>
                                          </p:val>
                                        </p:tav>
                                      </p:tavLst>
                                    </p:anim>
                                  </p:childTnLst>
                                </p:cTn>
                              </p:par>
                              <p:par>
                                <p:cTn id="45" presetID="30"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800" decel="100000"/>
                                        <p:tgtEl>
                                          <p:spTgt spid="22"/>
                                        </p:tgtEl>
                                      </p:cBhvr>
                                    </p:animEffect>
                                    <p:anim calcmode="lin" valueType="num">
                                      <p:cBhvr>
                                        <p:cTn id="48" dur="800" decel="100000" fill="hold"/>
                                        <p:tgtEl>
                                          <p:spTgt spid="22"/>
                                        </p:tgtEl>
                                        <p:attrNameLst>
                                          <p:attrName>style.rotation</p:attrName>
                                        </p:attrNameLst>
                                      </p:cBhvr>
                                      <p:tavLst>
                                        <p:tav tm="0">
                                          <p:val>
                                            <p:fltVal val="-90"/>
                                          </p:val>
                                        </p:tav>
                                        <p:tav tm="100000">
                                          <p:val>
                                            <p:fltVal val="0"/>
                                          </p:val>
                                        </p:tav>
                                      </p:tavLst>
                                    </p:anim>
                                    <p:anim calcmode="lin" valueType="num">
                                      <p:cBhvr>
                                        <p:cTn id="49" dur="800" decel="100000" fill="hold"/>
                                        <p:tgtEl>
                                          <p:spTgt spid="22"/>
                                        </p:tgtEl>
                                        <p:attrNameLst>
                                          <p:attrName>ppt_x</p:attrName>
                                        </p:attrNameLst>
                                      </p:cBhvr>
                                      <p:tavLst>
                                        <p:tav tm="0">
                                          <p:val>
                                            <p:strVal val="#ppt_x+0.4"/>
                                          </p:val>
                                        </p:tav>
                                        <p:tav tm="100000">
                                          <p:val>
                                            <p:strVal val="#ppt_x-0.05"/>
                                          </p:val>
                                        </p:tav>
                                      </p:tavLst>
                                    </p:anim>
                                    <p:anim calcmode="lin" valueType="num">
                                      <p:cBhvr>
                                        <p:cTn id="50" dur="800" decel="100000" fill="hold"/>
                                        <p:tgtEl>
                                          <p:spTgt spid="22"/>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22"/>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22"/>
                                        </p:tgtEl>
                                        <p:attrNameLst>
                                          <p:attrName>ppt_y</p:attrName>
                                        </p:attrNameLst>
                                      </p:cBhvr>
                                      <p:tavLst>
                                        <p:tav tm="0">
                                          <p:val>
                                            <p:strVal val="#ppt_y+0.1"/>
                                          </p:val>
                                        </p:tav>
                                        <p:tav tm="100000">
                                          <p:val>
                                            <p:strVal val="#ppt_y"/>
                                          </p:val>
                                        </p:tav>
                                      </p:tavLst>
                                    </p:anim>
                                  </p:childTnLst>
                                </p:cTn>
                              </p:par>
                              <p:par>
                                <p:cTn id="53" presetID="30" presetClass="entr" presetSubtype="0" fill="hold" grpId="0" nodeType="with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fade">
                                      <p:cBhvr>
                                        <p:cTn id="55" dur="800" decel="100000"/>
                                        <p:tgtEl>
                                          <p:spTgt spid="24"/>
                                        </p:tgtEl>
                                      </p:cBhvr>
                                    </p:animEffect>
                                    <p:anim calcmode="lin" valueType="num">
                                      <p:cBhvr>
                                        <p:cTn id="56" dur="800" decel="100000" fill="hold"/>
                                        <p:tgtEl>
                                          <p:spTgt spid="24"/>
                                        </p:tgtEl>
                                        <p:attrNameLst>
                                          <p:attrName>style.rotation</p:attrName>
                                        </p:attrNameLst>
                                      </p:cBhvr>
                                      <p:tavLst>
                                        <p:tav tm="0">
                                          <p:val>
                                            <p:fltVal val="-90"/>
                                          </p:val>
                                        </p:tav>
                                        <p:tav tm="100000">
                                          <p:val>
                                            <p:fltVal val="0"/>
                                          </p:val>
                                        </p:tav>
                                      </p:tavLst>
                                    </p:anim>
                                    <p:anim calcmode="lin" valueType="num">
                                      <p:cBhvr>
                                        <p:cTn id="57" dur="800" decel="100000" fill="hold"/>
                                        <p:tgtEl>
                                          <p:spTgt spid="24"/>
                                        </p:tgtEl>
                                        <p:attrNameLst>
                                          <p:attrName>ppt_x</p:attrName>
                                        </p:attrNameLst>
                                      </p:cBhvr>
                                      <p:tavLst>
                                        <p:tav tm="0">
                                          <p:val>
                                            <p:strVal val="#ppt_x+0.4"/>
                                          </p:val>
                                        </p:tav>
                                        <p:tav tm="100000">
                                          <p:val>
                                            <p:strVal val="#ppt_x-0.05"/>
                                          </p:val>
                                        </p:tav>
                                      </p:tavLst>
                                    </p:anim>
                                    <p:anim calcmode="lin" valueType="num">
                                      <p:cBhvr>
                                        <p:cTn id="58" dur="800" decel="100000" fill="hold"/>
                                        <p:tgtEl>
                                          <p:spTgt spid="24"/>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24"/>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24"/>
                                        </p:tgtEl>
                                        <p:attrNameLst>
                                          <p:attrName>ppt_y</p:attrName>
                                        </p:attrNameLst>
                                      </p:cBhvr>
                                      <p:tavLst>
                                        <p:tav tm="0">
                                          <p:val>
                                            <p:strVal val="#ppt_y+0.1"/>
                                          </p:val>
                                        </p:tav>
                                        <p:tav tm="100000">
                                          <p:val>
                                            <p:strVal val="#ppt_y"/>
                                          </p:val>
                                        </p:tav>
                                      </p:tavLst>
                                    </p:anim>
                                  </p:childTnLst>
                                </p:cTn>
                              </p:par>
                              <p:par>
                                <p:cTn id="61" presetID="30" presetClass="entr" presetSubtype="0" fill="hold" grpId="0" nodeType="with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fade">
                                      <p:cBhvr>
                                        <p:cTn id="63" dur="800" decel="100000"/>
                                        <p:tgtEl>
                                          <p:spTgt spid="26"/>
                                        </p:tgtEl>
                                      </p:cBhvr>
                                    </p:animEffect>
                                    <p:anim calcmode="lin" valueType="num">
                                      <p:cBhvr>
                                        <p:cTn id="64" dur="800" decel="100000" fill="hold"/>
                                        <p:tgtEl>
                                          <p:spTgt spid="26"/>
                                        </p:tgtEl>
                                        <p:attrNameLst>
                                          <p:attrName>style.rotation</p:attrName>
                                        </p:attrNameLst>
                                      </p:cBhvr>
                                      <p:tavLst>
                                        <p:tav tm="0">
                                          <p:val>
                                            <p:fltVal val="-90"/>
                                          </p:val>
                                        </p:tav>
                                        <p:tav tm="100000">
                                          <p:val>
                                            <p:fltVal val="0"/>
                                          </p:val>
                                        </p:tav>
                                      </p:tavLst>
                                    </p:anim>
                                    <p:anim calcmode="lin" valueType="num">
                                      <p:cBhvr>
                                        <p:cTn id="65" dur="800" decel="100000" fill="hold"/>
                                        <p:tgtEl>
                                          <p:spTgt spid="26"/>
                                        </p:tgtEl>
                                        <p:attrNameLst>
                                          <p:attrName>ppt_x</p:attrName>
                                        </p:attrNameLst>
                                      </p:cBhvr>
                                      <p:tavLst>
                                        <p:tav tm="0">
                                          <p:val>
                                            <p:strVal val="#ppt_x+0.4"/>
                                          </p:val>
                                        </p:tav>
                                        <p:tav tm="100000">
                                          <p:val>
                                            <p:strVal val="#ppt_x-0.05"/>
                                          </p:val>
                                        </p:tav>
                                      </p:tavLst>
                                    </p:anim>
                                    <p:anim calcmode="lin" valueType="num">
                                      <p:cBhvr>
                                        <p:cTn id="66" dur="800" decel="100000" fill="hold"/>
                                        <p:tgtEl>
                                          <p:spTgt spid="26"/>
                                        </p:tgtEl>
                                        <p:attrNameLst>
                                          <p:attrName>ppt_y</p:attrName>
                                        </p:attrNameLst>
                                      </p:cBhvr>
                                      <p:tavLst>
                                        <p:tav tm="0">
                                          <p:val>
                                            <p:strVal val="#ppt_y-0.4"/>
                                          </p:val>
                                        </p:tav>
                                        <p:tav tm="100000">
                                          <p:val>
                                            <p:strVal val="#ppt_y+0.1"/>
                                          </p:val>
                                        </p:tav>
                                      </p:tavLst>
                                    </p:anim>
                                    <p:anim calcmode="lin" valueType="num">
                                      <p:cBhvr>
                                        <p:cTn id="67" dur="200" accel="100000" fill="hold">
                                          <p:stCondLst>
                                            <p:cond delay="800"/>
                                          </p:stCondLst>
                                        </p:cTn>
                                        <p:tgtEl>
                                          <p:spTgt spid="26"/>
                                        </p:tgtEl>
                                        <p:attrNameLst>
                                          <p:attrName>ppt_x</p:attrName>
                                        </p:attrNameLst>
                                      </p:cBhvr>
                                      <p:tavLst>
                                        <p:tav tm="0">
                                          <p:val>
                                            <p:strVal val="#ppt_x-0.05"/>
                                          </p:val>
                                        </p:tav>
                                        <p:tav tm="100000">
                                          <p:val>
                                            <p:strVal val="#ppt_x"/>
                                          </p:val>
                                        </p:tav>
                                      </p:tavLst>
                                    </p:anim>
                                    <p:anim calcmode="lin" valueType="num">
                                      <p:cBhvr>
                                        <p:cTn id="68" dur="200" accel="100000" fill="hold">
                                          <p:stCondLst>
                                            <p:cond delay="800"/>
                                          </p:stCondLst>
                                        </p:cTn>
                                        <p:tgtEl>
                                          <p:spTgt spid="26"/>
                                        </p:tgtEl>
                                        <p:attrNameLst>
                                          <p:attrName>ppt_y</p:attrName>
                                        </p:attrNameLst>
                                      </p:cBhvr>
                                      <p:tavLst>
                                        <p:tav tm="0">
                                          <p:val>
                                            <p:strVal val="#ppt_y+0.1"/>
                                          </p:val>
                                        </p:tav>
                                        <p:tav tm="100000">
                                          <p:val>
                                            <p:strVal val="#ppt_y"/>
                                          </p:val>
                                        </p:tav>
                                      </p:tavLst>
                                    </p:anim>
                                  </p:childTnLst>
                                </p:cTn>
                              </p:par>
                              <p:par>
                                <p:cTn id="69" presetID="30" presetClass="entr" presetSubtype="0" fill="hold" grpId="0" nodeType="withEffect">
                                  <p:stCondLst>
                                    <p:cond delay="0"/>
                                  </p:stCondLst>
                                  <p:childTnLst>
                                    <p:set>
                                      <p:cBhvr>
                                        <p:cTn id="70" dur="1" fill="hold">
                                          <p:stCondLst>
                                            <p:cond delay="0"/>
                                          </p:stCondLst>
                                        </p:cTn>
                                        <p:tgtEl>
                                          <p:spTgt spid="28"/>
                                        </p:tgtEl>
                                        <p:attrNameLst>
                                          <p:attrName>style.visibility</p:attrName>
                                        </p:attrNameLst>
                                      </p:cBhvr>
                                      <p:to>
                                        <p:strVal val="visible"/>
                                      </p:to>
                                    </p:set>
                                    <p:animEffect transition="in" filter="fade">
                                      <p:cBhvr>
                                        <p:cTn id="71" dur="800" decel="100000"/>
                                        <p:tgtEl>
                                          <p:spTgt spid="28"/>
                                        </p:tgtEl>
                                      </p:cBhvr>
                                    </p:animEffect>
                                    <p:anim calcmode="lin" valueType="num">
                                      <p:cBhvr>
                                        <p:cTn id="72" dur="800" decel="100000" fill="hold"/>
                                        <p:tgtEl>
                                          <p:spTgt spid="28"/>
                                        </p:tgtEl>
                                        <p:attrNameLst>
                                          <p:attrName>style.rotation</p:attrName>
                                        </p:attrNameLst>
                                      </p:cBhvr>
                                      <p:tavLst>
                                        <p:tav tm="0">
                                          <p:val>
                                            <p:fltVal val="-90"/>
                                          </p:val>
                                        </p:tav>
                                        <p:tav tm="100000">
                                          <p:val>
                                            <p:fltVal val="0"/>
                                          </p:val>
                                        </p:tav>
                                      </p:tavLst>
                                    </p:anim>
                                    <p:anim calcmode="lin" valueType="num">
                                      <p:cBhvr>
                                        <p:cTn id="73" dur="800" decel="100000" fill="hold"/>
                                        <p:tgtEl>
                                          <p:spTgt spid="28"/>
                                        </p:tgtEl>
                                        <p:attrNameLst>
                                          <p:attrName>ppt_x</p:attrName>
                                        </p:attrNameLst>
                                      </p:cBhvr>
                                      <p:tavLst>
                                        <p:tav tm="0">
                                          <p:val>
                                            <p:strVal val="#ppt_x+0.4"/>
                                          </p:val>
                                        </p:tav>
                                        <p:tav tm="100000">
                                          <p:val>
                                            <p:strVal val="#ppt_x-0.05"/>
                                          </p:val>
                                        </p:tav>
                                      </p:tavLst>
                                    </p:anim>
                                    <p:anim calcmode="lin" valueType="num">
                                      <p:cBhvr>
                                        <p:cTn id="74" dur="800" decel="100000" fill="hold"/>
                                        <p:tgtEl>
                                          <p:spTgt spid="28"/>
                                        </p:tgtEl>
                                        <p:attrNameLst>
                                          <p:attrName>ppt_y</p:attrName>
                                        </p:attrNameLst>
                                      </p:cBhvr>
                                      <p:tavLst>
                                        <p:tav tm="0">
                                          <p:val>
                                            <p:strVal val="#ppt_y-0.4"/>
                                          </p:val>
                                        </p:tav>
                                        <p:tav tm="100000">
                                          <p:val>
                                            <p:strVal val="#ppt_y+0.1"/>
                                          </p:val>
                                        </p:tav>
                                      </p:tavLst>
                                    </p:anim>
                                    <p:anim calcmode="lin" valueType="num">
                                      <p:cBhvr>
                                        <p:cTn id="75" dur="200" accel="100000" fill="hold">
                                          <p:stCondLst>
                                            <p:cond delay="800"/>
                                          </p:stCondLst>
                                        </p:cTn>
                                        <p:tgtEl>
                                          <p:spTgt spid="28"/>
                                        </p:tgtEl>
                                        <p:attrNameLst>
                                          <p:attrName>ppt_x</p:attrName>
                                        </p:attrNameLst>
                                      </p:cBhvr>
                                      <p:tavLst>
                                        <p:tav tm="0">
                                          <p:val>
                                            <p:strVal val="#ppt_x-0.05"/>
                                          </p:val>
                                        </p:tav>
                                        <p:tav tm="100000">
                                          <p:val>
                                            <p:strVal val="#ppt_x"/>
                                          </p:val>
                                        </p:tav>
                                      </p:tavLst>
                                    </p:anim>
                                    <p:anim calcmode="lin" valueType="num">
                                      <p:cBhvr>
                                        <p:cTn id="76" dur="200" accel="100000" fill="hold">
                                          <p:stCondLst>
                                            <p:cond delay="800"/>
                                          </p:stCondLst>
                                        </p:cTn>
                                        <p:tgtEl>
                                          <p:spTgt spid="28"/>
                                        </p:tgtEl>
                                        <p:attrNameLst>
                                          <p:attrName>ppt_y</p:attrName>
                                        </p:attrNameLst>
                                      </p:cBhvr>
                                      <p:tavLst>
                                        <p:tav tm="0">
                                          <p:val>
                                            <p:strVal val="#ppt_y+0.1"/>
                                          </p:val>
                                        </p:tav>
                                        <p:tav tm="100000">
                                          <p:val>
                                            <p:strVal val="#ppt_y"/>
                                          </p:val>
                                        </p:tav>
                                      </p:tavLst>
                                    </p:anim>
                                  </p:childTnLst>
                                </p:cTn>
                              </p:par>
                              <p:par>
                                <p:cTn id="77" presetID="30" presetClass="entr" presetSubtype="0" fill="hold" grpId="0" nodeType="withEffect">
                                  <p:stCondLst>
                                    <p:cond delay="0"/>
                                  </p:stCondLst>
                                  <p:childTnLst>
                                    <p:set>
                                      <p:cBhvr>
                                        <p:cTn id="78" dur="1" fill="hold">
                                          <p:stCondLst>
                                            <p:cond delay="0"/>
                                          </p:stCondLst>
                                        </p:cTn>
                                        <p:tgtEl>
                                          <p:spTgt spid="32"/>
                                        </p:tgtEl>
                                        <p:attrNameLst>
                                          <p:attrName>style.visibility</p:attrName>
                                        </p:attrNameLst>
                                      </p:cBhvr>
                                      <p:to>
                                        <p:strVal val="visible"/>
                                      </p:to>
                                    </p:set>
                                    <p:animEffect transition="in" filter="fade">
                                      <p:cBhvr>
                                        <p:cTn id="79" dur="800" decel="100000"/>
                                        <p:tgtEl>
                                          <p:spTgt spid="32"/>
                                        </p:tgtEl>
                                      </p:cBhvr>
                                    </p:animEffect>
                                    <p:anim calcmode="lin" valueType="num">
                                      <p:cBhvr>
                                        <p:cTn id="80" dur="800" decel="100000" fill="hold"/>
                                        <p:tgtEl>
                                          <p:spTgt spid="32"/>
                                        </p:tgtEl>
                                        <p:attrNameLst>
                                          <p:attrName>style.rotation</p:attrName>
                                        </p:attrNameLst>
                                      </p:cBhvr>
                                      <p:tavLst>
                                        <p:tav tm="0">
                                          <p:val>
                                            <p:fltVal val="-90"/>
                                          </p:val>
                                        </p:tav>
                                        <p:tav tm="100000">
                                          <p:val>
                                            <p:fltVal val="0"/>
                                          </p:val>
                                        </p:tav>
                                      </p:tavLst>
                                    </p:anim>
                                    <p:anim calcmode="lin" valueType="num">
                                      <p:cBhvr>
                                        <p:cTn id="81" dur="800" decel="100000" fill="hold"/>
                                        <p:tgtEl>
                                          <p:spTgt spid="32"/>
                                        </p:tgtEl>
                                        <p:attrNameLst>
                                          <p:attrName>ppt_x</p:attrName>
                                        </p:attrNameLst>
                                      </p:cBhvr>
                                      <p:tavLst>
                                        <p:tav tm="0">
                                          <p:val>
                                            <p:strVal val="#ppt_x+0.4"/>
                                          </p:val>
                                        </p:tav>
                                        <p:tav tm="100000">
                                          <p:val>
                                            <p:strVal val="#ppt_x-0.05"/>
                                          </p:val>
                                        </p:tav>
                                      </p:tavLst>
                                    </p:anim>
                                    <p:anim calcmode="lin" valueType="num">
                                      <p:cBhvr>
                                        <p:cTn id="82" dur="800" decel="100000" fill="hold"/>
                                        <p:tgtEl>
                                          <p:spTgt spid="32"/>
                                        </p:tgtEl>
                                        <p:attrNameLst>
                                          <p:attrName>ppt_y</p:attrName>
                                        </p:attrNameLst>
                                      </p:cBhvr>
                                      <p:tavLst>
                                        <p:tav tm="0">
                                          <p:val>
                                            <p:strVal val="#ppt_y-0.4"/>
                                          </p:val>
                                        </p:tav>
                                        <p:tav tm="100000">
                                          <p:val>
                                            <p:strVal val="#ppt_y+0.1"/>
                                          </p:val>
                                        </p:tav>
                                      </p:tavLst>
                                    </p:anim>
                                    <p:anim calcmode="lin" valueType="num">
                                      <p:cBhvr>
                                        <p:cTn id="83" dur="200" accel="100000" fill="hold">
                                          <p:stCondLst>
                                            <p:cond delay="800"/>
                                          </p:stCondLst>
                                        </p:cTn>
                                        <p:tgtEl>
                                          <p:spTgt spid="32"/>
                                        </p:tgtEl>
                                        <p:attrNameLst>
                                          <p:attrName>ppt_x</p:attrName>
                                        </p:attrNameLst>
                                      </p:cBhvr>
                                      <p:tavLst>
                                        <p:tav tm="0">
                                          <p:val>
                                            <p:strVal val="#ppt_x-0.05"/>
                                          </p:val>
                                        </p:tav>
                                        <p:tav tm="100000">
                                          <p:val>
                                            <p:strVal val="#ppt_x"/>
                                          </p:val>
                                        </p:tav>
                                      </p:tavLst>
                                    </p:anim>
                                    <p:anim calcmode="lin" valueType="num">
                                      <p:cBhvr>
                                        <p:cTn id="84" dur="200" accel="100000" fill="hold">
                                          <p:stCondLst>
                                            <p:cond delay="800"/>
                                          </p:stCondLst>
                                        </p:cTn>
                                        <p:tgtEl>
                                          <p:spTgt spid="3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4" grpId="1"/>
      <p:bldP spid="16" grpId="2"/>
      <p:bldP spid="16" grpId="3"/>
      <p:bldP spid="18" grpId="4"/>
      <p:bldP spid="18" grpId="5"/>
      <p:bldP spid="20" grpId="6"/>
      <p:bldP spid="20" grpId="7"/>
      <p:bldP spid="22" grpId="8"/>
      <p:bldP spid="22" grpId="9"/>
      <p:bldP spid="24" grpId="10"/>
      <p:bldP spid="24" grpId="11"/>
      <p:bldP spid="26" grpId="12"/>
      <p:bldP spid="26" grpId="13"/>
      <p:bldP spid="28" grpId="14"/>
      <p:bldP spid="28" grpId="15"/>
      <p:bldP spid="30" grpId="16"/>
      <p:bldP spid="30" grpId="17"/>
      <p:bldP spid="32" grpId="18"/>
      <p:bldP spid="32" grpId="19"/>
    </p:bldLst>
  </p:timing>
</p:sld>
</file>

<file path=ppt/slides/slide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5" name="Group 12"/>
          <p:cNvGrpSpPr/>
          <p:nvPr/>
        </p:nvGrpSpPr>
        <p:grpSpPr>
          <a:xfrm>
            <a:off x="1057319" y="547815"/>
            <a:ext cx="2467646" cy="723305"/>
            <a:chExt cx="899521" cy="263663"/>
          </a:xfrm>
        </p:grpSpPr>
        <p:sp>
          <p:nvSpPr>
            <p:cNvPr id="6" name="Freeform 13"/>
            <p:cNvSpPr/>
            <p:nvPr/>
          </p:nvSpPr>
          <p:spPr>
            <a:xfrm>
              <a:off x="0" y="0"/>
              <a:ext cx="899521" cy="263663"/>
            </a:xfrm>
            <a:custGeom>
              <a:rect l="l" t="t" r="r" b="b"/>
              <a:pathLst>
                <a:path w="899521" h="263663">
                  <a:moveTo>
                    <a:pt x="131832" y="0"/>
                  </a:moveTo>
                  <a:lnTo>
                    <a:pt x="767690" y="0"/>
                  </a:lnTo>
                  <a:cubicBezTo>
                    <a:pt x="840498" y="0"/>
                    <a:pt x="899521" y="59023"/>
                    <a:pt x="899521" y="131832"/>
                  </a:cubicBezTo>
                  <a:lnTo>
                    <a:pt x="899521" y="131832"/>
                  </a:lnTo>
                  <a:cubicBezTo>
                    <a:pt x="899521" y="166796"/>
                    <a:pt x="885632" y="200327"/>
                    <a:pt x="860909" y="225051"/>
                  </a:cubicBezTo>
                  <a:cubicBezTo>
                    <a:pt x="836185" y="249774"/>
                    <a:pt x="802654" y="263663"/>
                    <a:pt x="767690" y="263663"/>
                  </a:cubicBezTo>
                  <a:lnTo>
                    <a:pt x="131832" y="263663"/>
                  </a:lnTo>
                  <a:cubicBezTo>
                    <a:pt x="96868" y="263663"/>
                    <a:pt x="63336" y="249774"/>
                    <a:pt x="38613" y="225051"/>
                  </a:cubicBezTo>
                  <a:cubicBezTo>
                    <a:pt x="13889" y="200327"/>
                    <a:pt x="0" y="166796"/>
                    <a:pt x="0" y="131832"/>
                  </a:cubicBezTo>
                  <a:lnTo>
                    <a:pt x="0" y="131832"/>
                  </a:lnTo>
                  <a:cubicBezTo>
                    <a:pt x="0" y="96868"/>
                    <a:pt x="13889" y="63336"/>
                    <a:pt x="38613" y="38613"/>
                  </a:cubicBezTo>
                  <a:cubicBezTo>
                    <a:pt x="63336" y="13889"/>
                    <a:pt x="96868" y="0"/>
                    <a:pt x="131832" y="0"/>
                  </a:cubicBezTo>
                  <a:close/>
                </a:path>
              </a:pathLst>
            </a:custGeom>
            <a:solidFill>
              <a:srgbClr val="337558"/>
            </a:solidFill>
          </p:spPr>
          <p:txBody>
            <a:bodyPr/>
            <a:lstStyle/>
            <a:p/>
          </p:txBody>
        </p:sp>
        <p:sp>
          <p:nvSpPr>
            <p:cNvPr id="7" name="TextBox 14"/>
            <p:cNvSpPr txBox="1"/>
            <p:nvPr/>
          </p:nvSpPr>
          <p:spPr>
            <a:xfrm>
              <a:off x="0" y="-38100"/>
              <a:ext cx="899521" cy="301763"/>
            </a:xfrm>
            <a:prstGeom prst="rect">
              <a:avLst/>
            </a:prstGeom>
          </p:spPr>
          <p:txBody>
            <a:bodyPr lIns="33867" tIns="33867" rIns="33867" bIns="33867" rtlCol="0" anchor="ctr"/>
            <a:lstStyle/>
            <a:p>
              <a:pPr algn="ctr">
                <a:lnSpc>
                  <a:spcPts val="1775"/>
                </a:lnSpc>
              </a:pPr>
              <a:endParaRPr sz="1200"/>
            </a:p>
          </p:txBody>
        </p:sp>
      </p:grpSp>
      <p:sp>
        <p:nvSpPr>
          <p:cNvPr id="8" name="TextBox 7"/>
          <p:cNvSpPr txBox="1"/>
          <p:nvPr/>
        </p:nvSpPr>
        <p:spPr>
          <a:xfrm>
            <a:off x="1548467" y="587004"/>
            <a:ext cx="1789611" cy="646331"/>
          </a:xfrm>
          <a:prstGeom prst="rect">
            <a:avLst/>
          </a:prstGeom>
          <a:noFill/>
        </p:spPr>
        <p:txBody>
          <a:bodyPr wrap="square" rtlCol="0">
            <a:spAutoFit/>
          </a:bodyPr>
          <a:lstStyle/>
          <a:p>
            <a:r>
              <a:rPr lang="vi-VN" sz="3600" b="1" smtClean="0">
                <a:solidFill>
                  <a:schemeClr val="bg1"/>
                </a:solidFill>
                <a:latin typeface="+mj-lt"/>
              </a:rPr>
              <a:t>Câu 6:</a:t>
            </a:r>
            <a:endParaRPr lang="en-US" sz="3600" b="1">
              <a:solidFill>
                <a:schemeClr val="bg1"/>
              </a:solidFill>
              <a:latin typeface="+mj-lt"/>
            </a:endParaRPr>
          </a:p>
        </p:txBody>
      </p:sp>
      <p:sp>
        <p:nvSpPr>
          <p:cNvPr id="9" name="TextBox 8"/>
          <p:cNvSpPr txBox="1"/>
          <p:nvPr/>
        </p:nvSpPr>
        <p:spPr>
          <a:xfrm>
            <a:off x="1399576" y="1497475"/>
            <a:ext cx="9159212" cy="3139321"/>
          </a:xfrm>
          <a:prstGeom prst="rect">
            <a:avLst/>
          </a:prstGeom>
          <a:noFill/>
        </p:spPr>
        <p:txBody>
          <a:bodyPr wrap="square" rtlCol="0">
            <a:spAutoFit/>
          </a:bodyPr>
          <a:lstStyle/>
          <a:p>
            <a:pPr algn="ctr"/>
            <a:r>
              <a:rPr lang="vi-VN" sz="6600" b="1" smtClean="0">
                <a:latin typeface="Times New Roman" panose="02020603050405020304" pitchFamily="18" charset="0"/>
                <a:cs typeface="Times New Roman" panose="02020603050405020304" pitchFamily="18" charset="0"/>
              </a:rPr>
              <a:t>Chúa nói hãy sợ Đấng </a:t>
            </a:r>
          </a:p>
          <a:p>
            <a:pPr algn="ctr"/>
            <a:r>
              <a:rPr lang="vi-VN" sz="6600" b="1" smtClean="0">
                <a:latin typeface="Times New Roman" panose="02020603050405020304" pitchFamily="18" charset="0"/>
                <a:cs typeface="Times New Roman" panose="02020603050405020304" pitchFamily="18" charset="0"/>
              </a:rPr>
              <a:t>có thể ném cả hồn lẫn xác xuống đâu?</a:t>
            </a:r>
            <a:endParaRPr lang="en-US" sz="6600" b="1">
              <a:latin typeface="Times New Roman" panose="02020603050405020304" pitchFamily="18" charset="0"/>
              <a:cs typeface="Times New Roman" panose="02020603050405020304" pitchFamily="18" charset="0"/>
            </a:endParaRPr>
          </a:p>
        </p:txBody>
      </p:sp>
      <p:sp>
        <p:nvSpPr>
          <p:cNvPr id="10" name="Rounded Rectangle 9"/>
          <p:cNvSpPr/>
          <p:nvPr/>
        </p:nvSpPr>
        <p:spPr>
          <a:xfrm>
            <a:off x="3605867" y="48320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814457" y="4813004"/>
            <a:ext cx="552450" cy="830997"/>
          </a:xfrm>
          <a:prstGeom prst="rect">
            <a:avLst/>
          </a:prstGeom>
          <a:noFill/>
        </p:spPr>
        <p:txBody>
          <a:bodyPr wrap="square" rtlCol="0">
            <a:spAutoFit/>
          </a:bodyPr>
          <a:lstStyle/>
          <a:p>
            <a:r>
              <a:rPr lang="vi-VN" sz="4800" b="1" smtClean="0">
                <a:solidFill>
                  <a:srgbClr val="FF0000"/>
                </a:solidFill>
                <a:latin typeface="+mj-lt"/>
              </a:rPr>
              <a:t>Ị</a:t>
            </a:r>
            <a:endParaRPr lang="en-US" sz="4800" b="1">
              <a:solidFill>
                <a:srgbClr val="FF0000"/>
              </a:solidFill>
              <a:latin typeface="+mj-lt"/>
            </a:endParaRPr>
          </a:p>
        </p:txBody>
      </p:sp>
      <p:sp>
        <p:nvSpPr>
          <p:cNvPr id="12" name="Rounded Rectangle 11"/>
          <p:cNvSpPr/>
          <p:nvPr/>
        </p:nvSpPr>
        <p:spPr>
          <a:xfrm>
            <a:off x="4526156" y="48320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677596" y="4870154"/>
            <a:ext cx="552450" cy="830997"/>
          </a:xfrm>
          <a:prstGeom prst="rect">
            <a:avLst/>
          </a:prstGeom>
          <a:noFill/>
        </p:spPr>
        <p:txBody>
          <a:bodyPr wrap="square" rtlCol="0">
            <a:spAutoFit/>
          </a:bodyPr>
          <a:lstStyle/>
          <a:p>
            <a:r>
              <a:rPr lang="vi-VN" sz="4800" b="1" smtClean="0">
                <a:solidFill>
                  <a:srgbClr val="FF0000"/>
                </a:solidFill>
                <a:latin typeface="+mj-lt"/>
              </a:rPr>
              <a:t>A</a:t>
            </a:r>
            <a:endParaRPr lang="en-US" sz="4800" b="1">
              <a:solidFill>
                <a:srgbClr val="FF0000"/>
              </a:solidFill>
              <a:latin typeface="+mj-lt"/>
            </a:endParaRPr>
          </a:p>
        </p:txBody>
      </p:sp>
      <p:sp>
        <p:nvSpPr>
          <p:cNvPr id="14" name="Rounded Rectangle 13"/>
          <p:cNvSpPr/>
          <p:nvPr/>
        </p:nvSpPr>
        <p:spPr>
          <a:xfrm>
            <a:off x="5446445" y="48320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5559785" y="4851104"/>
            <a:ext cx="552450" cy="830997"/>
          </a:xfrm>
          <a:prstGeom prst="rect">
            <a:avLst/>
          </a:prstGeom>
          <a:noFill/>
        </p:spPr>
        <p:txBody>
          <a:bodyPr wrap="square" rtlCol="0">
            <a:spAutoFit/>
          </a:bodyPr>
          <a:lstStyle/>
          <a:p>
            <a:r>
              <a:rPr lang="vi-VN" sz="4800" b="1" smtClean="0">
                <a:solidFill>
                  <a:srgbClr val="FF0000"/>
                </a:solidFill>
                <a:latin typeface="+mj-lt"/>
              </a:rPr>
              <a:t>N</a:t>
            </a:r>
            <a:endParaRPr lang="en-US" sz="4800" b="1">
              <a:solidFill>
                <a:srgbClr val="FF0000"/>
              </a:solidFill>
              <a:latin typeface="+mj-lt"/>
            </a:endParaRPr>
          </a:p>
        </p:txBody>
      </p:sp>
      <p:sp>
        <p:nvSpPr>
          <p:cNvPr id="16" name="Rounded Rectangle 15"/>
          <p:cNvSpPr/>
          <p:nvPr/>
        </p:nvSpPr>
        <p:spPr>
          <a:xfrm>
            <a:off x="6366734" y="48320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6422924" y="4870154"/>
            <a:ext cx="552450" cy="830997"/>
          </a:xfrm>
          <a:prstGeom prst="rect">
            <a:avLst/>
          </a:prstGeom>
          <a:noFill/>
        </p:spPr>
        <p:txBody>
          <a:bodyPr wrap="square" rtlCol="0">
            <a:spAutoFit/>
          </a:bodyPr>
          <a:lstStyle/>
          <a:p>
            <a:r>
              <a:rPr lang="vi-VN" sz="4800" b="1" smtClean="0">
                <a:solidFill>
                  <a:srgbClr val="FF0000"/>
                </a:solidFill>
                <a:latin typeface="+mj-lt"/>
              </a:rPr>
              <a:t>G</a:t>
            </a:r>
            <a:endParaRPr lang="en-US" sz="4800" b="1">
              <a:solidFill>
                <a:srgbClr val="FF0000"/>
              </a:solidFill>
              <a:latin typeface="+mj-lt"/>
            </a:endParaRPr>
          </a:p>
        </p:txBody>
      </p:sp>
      <p:sp>
        <p:nvSpPr>
          <p:cNvPr id="18" name="Rounded Rectangle 17"/>
          <p:cNvSpPr/>
          <p:nvPr/>
        </p:nvSpPr>
        <p:spPr>
          <a:xfrm>
            <a:off x="7287023" y="48320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7400363" y="4870154"/>
            <a:ext cx="552450" cy="830997"/>
          </a:xfrm>
          <a:prstGeom prst="rect">
            <a:avLst/>
          </a:prstGeom>
          <a:noFill/>
        </p:spPr>
        <p:txBody>
          <a:bodyPr wrap="square" rtlCol="0">
            <a:spAutoFit/>
          </a:bodyPr>
          <a:lstStyle/>
          <a:p>
            <a:r>
              <a:rPr lang="vi-VN" sz="4800" b="1" smtClean="0">
                <a:solidFill>
                  <a:srgbClr val="FF0000"/>
                </a:solidFill>
                <a:latin typeface="+mj-lt"/>
              </a:rPr>
              <a:t>Ụ</a:t>
            </a:r>
            <a:endParaRPr lang="en-US" sz="4800" b="1">
              <a:solidFill>
                <a:srgbClr val="FF0000"/>
              </a:solidFill>
              <a:latin typeface="+mj-lt"/>
            </a:endParaRPr>
          </a:p>
        </p:txBody>
      </p:sp>
      <p:sp>
        <p:nvSpPr>
          <p:cNvPr id="20" name="Rounded Rectangle 19"/>
          <p:cNvSpPr/>
          <p:nvPr/>
        </p:nvSpPr>
        <p:spPr>
          <a:xfrm>
            <a:off x="8207312" y="4832054"/>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8301602" y="4832054"/>
            <a:ext cx="552450" cy="830997"/>
          </a:xfrm>
          <a:prstGeom prst="rect">
            <a:avLst/>
          </a:prstGeom>
          <a:noFill/>
        </p:spPr>
        <p:txBody>
          <a:bodyPr wrap="square" rtlCol="0">
            <a:spAutoFit/>
          </a:bodyPr>
          <a:lstStyle/>
          <a:p>
            <a:r>
              <a:rPr lang="vi-VN" sz="4800" b="1" smtClean="0">
                <a:solidFill>
                  <a:srgbClr val="FF0000"/>
                </a:solidFill>
                <a:latin typeface="+mj-lt"/>
              </a:rPr>
              <a:t>C</a:t>
            </a:r>
            <a:endParaRPr lang="en-US" sz="4800" b="1">
              <a:solidFill>
                <a:srgbClr val="FF0000"/>
              </a:solidFill>
              <a:latin typeface="+mj-lt"/>
            </a:endParaRPr>
          </a:p>
        </p:txBody>
      </p:sp>
      <p:sp>
        <p:nvSpPr>
          <p:cNvPr id="26" name="Rounded Rectangle 25"/>
          <p:cNvSpPr/>
          <p:nvPr/>
        </p:nvSpPr>
        <p:spPr>
          <a:xfrm>
            <a:off x="2672417" y="4808763"/>
            <a:ext cx="857250" cy="85725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2823857" y="4808763"/>
            <a:ext cx="552450" cy="830997"/>
          </a:xfrm>
          <a:prstGeom prst="rect">
            <a:avLst/>
          </a:prstGeom>
          <a:noFill/>
        </p:spPr>
        <p:txBody>
          <a:bodyPr wrap="square" rtlCol="0">
            <a:spAutoFit/>
          </a:bodyPr>
          <a:lstStyle/>
          <a:p>
            <a:r>
              <a:rPr lang="vi-VN" sz="4800" b="1" smtClean="0">
                <a:solidFill>
                  <a:srgbClr val="FF0000"/>
                </a:solidFill>
                <a:latin typeface="+mj-lt"/>
              </a:rPr>
              <a:t>Đ</a:t>
            </a:r>
            <a:endParaRPr lang="en-US" sz="4800" b="1">
              <a:solidFill>
                <a:srgbClr val="FF0000"/>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800" decel="100000"/>
                                        <p:tgtEl>
                                          <p:spTgt spid="13"/>
                                        </p:tgtEl>
                                      </p:cBhvr>
                                    </p:animEffect>
                                    <p:anim calcmode="lin" valueType="num">
                                      <p:cBhvr>
                                        <p:cTn id="8" dur="800" decel="100000" fill="hold"/>
                                        <p:tgtEl>
                                          <p:spTgt spid="13"/>
                                        </p:tgtEl>
                                        <p:attrNameLst>
                                          <p:attrName>style.rotation</p:attrName>
                                        </p:attrNameLst>
                                      </p:cBhvr>
                                      <p:tavLst>
                                        <p:tav tm="0">
                                          <p:val>
                                            <p:fltVal val="-90"/>
                                          </p:val>
                                        </p:tav>
                                        <p:tav tm="100000">
                                          <p:val>
                                            <p:fltVal val="0"/>
                                          </p:val>
                                        </p:tav>
                                      </p:tavLst>
                                    </p:anim>
                                    <p:anim calcmode="lin" valueType="num">
                                      <p:cBhvr>
                                        <p:cTn id="9" dur="800" decel="100000" fill="hold"/>
                                        <p:tgtEl>
                                          <p:spTgt spid="13"/>
                                        </p:tgtEl>
                                        <p:attrNameLst>
                                          <p:attrName>ppt_x</p:attrName>
                                        </p:attrNameLst>
                                      </p:cBhvr>
                                      <p:tavLst>
                                        <p:tav tm="0">
                                          <p:val>
                                            <p:strVal val="#ppt_x+0.4"/>
                                          </p:val>
                                        </p:tav>
                                        <p:tav tm="100000">
                                          <p:val>
                                            <p:strVal val="#ppt_x-0.05"/>
                                          </p:val>
                                        </p:tav>
                                      </p:tavLst>
                                    </p:anim>
                                    <p:anim calcmode="lin" valueType="num">
                                      <p:cBhvr>
                                        <p:cTn id="10" dur="800" decel="100000" fill="hold"/>
                                        <p:tgtEl>
                                          <p:spTgt spid="1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par>
                                <p:cTn id="13" presetID="30"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fade">
                                      <p:cBhvr>
                                        <p:cTn id="15" dur="800" decel="100000"/>
                                        <p:tgtEl>
                                          <p:spTgt spid="27"/>
                                        </p:tgtEl>
                                      </p:cBhvr>
                                    </p:animEffect>
                                    <p:anim calcmode="lin" valueType="num">
                                      <p:cBhvr>
                                        <p:cTn id="16" dur="800" decel="100000" fill="hold"/>
                                        <p:tgtEl>
                                          <p:spTgt spid="27"/>
                                        </p:tgtEl>
                                        <p:attrNameLst>
                                          <p:attrName>style.rotation</p:attrName>
                                        </p:attrNameLst>
                                      </p:cBhvr>
                                      <p:tavLst>
                                        <p:tav tm="0">
                                          <p:val>
                                            <p:fltVal val="-90"/>
                                          </p:val>
                                        </p:tav>
                                        <p:tav tm="100000">
                                          <p:val>
                                            <p:fltVal val="0"/>
                                          </p:val>
                                        </p:tav>
                                      </p:tavLst>
                                    </p:anim>
                                    <p:anim calcmode="lin" valueType="num">
                                      <p:cBhvr>
                                        <p:cTn id="17" dur="800" decel="100000" fill="hold"/>
                                        <p:tgtEl>
                                          <p:spTgt spid="27"/>
                                        </p:tgtEl>
                                        <p:attrNameLst>
                                          <p:attrName>ppt_x</p:attrName>
                                        </p:attrNameLst>
                                      </p:cBhvr>
                                      <p:tavLst>
                                        <p:tav tm="0">
                                          <p:val>
                                            <p:strVal val="#ppt_x+0.4"/>
                                          </p:val>
                                        </p:tav>
                                        <p:tav tm="100000">
                                          <p:val>
                                            <p:strVal val="#ppt_x-0.05"/>
                                          </p:val>
                                        </p:tav>
                                      </p:tavLst>
                                    </p:anim>
                                    <p:anim calcmode="lin" valueType="num">
                                      <p:cBhvr>
                                        <p:cTn id="18" dur="800" decel="100000" fill="hold"/>
                                        <p:tgtEl>
                                          <p:spTgt spid="27"/>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27"/>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27"/>
                                        </p:tgtEl>
                                        <p:attrNameLst>
                                          <p:attrName>ppt_y</p:attrName>
                                        </p:attrNameLst>
                                      </p:cBhvr>
                                      <p:tavLst>
                                        <p:tav tm="0">
                                          <p:val>
                                            <p:strVal val="#ppt_y+0.1"/>
                                          </p:val>
                                        </p:tav>
                                        <p:tav tm="100000">
                                          <p:val>
                                            <p:strVal val="#ppt_y"/>
                                          </p:val>
                                        </p:tav>
                                      </p:tavLst>
                                    </p:anim>
                                  </p:childTnLst>
                                </p:cTn>
                              </p:par>
                              <p:par>
                                <p:cTn id="21" presetID="30"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800" decel="100000"/>
                                        <p:tgtEl>
                                          <p:spTgt spid="11"/>
                                        </p:tgtEl>
                                      </p:cBhvr>
                                    </p:animEffect>
                                    <p:anim calcmode="lin" valueType="num">
                                      <p:cBhvr>
                                        <p:cTn id="24" dur="800" decel="100000" fill="hold"/>
                                        <p:tgtEl>
                                          <p:spTgt spid="11"/>
                                        </p:tgtEl>
                                        <p:attrNameLst>
                                          <p:attrName>style.rotation</p:attrName>
                                        </p:attrNameLst>
                                      </p:cBhvr>
                                      <p:tavLst>
                                        <p:tav tm="0">
                                          <p:val>
                                            <p:fltVal val="-90"/>
                                          </p:val>
                                        </p:tav>
                                        <p:tav tm="100000">
                                          <p:val>
                                            <p:fltVal val="0"/>
                                          </p:val>
                                        </p:tav>
                                      </p:tavLst>
                                    </p:anim>
                                    <p:anim calcmode="lin" valueType="num">
                                      <p:cBhvr>
                                        <p:cTn id="25" dur="800" decel="100000" fill="hold"/>
                                        <p:tgtEl>
                                          <p:spTgt spid="11"/>
                                        </p:tgtEl>
                                        <p:attrNameLst>
                                          <p:attrName>ppt_x</p:attrName>
                                        </p:attrNameLst>
                                      </p:cBhvr>
                                      <p:tavLst>
                                        <p:tav tm="0">
                                          <p:val>
                                            <p:strVal val="#ppt_x+0.4"/>
                                          </p:val>
                                        </p:tav>
                                        <p:tav tm="100000">
                                          <p:val>
                                            <p:strVal val="#ppt_x-0.05"/>
                                          </p:val>
                                        </p:tav>
                                      </p:tavLst>
                                    </p:anim>
                                    <p:anim calcmode="lin" valueType="num">
                                      <p:cBhvr>
                                        <p:cTn id="26" dur="800" decel="100000" fill="hold"/>
                                        <p:tgtEl>
                                          <p:spTgt spid="11"/>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11"/>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11"/>
                                        </p:tgtEl>
                                        <p:attrNameLst>
                                          <p:attrName>ppt_y</p:attrName>
                                        </p:attrNameLst>
                                      </p:cBhvr>
                                      <p:tavLst>
                                        <p:tav tm="0">
                                          <p:val>
                                            <p:strVal val="#ppt_y+0.1"/>
                                          </p:val>
                                        </p:tav>
                                        <p:tav tm="100000">
                                          <p:val>
                                            <p:strVal val="#ppt_y"/>
                                          </p:val>
                                        </p:tav>
                                      </p:tavLst>
                                    </p:anim>
                                  </p:childTnLst>
                                </p:cTn>
                              </p:par>
                              <p:par>
                                <p:cTn id="29" presetID="30"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800" decel="100000"/>
                                        <p:tgtEl>
                                          <p:spTgt spid="15"/>
                                        </p:tgtEl>
                                      </p:cBhvr>
                                    </p:animEffect>
                                    <p:anim calcmode="lin" valueType="num">
                                      <p:cBhvr>
                                        <p:cTn id="32" dur="800" decel="100000" fill="hold"/>
                                        <p:tgtEl>
                                          <p:spTgt spid="15"/>
                                        </p:tgtEl>
                                        <p:attrNameLst>
                                          <p:attrName>style.rotation</p:attrName>
                                        </p:attrNameLst>
                                      </p:cBhvr>
                                      <p:tavLst>
                                        <p:tav tm="0">
                                          <p:val>
                                            <p:fltVal val="-90"/>
                                          </p:val>
                                        </p:tav>
                                        <p:tav tm="100000">
                                          <p:val>
                                            <p:fltVal val="0"/>
                                          </p:val>
                                        </p:tav>
                                      </p:tavLst>
                                    </p:anim>
                                    <p:anim calcmode="lin" valueType="num">
                                      <p:cBhvr>
                                        <p:cTn id="33" dur="800" decel="100000" fill="hold"/>
                                        <p:tgtEl>
                                          <p:spTgt spid="15"/>
                                        </p:tgtEl>
                                        <p:attrNameLst>
                                          <p:attrName>ppt_x</p:attrName>
                                        </p:attrNameLst>
                                      </p:cBhvr>
                                      <p:tavLst>
                                        <p:tav tm="0">
                                          <p:val>
                                            <p:strVal val="#ppt_x+0.4"/>
                                          </p:val>
                                        </p:tav>
                                        <p:tav tm="100000">
                                          <p:val>
                                            <p:strVal val="#ppt_x-0.05"/>
                                          </p:val>
                                        </p:tav>
                                      </p:tavLst>
                                    </p:anim>
                                    <p:anim calcmode="lin" valueType="num">
                                      <p:cBhvr>
                                        <p:cTn id="34" dur="800" decel="100000" fill="hold"/>
                                        <p:tgtEl>
                                          <p:spTgt spid="15"/>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par>
                                <p:cTn id="37" presetID="30"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fade">
                                      <p:cBhvr>
                                        <p:cTn id="39" dur="800" decel="100000"/>
                                        <p:tgtEl>
                                          <p:spTgt spid="17"/>
                                        </p:tgtEl>
                                      </p:cBhvr>
                                    </p:animEffect>
                                    <p:anim calcmode="lin" valueType="num">
                                      <p:cBhvr>
                                        <p:cTn id="40" dur="800" decel="100000" fill="hold"/>
                                        <p:tgtEl>
                                          <p:spTgt spid="17"/>
                                        </p:tgtEl>
                                        <p:attrNameLst>
                                          <p:attrName>style.rotation</p:attrName>
                                        </p:attrNameLst>
                                      </p:cBhvr>
                                      <p:tavLst>
                                        <p:tav tm="0">
                                          <p:val>
                                            <p:fltVal val="-90"/>
                                          </p:val>
                                        </p:tav>
                                        <p:tav tm="100000">
                                          <p:val>
                                            <p:fltVal val="0"/>
                                          </p:val>
                                        </p:tav>
                                      </p:tavLst>
                                    </p:anim>
                                    <p:anim calcmode="lin" valueType="num">
                                      <p:cBhvr>
                                        <p:cTn id="41" dur="800" decel="100000" fill="hold"/>
                                        <p:tgtEl>
                                          <p:spTgt spid="17"/>
                                        </p:tgtEl>
                                        <p:attrNameLst>
                                          <p:attrName>ppt_x</p:attrName>
                                        </p:attrNameLst>
                                      </p:cBhvr>
                                      <p:tavLst>
                                        <p:tav tm="0">
                                          <p:val>
                                            <p:strVal val="#ppt_x+0.4"/>
                                          </p:val>
                                        </p:tav>
                                        <p:tav tm="100000">
                                          <p:val>
                                            <p:strVal val="#ppt_x-0.05"/>
                                          </p:val>
                                        </p:tav>
                                      </p:tavLst>
                                    </p:anim>
                                    <p:anim calcmode="lin" valueType="num">
                                      <p:cBhvr>
                                        <p:cTn id="42" dur="800" decel="100000" fill="hold"/>
                                        <p:tgtEl>
                                          <p:spTgt spid="17"/>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17"/>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17"/>
                                        </p:tgtEl>
                                        <p:attrNameLst>
                                          <p:attrName>ppt_y</p:attrName>
                                        </p:attrNameLst>
                                      </p:cBhvr>
                                      <p:tavLst>
                                        <p:tav tm="0">
                                          <p:val>
                                            <p:strVal val="#ppt_y+0.1"/>
                                          </p:val>
                                        </p:tav>
                                        <p:tav tm="100000">
                                          <p:val>
                                            <p:strVal val="#ppt_y"/>
                                          </p:val>
                                        </p:tav>
                                      </p:tavLst>
                                    </p:anim>
                                  </p:childTnLst>
                                </p:cTn>
                              </p:par>
                              <p:par>
                                <p:cTn id="45" presetID="30" presetClass="entr" presetSubtype="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800" decel="100000"/>
                                        <p:tgtEl>
                                          <p:spTgt spid="19"/>
                                        </p:tgtEl>
                                      </p:cBhvr>
                                    </p:animEffect>
                                    <p:anim calcmode="lin" valueType="num">
                                      <p:cBhvr>
                                        <p:cTn id="48" dur="800" decel="100000" fill="hold"/>
                                        <p:tgtEl>
                                          <p:spTgt spid="19"/>
                                        </p:tgtEl>
                                        <p:attrNameLst>
                                          <p:attrName>style.rotation</p:attrName>
                                        </p:attrNameLst>
                                      </p:cBhvr>
                                      <p:tavLst>
                                        <p:tav tm="0">
                                          <p:val>
                                            <p:fltVal val="-90"/>
                                          </p:val>
                                        </p:tav>
                                        <p:tav tm="100000">
                                          <p:val>
                                            <p:fltVal val="0"/>
                                          </p:val>
                                        </p:tav>
                                      </p:tavLst>
                                    </p:anim>
                                    <p:anim calcmode="lin" valueType="num">
                                      <p:cBhvr>
                                        <p:cTn id="49" dur="800" decel="100000" fill="hold"/>
                                        <p:tgtEl>
                                          <p:spTgt spid="19"/>
                                        </p:tgtEl>
                                        <p:attrNameLst>
                                          <p:attrName>ppt_x</p:attrName>
                                        </p:attrNameLst>
                                      </p:cBhvr>
                                      <p:tavLst>
                                        <p:tav tm="0">
                                          <p:val>
                                            <p:strVal val="#ppt_x+0.4"/>
                                          </p:val>
                                        </p:tav>
                                        <p:tav tm="100000">
                                          <p:val>
                                            <p:strVal val="#ppt_x-0.05"/>
                                          </p:val>
                                        </p:tav>
                                      </p:tavLst>
                                    </p:anim>
                                    <p:anim calcmode="lin" valueType="num">
                                      <p:cBhvr>
                                        <p:cTn id="50" dur="800" decel="100000" fill="hold"/>
                                        <p:tgtEl>
                                          <p:spTgt spid="19"/>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19"/>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19"/>
                                        </p:tgtEl>
                                        <p:attrNameLst>
                                          <p:attrName>ppt_y</p:attrName>
                                        </p:attrNameLst>
                                      </p:cBhvr>
                                      <p:tavLst>
                                        <p:tav tm="0">
                                          <p:val>
                                            <p:strVal val="#ppt_y+0.1"/>
                                          </p:val>
                                        </p:tav>
                                        <p:tav tm="100000">
                                          <p:val>
                                            <p:strVal val="#ppt_y"/>
                                          </p:val>
                                        </p:tav>
                                      </p:tavLst>
                                    </p:anim>
                                  </p:childTnLst>
                                </p:cTn>
                              </p:par>
                              <p:par>
                                <p:cTn id="53" presetID="30" presetClass="entr" presetSubtype="0" fill="hold" grpId="0" nodeType="with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800" decel="100000"/>
                                        <p:tgtEl>
                                          <p:spTgt spid="21"/>
                                        </p:tgtEl>
                                      </p:cBhvr>
                                    </p:animEffect>
                                    <p:anim calcmode="lin" valueType="num">
                                      <p:cBhvr>
                                        <p:cTn id="56" dur="800" decel="100000" fill="hold"/>
                                        <p:tgtEl>
                                          <p:spTgt spid="21"/>
                                        </p:tgtEl>
                                        <p:attrNameLst>
                                          <p:attrName>style.rotation</p:attrName>
                                        </p:attrNameLst>
                                      </p:cBhvr>
                                      <p:tavLst>
                                        <p:tav tm="0">
                                          <p:val>
                                            <p:fltVal val="-90"/>
                                          </p:val>
                                        </p:tav>
                                        <p:tav tm="100000">
                                          <p:val>
                                            <p:fltVal val="0"/>
                                          </p:val>
                                        </p:tav>
                                      </p:tavLst>
                                    </p:anim>
                                    <p:anim calcmode="lin" valueType="num">
                                      <p:cBhvr>
                                        <p:cTn id="57" dur="800" decel="100000" fill="hold"/>
                                        <p:tgtEl>
                                          <p:spTgt spid="21"/>
                                        </p:tgtEl>
                                        <p:attrNameLst>
                                          <p:attrName>ppt_x</p:attrName>
                                        </p:attrNameLst>
                                      </p:cBhvr>
                                      <p:tavLst>
                                        <p:tav tm="0">
                                          <p:val>
                                            <p:strVal val="#ppt_x+0.4"/>
                                          </p:val>
                                        </p:tav>
                                        <p:tav tm="100000">
                                          <p:val>
                                            <p:strVal val="#ppt_x-0.05"/>
                                          </p:val>
                                        </p:tav>
                                      </p:tavLst>
                                    </p:anim>
                                    <p:anim calcmode="lin" valueType="num">
                                      <p:cBhvr>
                                        <p:cTn id="58" dur="800" decel="100000" fill="hold"/>
                                        <p:tgtEl>
                                          <p:spTgt spid="21"/>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21"/>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21"/>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13" grpId="2"/>
      <p:bldP spid="13" grpId="3"/>
      <p:bldP spid="15" grpId="4"/>
      <p:bldP spid="15" grpId="5"/>
      <p:bldP spid="17" grpId="6"/>
      <p:bldP spid="17" grpId="7"/>
      <p:bldP spid="19" grpId="8"/>
      <p:bldP spid="19" grpId="9"/>
      <p:bldP spid="21" grpId="10"/>
      <p:bldP spid="21" grpId="11"/>
      <p:bldP spid="27" grpId="12"/>
      <p:bldP spid="27" grpId="13"/>
    </p:bldLst>
  </p:timing>
</p:sld>
</file>

<file path=ppt/tags/tag1.xml><?xml version="1.0" encoding="utf-8"?>
<p:tagLst xmlns:p="http://schemas.openxmlformats.org/presentationml/2006/main">
  <p:tag name="AS_NET" val="4.0.30319.42000"/>
  <p:tag name="AS_OS" val="Microsoft Windows NT 10.0.14393.0"/>
  <p:tag name="AS_RELEASE_DATE" val="2019.12.14"/>
  <p:tag name="AS_TITLE" val="Aspose.Slides for .NET 4.0 Client Profile"/>
  <p:tag name="AS_VERSION" val="19.12"/>
</p:tagLst>
</file>

<file path=ppt/theme/theme1.xml><?xml version="1.0" encoding="utf-8"?>
<a:theme xmlns:r="http://schemas.openxmlformats.org/officeDocument/2006/relationships" xmlns:a="http://schemas.openxmlformats.org/drawingml/2006/main" name="Gear Drives">
  <a:themeElements>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fontScheme name="Gear Drives">
      <a:majorFont>
        <a:latin typeface="Arial"/>
        <a:ea typeface="SimSun"/>
        <a:cs typeface="Arial"/>
      </a:majorFont>
      <a:minorFont>
        <a:latin typeface="Arial"/>
        <a:ea typeface="SimSun"/>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ear Dri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ear Dri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ear Dri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ear Dri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ear Dri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ear Dri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ear Dri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ear Dri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ear Dri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ear Dri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ear Dri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ear Dri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ear Drives 13">
        <a:dk1>
          <a:srgbClr val="000000"/>
        </a:dk1>
        <a:lt1>
          <a:srgbClr val="FFFFFF"/>
        </a:lt1>
        <a:dk2>
          <a:srgbClr val="000000"/>
        </a:dk2>
        <a:lt2>
          <a:srgbClr val="969696"/>
        </a:lt2>
        <a:accent1>
          <a:srgbClr val="5F5F5F"/>
        </a:accent1>
        <a:accent2>
          <a:srgbClr val="969696"/>
        </a:accent2>
        <a:accent3>
          <a:srgbClr val="FFFFFF"/>
        </a:accent3>
        <a:accent4>
          <a:srgbClr val="000000"/>
        </a:accent4>
        <a:accent5>
          <a:srgbClr val="B6B6B6"/>
        </a:accent5>
        <a:accent6>
          <a:srgbClr val="87878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Widescreen</PresentationFormat>
  <Paragraphs>118</Paragraphs>
  <Slides>14</Slides>
  <Notes>0</Notes>
  <TotalTime>2</TotalTime>
  <HiddenSlides>0</HiddenSlides>
  <MMClips>0</MMClips>
  <ScaleCrop>0</ScaleCrop>
  <HeadingPairs>
    <vt:vector baseType="variant" size="6">
      <vt:variant>
        <vt:lpstr>Fonts used</vt:lpstr>
      </vt:variant>
      <vt:variant>
        <vt:i4>6</vt:i4>
      </vt:variant>
      <vt:variant>
        <vt:lpstr>Theme</vt:lpstr>
      </vt:variant>
      <vt:variant>
        <vt:i4>1</vt:i4>
      </vt:variant>
      <vt:variant>
        <vt:lpstr>Slide Titles</vt:lpstr>
      </vt:variant>
      <vt:variant>
        <vt:i4>14</vt:i4>
      </vt:variant>
    </vt:vector>
  </HeadingPairs>
  <TitlesOfParts>
    <vt:vector baseType="lpstr" size="21">
      <vt:lpstr>Arial</vt:lpstr>
      <vt:lpstr>SimSun</vt:lpstr>
      <vt:lpstr>DT Phudu Black</vt:lpstr>
      <vt:lpstr>Times New Roman</vt:lpstr>
      <vt:lpstr>UTM Androgyne</vt:lpstr>
      <vt:lpstr>Funtastic</vt:lpstr>
      <vt:lpstr>Gear Drives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19.1200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Administrator</dc:creator>
  <cp:lastModifiedBy>Windows User</cp:lastModifiedBy>
  <cp:revision>12</cp:revision>
  <dcterms:created xsi:type="dcterms:W3CDTF">2026-06-02T14:51:00Z</dcterms:created>
  <dcterms:modified xsi:type="dcterms:W3CDTF">2026-06-06T09:15:14Z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ICV">
    <vt:lpwstr>64E246B2C12140E0B47DB33040957EBC_12</vt:lpwstr>
  </property>
  <property fmtid="{D5CDD505-2E9C-101B-9397-08002B2CF9AE}" pid="3" name="KSOProductBuildVer">
    <vt:lpwstr>1033-12.2.0.22549</vt:lpwstr>
  </property>
</Properties>
</file>