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wav" ContentType="audio/x-wav"/>
  <Default Extension="svg" ContentType="image/svg"/>
  <Default Extension="png" ContentType="image/png"/>
  <Default Extension="wdp" ContentType="image/vnd.ms-photo"/>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NET 19.12-->
<p:presentation xmlns:r="http://schemas.openxmlformats.org/officeDocument/2006/relationships" xmlns:a="http://schemas.openxmlformats.org/drawingml/2006/main" xmlns:p="http://schemas.openxmlformats.org/presentationml/2006/main">
  <p:sldMasterIdLst>
    <p:sldMasterId id="2147483648" r:id="rId1"/>
  </p:sldMasterIdLst>
  <p:notesMasterIdLst>
    <p:notesMasterId r:id="rId2"/>
  </p:notesMasterIdLst>
  <p:sldIdLst>
    <p:sldId id="257" r:id="rId3"/>
    <p:sldId id="258" r:id="rId4"/>
    <p:sldId id="259" r:id="rId5"/>
    <p:sldId id="260" r:id="rId6"/>
    <p:sldId id="262" r:id="rId7"/>
    <p:sldId id="263" r:id="rId8"/>
    <p:sldId id="266" r:id="rId9"/>
    <p:sldId id="267" r:id="rId10"/>
    <p:sldId id="268" r:id="rId11"/>
    <p:sldId id="269" r:id="rId12"/>
    <p:sldId id="270" r:id="rId13"/>
    <p:sldId id="271" r:id="rId14"/>
    <p:sldId id="272" r:id="rId15"/>
    <p:sldId id="273" r:id="rId16"/>
    <p:sldId id="274" r:id="rId17"/>
    <p:sldId id="276" r:id="rId18"/>
  </p:sldIdLst>
  <p:sldSz cx="12192000" cy="6858000"/>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tags" Target="tags/tag1.xml" /><Relationship Id="rId2" Type="http://schemas.openxmlformats.org/officeDocument/2006/relationships/notesMaster" Target="notesMasters/notesMaster1.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heme" Target="theme/theme1.xml" /><Relationship Id="rId23" Type="http://schemas.openxmlformats.org/officeDocument/2006/relationships/tableStyles" Target="tableStyles.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2F71EB-A870-43D1-9433-CFFDDFEB79DB}" type="datetimeFigureOut">
              <a:rPr lang="en-US" smtClean="0"/>
              <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C9DBAD-FFC3-48EC-9BF4-D6CB9346D1AF}" type="slidenum">
              <a:rPr lang="en-US" smtClean="0"/>
              <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&#65279;<?xml version="1.0" encoding="utf-8" standalone="yes"?><Relationships xmlns="http://schemas.openxmlformats.org/package/2006/relationships"><Relationship Id="rId1" Type="http://schemas.openxmlformats.org/officeDocument/2006/relationships/image" Target="../media/image1.jpeg" /><Relationship Id="rId2"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xfrm>
      </p:grpSpPr>
      <p:pic>
        <p:nvPicPr>
          <p:cNvPr id="2050" name="Picture 3"/>
          <p:cNvPicPr>
            <a:picLocks noChangeAspect="1"/>
          </p:cNvPicPr>
          <p:nvPr/>
        </p:nvPicPr>
        <p:blipFill>
          <a:blip r:embed="rId1"/>
          <a:stretch>
            <a:fillRect/>
          </a:stretch>
        </p:blipFill>
        <p:spPr>
          <a:xfrm>
            <a:off x="0" y="0"/>
            <a:ext cx="12192000" cy="6858000"/>
          </a:xfrm>
          <a:prstGeom prst="rect">
            <a:avLst/>
          </a:prstGeom>
          <a:noFill/>
          <a:ln w="9525">
            <a:noFill/>
          </a:ln>
        </p:spPr>
      </p:pic>
      <p:sp>
        <p:nvSpPr>
          <p:cNvPr id="2051" name="Rectangle 3"/>
          <p:cNvSpPr>
            <a:spLocks noGrp="1" noChangeArrowheads="1"/>
          </p:cNvSpPr>
          <p:nvPr>
            <p:ph type="ctrTitle"/>
          </p:nvPr>
        </p:nvSpPr>
        <p:spPr>
          <a:xfrm>
            <a:off x="624417" y="3717925"/>
            <a:ext cx="10943167" cy="1082675"/>
          </a:xfrm>
        </p:spPr>
        <p:txBody>
          <a:bodyPr/>
          <a:lstStyle>
            <a:lvl1pPr algn="r">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4940300"/>
            <a:ext cx="10949517" cy="981075"/>
          </a:xfrm>
        </p:spPr>
        <p:txBody>
          <a:bodyPr/>
          <a:lstStyle>
            <a:lvl1pPr marL="0" indent="0" algn="r">
              <a:buFontTx/>
              <a:buNone/>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1F92A7FD-1E40-446B-93CA-0929BDAF0DED}" type="datetimeFigureOut">
              <a:rPr lang="en-US" smtClean="0"/>
              <a:t/>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96F33D18-BC37-4864-9E03-72426E18FDA2}" type="slidenum">
              <a:rPr lang="en-US" smtClean="0"/>
              <a:t/>
            </a:fld>
            <a:endParaRPr 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obj" preserve="1">
  <p:cSld name="Title and Content">
    <p:spTree>
      <p:nvGrpSpPr>
        <p:cNvPr id="1" name=""/>
        <p:cNvGrpSpPr/>
        <p:nvPr/>
      </p:nvGrpSpPr>
      <p:grpSpPr>
        <a:xfrm>
          <a:off x="0" y="0"/>
          <a: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1F92A7FD-1E40-446B-93CA-0929BDAF0DED}" type="datetimeFigureOut">
              <a:rPr lang="en-US" smtClean="0"/>
              <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F33D18-BC37-4864-9E03-72426E18FDA2}" type="slidenum">
              <a:rPr lang="en-US" smtClean="0"/>
              <a:t/>
            </a:fld>
            <a:endParaRPr 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blank" preserve="1">
  <p:cSld name="Blank">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F92A7FD-1E40-446B-93CA-0929BDAF0DED}" type="datetimeFigureOut">
              <a:rPr lang="en-US" smtClean="0"/>
              <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F33D18-BC37-4864-9E03-72426E18FDA2}" type="slidenum">
              <a:rPr lang="en-US" smtClean="0"/>
              <a:t/>
            </a:fld>
            <a:endParaRPr 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image" Target="../media/image2.jpeg" /><Relationship Id="rId5"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p:pic>
        <p:nvPicPr>
          <p:cNvPr id="1026" name="Picture 10"/>
          <p:cNvPicPr>
            <a:picLocks noChangeAspect="1"/>
          </p:cNvPicPr>
          <p:nvPr/>
        </p:nvPicPr>
        <p:blipFill>
          <a:blip r:embed="rId4"/>
          <a:stretch>
            <a:fillRect/>
          </a:stretch>
        </p:blipFill>
        <p:spPr>
          <a:xfrm>
            <a:off x="0" y="0"/>
            <a:ext cx="12192000"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nchorCtr="0"/>
          <a:lstStyle/>
          <a:p>
            <a:pPr lvl="0"/>
            <a:r>
              <a:rPr lang="en-US" altLang="zh-CN"/>
              <a:t>Click to edit Master title style</a:t>
            </a:r>
            <a:endParaRPr lang="en-US" altLang="zh-CN"/>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lstStyle/>
          <a:p>
            <a:pPr lvl="0"/>
            <a:r>
              <a:rPr lang="en-US" altLang="zh-CN"/>
              <a:t>Click to edit Master text styles</a:t>
            </a:r>
            <a:endParaRPr lang="en-US" altLang="zh-CN"/>
          </a:p>
          <a:p>
            <a:pPr lvl="1"/>
            <a:r>
              <a:rPr lang="en-US" altLang="zh-CN"/>
              <a:t>Second level</a:t>
            </a:r>
            <a:endParaRPr lang="en-US" altLang="zh-CN"/>
          </a:p>
          <a:p>
            <a:pPr lvl="2"/>
            <a:r>
              <a:rPr lang="en-US" altLang="zh-CN"/>
              <a:t>Third level</a:t>
            </a:r>
            <a:endParaRPr lang="en-US" altLang="zh-CN"/>
          </a:p>
          <a:p>
            <a:pPr lvl="3"/>
            <a:r>
              <a:rPr lang="en-US" altLang="zh-CN"/>
              <a:t>Fourth level</a:t>
            </a:r>
            <a:endParaRPr lang="en-US" altLang="zh-CN"/>
          </a:p>
          <a:p>
            <a:pPr lvl="4"/>
            <a:r>
              <a:rPr lang="en-US" altLang="zh-CN"/>
              <a:t>Fifth level</a:t>
            </a:r>
            <a:endParaRPr lang="en-US" altLang="zh-CN"/>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1F92A7FD-1E40-446B-93CA-0929BDAF0DED}" type="datetimeFigureOut">
              <a:rPr lang="en-US" smtClean="0"/>
              <a:t/>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96F33D18-BC37-4864-9E03-72426E18FDA2}" type="slidenum">
              <a:rPr lang="en-US" smtClean="0"/>
              <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ransition/>
  <p:timing/>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audio" Target="../media/audio11.wav" /><Relationship Id="rId3" Type="http://schemas.openxmlformats.org/officeDocument/2006/relationships/audio" Target="../media/audio22.wav"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audio" Target="../media/audio22.wav" /><Relationship Id="rId3" Type="http://schemas.openxmlformats.org/officeDocument/2006/relationships/audio" Target="../media/audio11.wav"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audio" Target="../media/audio11.wav" /><Relationship Id="rId3" Type="http://schemas.openxmlformats.org/officeDocument/2006/relationships/audio" Target="../media/audio22.wav"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audio" Target="../media/audio22.wav" /><Relationship Id="rId3" Type="http://schemas.openxmlformats.org/officeDocument/2006/relationships/audio" Target="../media/audio11.wav"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audio" Target="../media/audio22.wav" /><Relationship Id="rId3" Type="http://schemas.openxmlformats.org/officeDocument/2006/relationships/audio" Target="../media/audio11.wav"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1.png" /><Relationship Id="rId3" Type="http://schemas.openxmlformats.org/officeDocument/2006/relationships/image" Target="../media/image12.svg" /><Relationship Id="rId4" Type="http://schemas.openxmlformats.org/officeDocument/2006/relationships/audio" Target="../media/audio22.wav" /><Relationship Id="rId5" Type="http://schemas.openxmlformats.org/officeDocument/2006/relationships/audio" Target="../media/audio11.wav"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13.jpeg" /><Relationship Id="rId3" Type="http://schemas.openxmlformats.org/officeDocument/2006/relationships/image" Target="../media/image14.png" /><Relationship Id="rId4" Type="http://schemas.microsoft.com/office/2007/relationships/hdphoto" Target="../media/image15.wdp" /><Relationship Id="rId5" Type="http://schemas.openxmlformats.org/officeDocument/2006/relationships/image" Target="../media/image16.png" /><Relationship Id="rId6" Type="http://schemas.openxmlformats.org/officeDocument/2006/relationships/image" Target="../media/image17.png" /><Relationship Id="rId7" Type="http://schemas.microsoft.com/office/2007/relationships/hdphoto" Target="../media/image18.wdp" /><Relationship Id="rId8" Type="http://schemas.openxmlformats.org/officeDocument/2006/relationships/image" Target="../media/image19.jpe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3.png" /><Relationship Id="rId3" Type="http://schemas.openxmlformats.org/officeDocument/2006/relationships/image" Target="../media/image4.svg" /><Relationship Id="rId4" Type="http://schemas.openxmlformats.org/officeDocument/2006/relationships/image" Target="../media/image5.png" /><Relationship Id="rId5" Type="http://schemas.openxmlformats.org/officeDocument/2006/relationships/image" Target="../media/image6.sv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3.png" /><Relationship Id="rId3" Type="http://schemas.openxmlformats.org/officeDocument/2006/relationships/image" Target="../media/image7.svg" /><Relationship Id="rId4" Type="http://schemas.openxmlformats.org/officeDocument/2006/relationships/image" Target="../media/image5.png" /><Relationship Id="rId5" Type="http://schemas.openxmlformats.org/officeDocument/2006/relationships/image" Target="../media/image8.sv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9.png" /><Relationship Id="rId3" Type="http://schemas.openxmlformats.org/officeDocument/2006/relationships/image" Target="../media/image10.svg" /><Relationship Id="rId4" Type="http://schemas.openxmlformats.org/officeDocument/2006/relationships/audio" Target="../media/audio11.wav" /><Relationship Id="rId5" Type="http://schemas.openxmlformats.org/officeDocument/2006/relationships/audio" Target="../media/audio22.wav"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audio" Target="../media/audio22.wav" /><Relationship Id="rId3" Type="http://schemas.openxmlformats.org/officeDocument/2006/relationships/audio" Target="../media/audio11.wav"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audio" Target="../media/audio22.wav" /><Relationship Id="rId3" Type="http://schemas.openxmlformats.org/officeDocument/2006/relationships/audio" Target="../media/audio11.wav" /></Relationships>
</file>

<file path=ppt/slides/slide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Hộp Văn bản 3"/>
          <p:cNvSpPr txBox="1"/>
          <p:nvPr/>
        </p:nvSpPr>
        <p:spPr>
          <a:xfrm>
            <a:off x="207645" y="1480185"/>
            <a:ext cx="11776710" cy="1625177"/>
          </a:xfrm>
          <a:prstGeom prst="rect">
            <a:avLst/>
          </a:prstGeom>
          <a:noFill/>
        </p:spPr>
        <p:txBody>
          <a:bodyPr wrap="square" rtlCol="0">
            <a:noAutofit/>
          </a:bodyPr>
          <a:lstStyle/>
          <a:p>
            <a:pPr algn="ctr">
              <a:lnSpc>
                <a:spcPct val="100000"/>
              </a:lnSpc>
            </a:pPr>
            <a:r>
              <a:rPr lang="en-US" sz="8000" b="1">
                <a:solidFill>
                  <a:srgbClr val="FF0000"/>
                </a:solidFill>
                <a:latin typeface="Times New Roman" panose="02020603050405020304" pitchFamily="18" charset="0"/>
                <a:cs typeface="Times New Roman" panose="02020603050405020304" pitchFamily="18" charset="0"/>
              </a:rPr>
              <a:t>CHÚA NHẬT </a:t>
            </a:r>
            <a:r>
              <a:rPr lang="vi-VN" sz="8000" b="1" smtClean="0">
                <a:solidFill>
                  <a:srgbClr val="FF0000"/>
                </a:solidFill>
                <a:latin typeface="Times New Roman" panose="02020603050405020304" pitchFamily="18" charset="0"/>
                <a:cs typeface="Times New Roman" panose="02020603050405020304" pitchFamily="18" charset="0"/>
              </a:rPr>
              <a:t>XIII</a:t>
            </a:r>
            <a:r>
              <a:rPr lang="en-US" sz="8000" b="1" smtClean="0">
                <a:solidFill>
                  <a:srgbClr val="FF0000"/>
                </a:solidFill>
                <a:latin typeface="Times New Roman" panose="02020603050405020304" pitchFamily="18" charset="0"/>
                <a:cs typeface="Times New Roman" panose="02020603050405020304" pitchFamily="18" charset="0"/>
              </a:rPr>
              <a:t> </a:t>
            </a:r>
            <a:endParaRPr lang="en-US" sz="8000" b="1">
              <a:solidFill>
                <a:srgbClr val="FF0000"/>
              </a:solidFill>
              <a:latin typeface="Times New Roman" panose="02020603050405020304" pitchFamily="18" charset="0"/>
              <a:cs typeface="Times New Roman" panose="02020603050405020304" pitchFamily="18" charset="0"/>
            </a:endParaRPr>
          </a:p>
          <a:p>
            <a:pPr algn="ctr">
              <a:lnSpc>
                <a:spcPct val="100000"/>
              </a:lnSpc>
            </a:pPr>
            <a:r>
              <a:rPr lang="vi-VN" altLang="en-US" sz="8000" b="1">
                <a:solidFill>
                  <a:srgbClr val="FF0000"/>
                </a:solidFill>
                <a:latin typeface="Times New Roman" panose="02020603050405020304" pitchFamily="18" charset="0"/>
                <a:cs typeface="Times New Roman" panose="02020603050405020304" pitchFamily="18" charset="0"/>
              </a:rPr>
              <a:t>THƯỜNG NIÊN</a:t>
            </a:r>
            <a:endParaRPr lang="en-US" sz="8000" b="1">
              <a:solidFill>
                <a:srgbClr val="FF0000"/>
              </a:solidFill>
              <a:latin typeface="Times New Roman" panose="02020603050405020304" pitchFamily="18" charset="0"/>
              <a:cs typeface="Times New Roman" panose="02020603050405020304" pitchFamily="18" charset="0"/>
            </a:endParaRPr>
          </a:p>
          <a:p>
            <a:pPr algn="ctr">
              <a:lnSpc>
                <a:spcPct val="100000"/>
              </a:lnSpc>
            </a:pPr>
            <a:r>
              <a:rPr lang="en-US" sz="8000" b="1">
                <a:solidFill>
                  <a:srgbClr val="FF0000"/>
                </a:solidFill>
                <a:latin typeface="Times New Roman" panose="02020603050405020304" pitchFamily="18" charset="0"/>
                <a:cs typeface="Times New Roman" panose="02020603050405020304" pitchFamily="18" charset="0"/>
              </a:rPr>
              <a:t>NĂM </a:t>
            </a:r>
            <a:r>
              <a:rPr lang="vi-VN" sz="8000" b="1" smtClean="0">
                <a:solidFill>
                  <a:srgbClr val="FF0000"/>
                </a:solidFill>
                <a:latin typeface="Times New Roman" panose="02020603050405020304" pitchFamily="18" charset="0"/>
                <a:cs typeface="Times New Roman" panose="02020603050405020304" pitchFamily="18" charset="0"/>
              </a:rPr>
              <a:t>A</a:t>
            </a:r>
            <a:endParaRPr lang="en-US" sz="8000" b="1">
              <a:solidFill>
                <a:srgbClr val="FF0000"/>
              </a:solidFill>
              <a:latin typeface="Times New Roman" panose="02020603050405020304" pitchFamily="18" charset="0"/>
              <a:cs typeface="Times New Roman" panose="02020603050405020304" pitchFamily="18" charset="0"/>
            </a:endParaRPr>
          </a:p>
          <a:p>
            <a:pPr algn="ctr"/>
            <a:endParaRPr lang="en-US" sz="8000" b="1">
              <a:solidFill>
                <a:srgbClr val="FF0000"/>
              </a:solidFill>
              <a:latin typeface="Times New Roman" panose="02020603050405020304" pitchFamily="18" charset="0"/>
              <a:cs typeface="Times New Roman" panose="02020603050405020304" pitchFamily="18" charset="0"/>
            </a:endParaRPr>
          </a:p>
        </p:txBody>
      </p:sp>
      <p:sp>
        <p:nvSpPr>
          <p:cNvPr id="7" name="Hộp Văn bản 3"/>
          <p:cNvSpPr txBox="1"/>
          <p:nvPr/>
        </p:nvSpPr>
        <p:spPr>
          <a:xfrm>
            <a:off x="101600" y="2159000"/>
            <a:ext cx="9253220" cy="1445260"/>
          </a:xfrm>
          <a:prstGeom prst="rect">
            <a:avLst/>
          </a:prstGeom>
          <a:noFill/>
        </p:spPr>
        <p:txBody>
          <a:bodyPr wrap="square" rtlCol="0">
            <a:spAutoFit/>
          </a:bodyPr>
          <a:lstStyle/>
          <a:p>
            <a:pPr algn="ctr"/>
            <a:endParaRPr lang="en-US" sz="4400">
              <a:solidFill>
                <a:srgbClr val="FF0000"/>
              </a:solidFill>
              <a:latin typeface="DT Phudu Black" charset="0"/>
              <a:cs typeface="DT Phudu Black" charset="0"/>
            </a:endParaRPr>
          </a:p>
          <a:p>
            <a:pPr algn="ctr"/>
            <a:endParaRPr lang="en-US" sz="4400">
              <a:solidFill>
                <a:srgbClr val="FF0000"/>
              </a:solidFill>
              <a:latin typeface="DT Phudu Black" charset="0"/>
              <a:cs typeface="DT Phudu Black" charset="0"/>
            </a:endParaRPr>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2"/>
      <p:bldP spid="7" grpId="3"/>
    </p:bldLst>
  </p:timing>
</p:sld>
</file>

<file path=ppt/slides/slide10.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Lưu đồ: Chuẩn bị 2"/>
          <p:cNvSpPr/>
          <p:nvPr/>
        </p:nvSpPr>
        <p:spPr>
          <a:xfrm>
            <a:off x="3093392" y="3824909"/>
            <a:ext cx="5841602" cy="1007166"/>
          </a:xfrm>
          <a:prstGeom prst="flowChartPreparation">
            <a:avLst/>
          </a:prstGeom>
          <a:solidFill>
            <a:schemeClr val="bg1"/>
          </a:solidFill>
          <a:ln w="38100">
            <a:solidFill>
              <a:srgbClr val="E28F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sz="2800" b="1" smtClean="0">
                <a:solidFill>
                  <a:schemeClr val="tx1"/>
                </a:solidFill>
                <a:latin typeface="Times New Roman" panose="02020603050405020304" pitchFamily="18" charset="0"/>
                <a:cs typeface="Times New Roman" panose="02020603050405020304" pitchFamily="18" charset="0"/>
              </a:rPr>
              <a:t>B. Tìm lại được</a:t>
            </a:r>
            <a:endParaRPr lang="vi-VN" sz="2800" b="1" smtClean="0">
              <a:solidFill>
                <a:schemeClr val="tx1"/>
              </a:solidFill>
              <a:latin typeface="Times New Roman" panose="02020603050405020304" pitchFamily="18" charset="0"/>
              <a:cs typeface="Times New Roman" panose="02020603050405020304" pitchFamily="18" charset="0"/>
            </a:endParaRPr>
          </a:p>
        </p:txBody>
      </p:sp>
      <p:sp>
        <p:nvSpPr>
          <p:cNvPr id="10" name="Lưu đồ: Chuẩn bị 9"/>
          <p:cNvSpPr/>
          <p:nvPr/>
        </p:nvSpPr>
        <p:spPr>
          <a:xfrm>
            <a:off x="980661" y="864704"/>
            <a:ext cx="10230678" cy="1620080"/>
          </a:xfrm>
          <a:prstGeom prst="flowChartPreparation">
            <a:avLst/>
          </a:prstGeom>
          <a:solidFill>
            <a:schemeClr val="bg1"/>
          </a:solidFill>
          <a:ln w="3810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vi-VN" sz="3600" b="1">
                <a:solidFill>
                  <a:schemeClr val="tx1"/>
                </a:solidFill>
                <a:latin typeface="Times New Roman" panose="02020603050405020304" pitchFamily="18" charset="0"/>
                <a:cs typeface="Times New Roman" panose="02020603050405020304" pitchFamily="18" charset="0"/>
              </a:rPr>
              <a:t>Câu </a:t>
            </a:r>
            <a:r>
              <a:rPr lang="en-US" altLang="vi-VN" sz="3600" b="1">
                <a:solidFill>
                  <a:schemeClr val="tx1"/>
                </a:solidFill>
                <a:latin typeface="Times New Roman" panose="02020603050405020304" pitchFamily="18" charset="0"/>
                <a:cs typeface="Times New Roman" panose="02020603050405020304" pitchFamily="18" charset="0"/>
              </a:rPr>
              <a:t>4</a:t>
            </a:r>
            <a:r>
              <a:rPr lang="vi-VN" sz="3600" b="1">
                <a:solidFill>
                  <a:schemeClr val="tx1"/>
                </a:solidFill>
                <a:latin typeface="Times New Roman" panose="02020603050405020304" pitchFamily="18" charset="0"/>
                <a:cs typeface="Times New Roman" panose="02020603050405020304" pitchFamily="18" charset="0"/>
              </a:rPr>
              <a:t>: </a:t>
            </a:r>
            <a:r>
              <a:rPr lang="vi-VN" sz="3600" b="1" smtClean="0">
                <a:solidFill>
                  <a:schemeClr val="tx1"/>
                </a:solidFill>
                <a:latin typeface="Times New Roman" panose="02020603050405020304" pitchFamily="18" charset="0"/>
                <a:cs typeface="Times New Roman" panose="02020603050405020304" pitchFamily="18" charset="0"/>
              </a:rPr>
              <a:t>Ai liều mất mạng sống vì Chúa thì sẽ như thế nào?</a:t>
            </a:r>
            <a:endParaRPr lang="en-US" altLang="en-US" sz="3600" b="1">
              <a:solidFill>
                <a:schemeClr val="tx1"/>
              </a:solidFill>
              <a:latin typeface="+mj-lt"/>
              <a:cs typeface="Times New Roman" panose="02020603050405020304" pitchFamily="18" charset="0"/>
            </a:endParaRPr>
          </a:p>
        </p:txBody>
      </p:sp>
      <p:sp>
        <p:nvSpPr>
          <p:cNvPr id="5" name="Lưu đồ: Chuẩn bị 4"/>
          <p:cNvSpPr/>
          <p:nvPr/>
        </p:nvSpPr>
        <p:spPr>
          <a:xfrm>
            <a:off x="3202603" y="5036852"/>
            <a:ext cx="5491648" cy="846584"/>
          </a:xfrm>
          <a:prstGeom prst="flowChartPreparation">
            <a:avLst/>
          </a:prstGeom>
          <a:solidFill>
            <a:schemeClr val="bg1"/>
          </a:solid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altLang="en-US" sz="2800" b="1" smtClean="0">
                <a:solidFill>
                  <a:schemeClr val="tx1"/>
                </a:solidFill>
                <a:latin typeface="Times New Roman" panose="02020603050405020304" pitchFamily="18" charset="0"/>
                <a:cs typeface="Times New Roman" panose="02020603050405020304" pitchFamily="18" charset="0"/>
              </a:rPr>
              <a:t>C. Không chết</a:t>
            </a:r>
            <a:endParaRPr lang="vi-VN" altLang="en-US" sz="2800" b="1" smtClean="0">
              <a:solidFill>
                <a:schemeClr val="tx1"/>
              </a:solidFill>
              <a:latin typeface="Times New Roman" panose="02020603050405020304" pitchFamily="18" charset="0"/>
              <a:cs typeface="Times New Roman" panose="02020603050405020304" pitchFamily="18" charset="0"/>
            </a:endParaRPr>
          </a:p>
        </p:txBody>
      </p:sp>
      <p:sp>
        <p:nvSpPr>
          <p:cNvPr id="6" name="Lưu đồ: Chuẩn bị 5"/>
          <p:cNvSpPr/>
          <p:nvPr/>
        </p:nvSpPr>
        <p:spPr>
          <a:xfrm>
            <a:off x="3202603" y="2663688"/>
            <a:ext cx="5705872" cy="978763"/>
          </a:xfrm>
          <a:prstGeom prst="flowChartPreparation">
            <a:avLst/>
          </a:prstGeom>
          <a:solidFill>
            <a:schemeClr val="bg1"/>
          </a:solid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smtClean="0">
                <a:solidFill>
                  <a:schemeClr val="tx1"/>
                </a:solidFill>
                <a:latin typeface="Times New Roman" panose="02020603050405020304" pitchFamily="18" charset="0"/>
                <a:cs typeface="Times New Roman" panose="02020603050405020304" pitchFamily="18" charset="0"/>
              </a:rPr>
              <a:t>A</a:t>
            </a:r>
            <a:r>
              <a:rPr lang="vi-VN" sz="2800" b="1" smtClean="0">
                <a:solidFill>
                  <a:schemeClr val="tx1"/>
                </a:solidFill>
                <a:latin typeface="Times New Roman" panose="02020603050405020304" pitchFamily="18" charset="0"/>
                <a:cs typeface="Times New Roman" panose="02020603050405020304" pitchFamily="18" charset="0"/>
              </a:rPr>
              <a:t>. Được sống</a:t>
            </a:r>
            <a:endParaRPr lang="vi-VN" sz="2800" b="1" smtClean="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500" fill="hold"/>
                                        <p:tgtEl>
                                          <p:spTgt spid="10"/>
                                        </p:tgtEl>
                                        <p:attrNameLst>
                                          <p:attrName>ppt_w</p:attrName>
                                        </p:attrNameLst>
                                      </p:cBhvr>
                                      <p:tavLst>
                                        <p:tav tm="0">
                                          <p:val>
                                            <p:fltVal val="0"/>
                                          </p:val>
                                        </p:tav>
                                        <p:tav tm="100000">
                                          <p:val>
                                            <p:strVal val="#ppt_w"/>
                                          </p:val>
                                        </p:tav>
                                      </p:tavLst>
                                    </p:anim>
                                    <p:anim calcmode="lin" valueType="num">
                                      <p:cBhvr>
                                        <p:cTn id="13" dur="500" fill="hold"/>
                                        <p:tgtEl>
                                          <p:spTgt spid="10"/>
                                        </p:tgtEl>
                                        <p:attrNameLst>
                                          <p:attrName>ppt_h</p:attrName>
                                        </p:attrNameLst>
                                      </p:cBhvr>
                                      <p:tavLst>
                                        <p:tav tm="0">
                                          <p:val>
                                            <p:fltVal val="0"/>
                                          </p:val>
                                        </p:tav>
                                        <p:tav tm="100000">
                                          <p:val>
                                            <p:strVal val="#ppt_h"/>
                                          </p:val>
                                        </p:tav>
                                      </p:tavLst>
                                    </p:anim>
                                    <p:animEffect transition="in" filter="fade">
                                      <p:cBhvr>
                                        <p:cTn id="14" dur="500"/>
                                        <p:tgtEl>
                                          <p:spTgt spid="10"/>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p:cTn id="22" dur="500" fill="hold"/>
                                        <p:tgtEl>
                                          <p:spTgt spid="6"/>
                                        </p:tgtEl>
                                        <p:attrNameLst>
                                          <p:attrName>ppt_w</p:attrName>
                                        </p:attrNameLst>
                                      </p:cBhvr>
                                      <p:tavLst>
                                        <p:tav tm="0">
                                          <p:val>
                                            <p:fltVal val="0"/>
                                          </p:val>
                                        </p:tav>
                                        <p:tav tm="100000">
                                          <p:val>
                                            <p:strVal val="#ppt_w"/>
                                          </p:val>
                                        </p:tav>
                                      </p:tavLst>
                                    </p:anim>
                                    <p:anim calcmode="lin" valueType="num">
                                      <p:cBhvr>
                                        <p:cTn id="23" dur="500" fill="hold"/>
                                        <p:tgtEl>
                                          <p:spTgt spid="6"/>
                                        </p:tgtEl>
                                        <p:attrNameLst>
                                          <p:attrName>ppt_h</p:attrName>
                                        </p:attrNameLst>
                                      </p:cBhvr>
                                      <p:tavLst>
                                        <p:tav tm="0">
                                          <p:val>
                                            <p:fltVal val="0"/>
                                          </p:val>
                                        </p:tav>
                                        <p:tav tm="100000">
                                          <p:val>
                                            <p:strVal val="#ppt_h"/>
                                          </p:val>
                                        </p:tav>
                                      </p:tavLst>
                                    </p:anim>
                                    <p:animEffect transition="in" filter="fade">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5" restart="whenNotActive" fill="hold" evtFilter="cancelBubble" nodeType="interactiveSeq">
                <p:stCondLst>
                  <p:cond evt="onClick" delay="0">
                    <p:tgtEl>
                      <p:spTgt spid="3"/>
                    </p:tgtEl>
                  </p:cond>
                </p:stCondLst>
                <p:endSync evt="end" delay="0">
                  <p:rtn val="all"/>
                </p:endSync>
                <p:childTnLst>
                  <p:par>
                    <p:cTn id="26" fill="hold" nodeType="clickPar">
                      <p:stCondLst>
                        <p:cond delay="indefinite"/>
                      </p:stCondLst>
                      <p:childTnLst>
                        <p:par>
                          <p:cTn id="27" fill="hold" nodeType="afterGroup">
                            <p:stCondLst>
                              <p:cond delay="0"/>
                            </p:stCondLst>
                            <p:childTnLst>
                              <p:par>
                                <p:cTn id="28" presetID="19" presetClass="emph" presetSubtype="0" repeatCount="4000" fill="hold" grpId="1" nodeType="clickEffect">
                                  <p:stCondLst>
                                    <p:cond delay="0"/>
                                  </p:stCondLst>
                                  <p:childTnLst>
                                    <p:animClr clrSpc="rgb" dir="cw">
                                      <p:cBhvr override="childStyle">
                                        <p:cTn id="29" dur="500" fill="hold"/>
                                        <p:tgtEl>
                                          <p:spTgt spid="3"/>
                                        </p:tgtEl>
                                        <p:attrNameLst>
                                          <p:attrName>style.color</p:attrName>
                                        </p:attrNameLst>
                                      </p:cBhvr>
                                      <p:to>
                                        <a:srgbClr val="36E836"/>
                                      </p:to>
                                    </p:animClr>
                                    <p:animClr clrSpc="rgb" dir="cw">
                                      <p:cBhvr>
                                        <p:cTn id="30" dur="500" fill="hold"/>
                                        <p:tgtEl>
                                          <p:spTgt spid="3"/>
                                        </p:tgtEl>
                                        <p:attrNameLst>
                                          <p:attrName>fillcolor</p:attrName>
                                        </p:attrNameLst>
                                      </p:cBhvr>
                                      <p:to>
                                        <a:srgbClr val="36E836"/>
                                      </p:to>
                                    </p:animClr>
                                    <p:set>
                                      <p:cBhvr>
                                        <p:cTn id="31" dur="500" fill="hold"/>
                                        <p:tgtEl>
                                          <p:spTgt spid="3"/>
                                        </p:tgtEl>
                                        <p:attrNameLst>
                                          <p:attrName>fill.type</p:attrName>
                                        </p:attrNameLst>
                                      </p:cBhvr>
                                      <p:to>
                                        <p:strVal val="solid"/>
                                      </p:to>
                                    </p:set>
                                    <p:set>
                                      <p:cBhvr>
                                        <p:cTn id="32" dur="500" fill="hold"/>
                                        <p:tgtEl>
                                          <p:spTgt spid="3"/>
                                        </p:tgtEl>
                                        <p:attrNameLst>
                                          <p:attrName>fill.on</p:attrName>
                                        </p:attrNameLst>
                                      </p:cBhvr>
                                      <p:to>
                                        <p:strVal val="true"/>
                                      </p:to>
                                    </p:set>
                                  </p:childTnLst>
                                  <p:subTnLst>
                                    <p:audio>
                                      <p:cMediaNode>
                                        <p:cTn display="0" masterRel="sameClick">
                                          <p:stCondLst>
                                            <p:cond evt="begin" delay="0">
                                              <p:tn val="28"/>
                                            </p:cond>
                                          </p:stCondLst>
                                          <p:endCondLst>
                                            <p:cond evt="onStopAudio" delay="0">
                                              <p:tgtEl>
                                                <p:sldTgt/>
                                              </p:tgtEl>
                                            </p:cond>
                                          </p:endCondLst>
                                        </p:cTn>
                                        <p:tgtEl>
                                          <p:sndTgt r:embed="rId2" name="applause.wav"/>
                                        </p:tgtEl>
                                      </p:cMediaNode>
                                    </p:audio>
                                  </p:subTnLst>
                                </p:cTn>
                              </p:par>
                            </p:childTnLst>
                          </p:cTn>
                        </p:par>
                      </p:childTnLst>
                    </p:cTn>
                  </p:par>
                </p:childTnLst>
              </p:cTn>
              <p:nextCondLst>
                <p:cond evt="onClick" delay="0">
                  <p:tgtEl>
                    <p:spTgt spid="3"/>
                  </p:tgtEl>
                </p:cond>
              </p:nextCondLst>
            </p:seq>
            <p:seq concurrent="1" nextAc="seek">
              <p:cTn id="33" restart="whenNotActive" fill="hold" evtFilter="cancelBubble" nodeType="interactiveSeq">
                <p:stCondLst>
                  <p:cond evt="onClick" delay="0">
                    <p:tgtEl>
                      <p:spTgt spid="6"/>
                    </p:tgtEl>
                  </p:cond>
                </p:stCondLst>
                <p:endSync evt="end" delay="0">
                  <p:rtn val="all"/>
                </p:endSync>
                <p:childTnLst>
                  <p:par>
                    <p:cTn id="34" fill="hold" nodeType="clickPar">
                      <p:stCondLst>
                        <p:cond delay="indefinite"/>
                      </p:stCondLst>
                      <p:childTnLst>
                        <p:par>
                          <p:cTn id="35" fill="hold" nodeType="afterGroup">
                            <p:stCondLst>
                              <p:cond delay="0"/>
                            </p:stCondLst>
                            <p:childTnLst>
                              <p:par>
                                <p:cTn id="36" presetID="19" presetClass="emph" presetSubtype="0" repeatCount="4000" fill="hold" grpId="1" nodeType="clickEffect">
                                  <p:stCondLst>
                                    <p:cond delay="0"/>
                                  </p:stCondLst>
                                  <p:childTnLst>
                                    <p:animClr clrSpc="rgb" dir="cw">
                                      <p:cBhvr override="childStyle">
                                        <p:cTn id="37" dur="500" fill="hold"/>
                                        <p:tgtEl>
                                          <p:spTgt spid="6"/>
                                        </p:tgtEl>
                                        <p:attrNameLst>
                                          <p:attrName>style.color</p:attrName>
                                        </p:attrNameLst>
                                      </p:cBhvr>
                                      <p:to>
                                        <a:srgbClr val="FC2241"/>
                                      </p:to>
                                    </p:animClr>
                                    <p:animClr clrSpc="rgb" dir="cw">
                                      <p:cBhvr>
                                        <p:cTn id="38" dur="500" fill="hold"/>
                                        <p:tgtEl>
                                          <p:spTgt spid="6"/>
                                        </p:tgtEl>
                                        <p:attrNameLst>
                                          <p:attrName>fillcolor</p:attrName>
                                        </p:attrNameLst>
                                      </p:cBhvr>
                                      <p:to>
                                        <a:srgbClr val="FC2241"/>
                                      </p:to>
                                    </p:animClr>
                                    <p:set>
                                      <p:cBhvr>
                                        <p:cTn id="39" dur="500" fill="hold"/>
                                        <p:tgtEl>
                                          <p:spTgt spid="6"/>
                                        </p:tgtEl>
                                        <p:attrNameLst>
                                          <p:attrName>fill.type</p:attrName>
                                        </p:attrNameLst>
                                      </p:cBhvr>
                                      <p:to>
                                        <p:strVal val="solid"/>
                                      </p:to>
                                    </p:set>
                                    <p:set>
                                      <p:cBhvr>
                                        <p:cTn id="40" dur="500" fill="hold"/>
                                        <p:tgtEl>
                                          <p:spTgt spid="6"/>
                                        </p:tgtEl>
                                        <p:attrNameLst>
                                          <p:attrName>fill.on</p:attrName>
                                        </p:attrNameLst>
                                      </p:cBhvr>
                                      <p:to>
                                        <p:strVal val="true"/>
                                      </p:to>
                                    </p:set>
                                  </p:childTnLst>
                                  <p:subTnLst>
                                    <p:audio>
                                      <p:cMediaNode>
                                        <p:cTn display="0" masterRel="sameClick">
                                          <p:stCondLst>
                                            <p:cond evt="begin" delay="0">
                                              <p:tn val="36"/>
                                            </p:cond>
                                          </p:stCondLst>
                                          <p:endCondLst>
                                            <p:cond evt="onStopAudio" delay="0">
                                              <p:tgtEl>
                                                <p:sldTgt/>
                                              </p:tgtEl>
                                            </p:cond>
                                          </p:endCondLst>
                                        </p:cTn>
                                        <p:tgtEl>
                                          <p:sndTgt r:embed="rId3" name="Wrong Buzzer.wav"/>
                                        </p:tgtEl>
                                      </p:cMediaNode>
                                    </p:audio>
                                  </p:subTnLst>
                                </p:cTn>
                              </p:par>
                            </p:childTnLst>
                          </p:cTn>
                        </p:par>
                      </p:childTnLst>
                    </p:cTn>
                  </p:par>
                </p:childTnLst>
              </p:cTn>
              <p:nextCondLst>
                <p:cond evt="onClick" delay="0">
                  <p:tgtEl>
                    <p:spTgt spid="6"/>
                  </p:tgtEl>
                </p:cond>
              </p:nextCondLst>
            </p:seq>
            <p:seq concurrent="1" nextAc="seek">
              <p:cTn id="41" restart="whenNotActive" fill="hold" evtFilter="cancelBubble" nodeType="interactiveSeq">
                <p:stCondLst>
                  <p:cond evt="onClick" delay="0">
                    <p:tgtEl>
                      <p:spTgt spid="5"/>
                    </p:tgtEl>
                  </p:cond>
                </p:stCondLst>
                <p:endSync evt="end" delay="0">
                  <p:rtn val="all"/>
                </p:endSync>
                <p:childTnLst>
                  <p:par>
                    <p:cTn id="42" fill="hold" nodeType="clickPar">
                      <p:stCondLst>
                        <p:cond delay="indefinite"/>
                      </p:stCondLst>
                      <p:childTnLst>
                        <p:par>
                          <p:cTn id="43" fill="hold" nodeType="afterGroup">
                            <p:stCondLst>
                              <p:cond delay="0"/>
                            </p:stCondLst>
                            <p:childTnLst>
                              <p:par>
                                <p:cTn id="44" presetID="19" presetClass="emph" presetSubtype="0" repeatCount="4000" fill="hold" grpId="1" nodeType="clickEffect">
                                  <p:stCondLst>
                                    <p:cond delay="0"/>
                                  </p:stCondLst>
                                  <p:childTnLst>
                                    <p:animClr clrSpc="rgb" dir="cw">
                                      <p:cBhvr override="childStyle">
                                        <p:cTn id="45" dur="500" fill="hold"/>
                                        <p:tgtEl>
                                          <p:spTgt spid="5"/>
                                        </p:tgtEl>
                                        <p:attrNameLst>
                                          <p:attrName>style.color</p:attrName>
                                        </p:attrNameLst>
                                      </p:cBhvr>
                                      <p:to>
                                        <a:srgbClr val="F42A2A"/>
                                      </p:to>
                                    </p:animClr>
                                    <p:animClr clrSpc="rgb" dir="cw">
                                      <p:cBhvr>
                                        <p:cTn id="46" dur="500" fill="hold"/>
                                        <p:tgtEl>
                                          <p:spTgt spid="5"/>
                                        </p:tgtEl>
                                        <p:attrNameLst>
                                          <p:attrName>fillcolor</p:attrName>
                                        </p:attrNameLst>
                                      </p:cBhvr>
                                      <p:to>
                                        <a:srgbClr val="F42A2A"/>
                                      </p:to>
                                    </p:animClr>
                                    <p:set>
                                      <p:cBhvr>
                                        <p:cTn id="47" dur="500" fill="hold"/>
                                        <p:tgtEl>
                                          <p:spTgt spid="5"/>
                                        </p:tgtEl>
                                        <p:attrNameLst>
                                          <p:attrName>fill.type</p:attrName>
                                        </p:attrNameLst>
                                      </p:cBhvr>
                                      <p:to>
                                        <p:strVal val="solid"/>
                                      </p:to>
                                    </p:set>
                                    <p:set>
                                      <p:cBhvr>
                                        <p:cTn id="48" dur="500" fill="hold"/>
                                        <p:tgtEl>
                                          <p:spTgt spid="5"/>
                                        </p:tgtEl>
                                        <p:attrNameLst>
                                          <p:attrName>fill.on</p:attrName>
                                        </p:attrNameLst>
                                      </p:cBhvr>
                                      <p:to>
                                        <p:strVal val="true"/>
                                      </p:to>
                                    </p:set>
                                  </p:childTnLst>
                                  <p:subTnLst>
                                    <p:audio>
                                      <p:cMediaNode>
                                        <p:cTn display="0" masterRel="sameClick">
                                          <p:stCondLst>
                                            <p:cond evt="begin" delay="0">
                                              <p:tn val="44"/>
                                            </p:cond>
                                          </p:stCondLst>
                                          <p:endCondLst>
                                            <p:cond evt="onStopAudio" delay="0">
                                              <p:tgtEl>
                                                <p:sldTgt/>
                                              </p:tgtEl>
                                            </p:cond>
                                          </p:endCondLst>
                                        </p:cTn>
                                        <p:tgtEl>
                                          <p:sndTgt r:embed="rId3" name="Wrong Buzzer.wav"/>
                                        </p:tgtEl>
                                      </p:cMediaNode>
                                    </p:audio>
                                  </p:subTnLst>
                                </p:cTn>
                              </p:par>
                            </p:childTnLst>
                          </p:cTn>
                        </p:par>
                      </p:childTnLst>
                    </p:cTn>
                  </p:par>
                </p:childTnLst>
              </p:cTn>
              <p:nextCondLst>
                <p:cond evt="onClick" delay="0">
                  <p:tgtEl>
                    <p:spTgt spid="5"/>
                  </p:tgtEl>
                </p:cond>
              </p:nextCondLst>
            </p:seq>
          </p:childTnLst>
        </p:cTn>
      </p:par>
    </p:tnLst>
    <p:bldLst>
      <p:bldP spid="3" grpId="0"/>
      <p:bldP spid="3" grpId="1"/>
      <p:bldP spid="10" grpId="2"/>
      <p:bldP spid="5" grpId="3"/>
      <p:bldP spid="5" grpId="4"/>
      <p:bldP spid="6" grpId="5"/>
      <p:bldP spid="6" grpId="6"/>
    </p:bldLst>
  </p:timing>
</p:sld>
</file>

<file path=ppt/slides/slide1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Lưu đồ: Chuẩn bị 2"/>
          <p:cNvSpPr/>
          <p:nvPr/>
        </p:nvSpPr>
        <p:spPr>
          <a:xfrm>
            <a:off x="3538330" y="4879693"/>
            <a:ext cx="5274930" cy="1007166"/>
          </a:xfrm>
          <a:prstGeom prst="flowChartPreparation">
            <a:avLst/>
          </a:prstGeom>
          <a:solidFill>
            <a:schemeClr val="bg1"/>
          </a:solidFill>
          <a:ln w="38100">
            <a:solidFill>
              <a:srgbClr val="E28F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sz="2800" b="1" smtClean="0">
                <a:solidFill>
                  <a:schemeClr val="tx1"/>
                </a:solidFill>
                <a:latin typeface="Times New Roman" panose="02020603050405020304" pitchFamily="18" charset="0"/>
                <a:cs typeface="Times New Roman" panose="02020603050405020304" pitchFamily="18" charset="0"/>
              </a:rPr>
              <a:t>A</a:t>
            </a:r>
            <a:r>
              <a:rPr lang="vi-VN" sz="2800" b="1">
                <a:solidFill>
                  <a:schemeClr val="tx1"/>
                </a:solidFill>
                <a:latin typeface="Times New Roman" panose="02020603050405020304" pitchFamily="18" charset="0"/>
                <a:cs typeface="Times New Roman" panose="02020603050405020304" pitchFamily="18" charset="0"/>
              </a:rPr>
              <a:t>. </a:t>
            </a:r>
            <a:r>
              <a:rPr lang="vi-VN" sz="2800" b="1" smtClean="0">
                <a:solidFill>
                  <a:schemeClr val="tx1"/>
                </a:solidFill>
                <a:latin typeface="Times New Roman" panose="02020603050405020304" pitchFamily="18" charset="0"/>
                <a:cs typeface="Times New Roman" panose="02020603050405020304" pitchFamily="18" charset="0"/>
              </a:rPr>
              <a:t>Cha mẹ</a:t>
            </a:r>
            <a:endParaRPr lang="vi-VN" sz="2800" b="1" smtClean="0">
              <a:solidFill>
                <a:schemeClr val="tx1"/>
              </a:solidFill>
              <a:latin typeface="Times New Roman" panose="02020603050405020304" pitchFamily="18" charset="0"/>
              <a:cs typeface="Times New Roman" panose="02020603050405020304" pitchFamily="18" charset="0"/>
            </a:endParaRPr>
          </a:p>
        </p:txBody>
      </p:sp>
      <p:sp>
        <p:nvSpPr>
          <p:cNvPr id="10" name="Lưu đồ: Chuẩn bị 9"/>
          <p:cNvSpPr/>
          <p:nvPr/>
        </p:nvSpPr>
        <p:spPr>
          <a:xfrm>
            <a:off x="980659" y="667591"/>
            <a:ext cx="10230678" cy="1620080"/>
          </a:xfrm>
          <a:prstGeom prst="flowChartPreparation">
            <a:avLst/>
          </a:prstGeom>
          <a:solidFill>
            <a:schemeClr val="bg1"/>
          </a:solidFill>
          <a:ln w="3810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sz="3600" b="1">
                <a:solidFill>
                  <a:schemeClr val="tx1"/>
                </a:solidFill>
                <a:latin typeface="Times New Roman" panose="02020603050405020304" pitchFamily="18" charset="0"/>
                <a:cs typeface="Times New Roman" panose="02020603050405020304" pitchFamily="18" charset="0"/>
              </a:rPr>
              <a:t>Câu </a:t>
            </a:r>
            <a:r>
              <a:rPr lang="en-US" altLang="vi-VN" sz="3600" b="1">
                <a:solidFill>
                  <a:schemeClr val="tx1"/>
                </a:solidFill>
                <a:latin typeface="Times New Roman" panose="02020603050405020304" pitchFamily="18" charset="0"/>
                <a:cs typeface="Times New Roman" panose="02020603050405020304" pitchFamily="18" charset="0"/>
              </a:rPr>
              <a:t>5</a:t>
            </a:r>
            <a:r>
              <a:rPr lang="vi-VN" sz="3600" b="1">
                <a:solidFill>
                  <a:schemeClr val="tx1"/>
                </a:solidFill>
                <a:latin typeface="Times New Roman" panose="02020603050405020304" pitchFamily="18" charset="0"/>
                <a:cs typeface="Times New Roman" panose="02020603050405020304" pitchFamily="18" charset="0"/>
              </a:rPr>
              <a:t>: </a:t>
            </a:r>
            <a:r>
              <a:rPr lang="en-US" altLang="en-US" sz="3600" b="1" smtClean="0">
                <a:solidFill>
                  <a:schemeClr val="tx1"/>
                </a:solidFill>
                <a:latin typeface="Times New Roman" panose="02020603050405020304" pitchFamily="18" charset="0"/>
                <a:cs typeface="Times New Roman" panose="02020603050405020304" pitchFamily="18" charset="0"/>
              </a:rPr>
              <a:t>Đón tiếp các Tông đồ là đón tiếp ai</a:t>
            </a:r>
            <a:r>
              <a:rPr lang="vi-VN" sz="3600" b="1" smtClean="0">
                <a:solidFill>
                  <a:schemeClr val="tx1"/>
                </a:solidFill>
                <a:latin typeface="Times New Roman" panose="02020603050405020304" pitchFamily="18" charset="0"/>
                <a:cs typeface="Times New Roman" panose="02020603050405020304" pitchFamily="18" charset="0"/>
              </a:rPr>
              <a:t>?</a:t>
            </a:r>
            <a:endParaRPr lang="en-US" altLang="en-US" sz="3600" b="1">
              <a:solidFill>
                <a:schemeClr val="tx1"/>
              </a:solidFill>
              <a:latin typeface="+mj-lt"/>
              <a:cs typeface="Times New Roman" panose="02020603050405020304" pitchFamily="18" charset="0"/>
            </a:endParaRPr>
          </a:p>
        </p:txBody>
      </p:sp>
      <p:sp>
        <p:nvSpPr>
          <p:cNvPr id="5" name="Lưu đồ: Chuẩn bị 4"/>
          <p:cNvSpPr/>
          <p:nvPr/>
        </p:nvSpPr>
        <p:spPr>
          <a:xfrm>
            <a:off x="3538125" y="2506365"/>
            <a:ext cx="5170292" cy="1007166"/>
          </a:xfrm>
          <a:prstGeom prst="flowChartPreparation">
            <a:avLst/>
          </a:prstGeom>
          <a:solidFill>
            <a:schemeClr val="bg1"/>
          </a:solid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sz="2800" b="1" smtClean="0">
                <a:solidFill>
                  <a:schemeClr val="tx1"/>
                </a:solidFill>
                <a:latin typeface="Times New Roman" panose="02020603050405020304" pitchFamily="18" charset="0"/>
                <a:cs typeface="Times New Roman" panose="02020603050405020304" pitchFamily="18" charset="0"/>
              </a:rPr>
              <a:t>A. Chúa Giêsu</a:t>
            </a:r>
            <a:endParaRPr lang="vi-VN" sz="2800" b="1" smtClean="0">
              <a:solidFill>
                <a:schemeClr val="tx1"/>
              </a:solidFill>
              <a:latin typeface="Times New Roman" panose="02020603050405020304" pitchFamily="18" charset="0"/>
              <a:cs typeface="Times New Roman" panose="02020603050405020304" pitchFamily="18" charset="0"/>
            </a:endParaRPr>
          </a:p>
        </p:txBody>
      </p:sp>
      <p:sp>
        <p:nvSpPr>
          <p:cNvPr id="6" name="Lưu đồ: Chuẩn bị 5"/>
          <p:cNvSpPr/>
          <p:nvPr/>
        </p:nvSpPr>
        <p:spPr>
          <a:xfrm>
            <a:off x="3538330" y="3693112"/>
            <a:ext cx="5306478" cy="1007166"/>
          </a:xfrm>
          <a:prstGeom prst="flowChartPreparation">
            <a:avLst/>
          </a:prstGeom>
          <a:solidFill>
            <a:schemeClr val="bg1"/>
          </a:solid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sz="2800" b="1" smtClean="0">
                <a:solidFill>
                  <a:schemeClr val="tx1"/>
                </a:solidFill>
                <a:latin typeface="Times New Roman" panose="02020603050405020304" pitchFamily="18" charset="0"/>
                <a:cs typeface="Times New Roman" panose="02020603050405020304" pitchFamily="18" charset="0"/>
              </a:rPr>
              <a:t>B. Người nghèo</a:t>
            </a:r>
            <a:endParaRPr lang="vi-VN" sz="2800" b="1" smtClean="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500" fill="hold"/>
                                        <p:tgtEl>
                                          <p:spTgt spid="10"/>
                                        </p:tgtEl>
                                        <p:attrNameLst>
                                          <p:attrName>ppt_w</p:attrName>
                                        </p:attrNameLst>
                                      </p:cBhvr>
                                      <p:tavLst>
                                        <p:tav tm="0">
                                          <p:val>
                                            <p:fltVal val="0"/>
                                          </p:val>
                                        </p:tav>
                                        <p:tav tm="100000">
                                          <p:val>
                                            <p:strVal val="#ppt_w"/>
                                          </p:val>
                                        </p:tav>
                                      </p:tavLst>
                                    </p:anim>
                                    <p:anim calcmode="lin" valueType="num">
                                      <p:cBhvr>
                                        <p:cTn id="13" dur="500" fill="hold"/>
                                        <p:tgtEl>
                                          <p:spTgt spid="10"/>
                                        </p:tgtEl>
                                        <p:attrNameLst>
                                          <p:attrName>ppt_h</p:attrName>
                                        </p:attrNameLst>
                                      </p:cBhvr>
                                      <p:tavLst>
                                        <p:tav tm="0">
                                          <p:val>
                                            <p:fltVal val="0"/>
                                          </p:val>
                                        </p:tav>
                                        <p:tav tm="100000">
                                          <p:val>
                                            <p:strVal val="#ppt_h"/>
                                          </p:val>
                                        </p:tav>
                                      </p:tavLst>
                                    </p:anim>
                                    <p:animEffect transition="in" filter="fade">
                                      <p:cBhvr>
                                        <p:cTn id="14" dur="500"/>
                                        <p:tgtEl>
                                          <p:spTgt spid="10"/>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p:cTn id="22" dur="500" fill="hold"/>
                                        <p:tgtEl>
                                          <p:spTgt spid="6"/>
                                        </p:tgtEl>
                                        <p:attrNameLst>
                                          <p:attrName>ppt_w</p:attrName>
                                        </p:attrNameLst>
                                      </p:cBhvr>
                                      <p:tavLst>
                                        <p:tav tm="0">
                                          <p:val>
                                            <p:fltVal val="0"/>
                                          </p:val>
                                        </p:tav>
                                        <p:tav tm="100000">
                                          <p:val>
                                            <p:strVal val="#ppt_w"/>
                                          </p:val>
                                        </p:tav>
                                      </p:tavLst>
                                    </p:anim>
                                    <p:anim calcmode="lin" valueType="num">
                                      <p:cBhvr>
                                        <p:cTn id="23" dur="500" fill="hold"/>
                                        <p:tgtEl>
                                          <p:spTgt spid="6"/>
                                        </p:tgtEl>
                                        <p:attrNameLst>
                                          <p:attrName>ppt_h</p:attrName>
                                        </p:attrNameLst>
                                      </p:cBhvr>
                                      <p:tavLst>
                                        <p:tav tm="0">
                                          <p:val>
                                            <p:fltVal val="0"/>
                                          </p:val>
                                        </p:tav>
                                        <p:tav tm="100000">
                                          <p:val>
                                            <p:strVal val="#ppt_h"/>
                                          </p:val>
                                        </p:tav>
                                      </p:tavLst>
                                    </p:anim>
                                    <p:animEffect transition="in" filter="fade">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5" restart="whenNotActive" fill="hold" evtFilter="cancelBubble" nodeType="interactiveSeq">
                <p:stCondLst>
                  <p:cond evt="onClick" delay="0">
                    <p:tgtEl>
                      <p:spTgt spid="3"/>
                    </p:tgtEl>
                  </p:cond>
                </p:stCondLst>
                <p:endSync evt="end" delay="0">
                  <p:rtn val="all"/>
                </p:endSync>
                <p:childTnLst>
                  <p:par>
                    <p:cTn id="26" fill="hold" nodeType="clickPar">
                      <p:stCondLst>
                        <p:cond delay="indefinite"/>
                      </p:stCondLst>
                      <p:childTnLst>
                        <p:par>
                          <p:cTn id="27" fill="hold" nodeType="afterGroup">
                            <p:stCondLst>
                              <p:cond delay="0"/>
                            </p:stCondLst>
                            <p:childTnLst>
                              <p:par>
                                <p:cTn id="28" presetID="19" presetClass="emph" presetSubtype="0" repeatCount="4000" fill="hold" grpId="1" nodeType="clickEffect">
                                  <p:stCondLst>
                                    <p:cond delay="0"/>
                                  </p:stCondLst>
                                  <p:childTnLst>
                                    <p:animClr clrSpc="rgb" dir="cw">
                                      <p:cBhvr override="childStyle">
                                        <p:cTn id="29" dur="500" fill="hold"/>
                                        <p:tgtEl>
                                          <p:spTgt spid="3"/>
                                        </p:tgtEl>
                                        <p:attrNameLst>
                                          <p:attrName>style.color</p:attrName>
                                        </p:attrNameLst>
                                      </p:cBhvr>
                                      <p:to>
                                        <a:srgbClr val="FC2241"/>
                                      </p:to>
                                    </p:animClr>
                                    <p:animClr clrSpc="rgb" dir="cw">
                                      <p:cBhvr>
                                        <p:cTn id="30" dur="500" fill="hold"/>
                                        <p:tgtEl>
                                          <p:spTgt spid="3"/>
                                        </p:tgtEl>
                                        <p:attrNameLst>
                                          <p:attrName>fillcolor</p:attrName>
                                        </p:attrNameLst>
                                      </p:cBhvr>
                                      <p:to>
                                        <a:srgbClr val="FC2241"/>
                                      </p:to>
                                    </p:animClr>
                                    <p:set>
                                      <p:cBhvr>
                                        <p:cTn id="31" dur="500" fill="hold"/>
                                        <p:tgtEl>
                                          <p:spTgt spid="3"/>
                                        </p:tgtEl>
                                        <p:attrNameLst>
                                          <p:attrName>fill.type</p:attrName>
                                        </p:attrNameLst>
                                      </p:cBhvr>
                                      <p:to>
                                        <p:strVal val="solid"/>
                                      </p:to>
                                    </p:set>
                                    <p:set>
                                      <p:cBhvr>
                                        <p:cTn id="32" dur="500" fill="hold"/>
                                        <p:tgtEl>
                                          <p:spTgt spid="3"/>
                                        </p:tgtEl>
                                        <p:attrNameLst>
                                          <p:attrName>fill.on</p:attrName>
                                        </p:attrNameLst>
                                      </p:cBhvr>
                                      <p:to>
                                        <p:strVal val="true"/>
                                      </p:to>
                                    </p:set>
                                  </p:childTnLst>
                                  <p:subTnLst>
                                    <p:audio>
                                      <p:cMediaNode>
                                        <p:cTn display="0" masterRel="sameClick">
                                          <p:stCondLst>
                                            <p:cond evt="begin" delay="0">
                                              <p:tn val="28"/>
                                            </p:cond>
                                          </p:stCondLst>
                                          <p:endCondLst>
                                            <p:cond evt="onStopAudio" delay="0">
                                              <p:tgtEl>
                                                <p:sldTgt/>
                                              </p:tgtEl>
                                            </p:cond>
                                          </p:endCondLst>
                                        </p:cTn>
                                        <p:tgtEl>
                                          <p:sndTgt r:embed="rId2" name="Wrong Buzzer.wav"/>
                                        </p:tgtEl>
                                      </p:cMediaNode>
                                    </p:audio>
                                  </p:subTnLst>
                                </p:cTn>
                              </p:par>
                            </p:childTnLst>
                          </p:cTn>
                        </p:par>
                      </p:childTnLst>
                    </p:cTn>
                  </p:par>
                </p:childTnLst>
              </p:cTn>
              <p:nextCondLst>
                <p:cond evt="onClick" delay="0">
                  <p:tgtEl>
                    <p:spTgt spid="3"/>
                  </p:tgtEl>
                </p:cond>
              </p:nextCondLst>
            </p:seq>
            <p:seq concurrent="1" nextAc="seek">
              <p:cTn id="33" restart="whenNotActive" fill="hold" evtFilter="cancelBubble" nodeType="interactiveSeq">
                <p:stCondLst>
                  <p:cond evt="onClick" delay="0">
                    <p:tgtEl>
                      <p:spTgt spid="6"/>
                    </p:tgtEl>
                  </p:cond>
                </p:stCondLst>
                <p:endSync evt="end" delay="0">
                  <p:rtn val="all"/>
                </p:endSync>
                <p:childTnLst>
                  <p:par>
                    <p:cTn id="34" fill="hold" nodeType="clickPar">
                      <p:stCondLst>
                        <p:cond delay="indefinite"/>
                      </p:stCondLst>
                      <p:childTnLst>
                        <p:par>
                          <p:cTn id="35" fill="hold" nodeType="afterGroup">
                            <p:stCondLst>
                              <p:cond delay="0"/>
                            </p:stCondLst>
                            <p:childTnLst>
                              <p:par>
                                <p:cTn id="36" presetID="19" presetClass="emph" presetSubtype="0" repeatCount="4000" fill="hold" grpId="1" nodeType="clickEffect">
                                  <p:stCondLst>
                                    <p:cond delay="0"/>
                                  </p:stCondLst>
                                  <p:childTnLst>
                                    <p:animClr clrSpc="rgb" dir="cw">
                                      <p:cBhvr override="childStyle">
                                        <p:cTn id="37" dur="500" fill="hold"/>
                                        <p:tgtEl>
                                          <p:spTgt spid="6"/>
                                        </p:tgtEl>
                                        <p:attrNameLst>
                                          <p:attrName>style.color</p:attrName>
                                        </p:attrNameLst>
                                      </p:cBhvr>
                                      <p:to>
                                        <a:srgbClr val="FC2241"/>
                                      </p:to>
                                    </p:animClr>
                                    <p:animClr clrSpc="rgb" dir="cw">
                                      <p:cBhvr>
                                        <p:cTn id="38" dur="500" fill="hold"/>
                                        <p:tgtEl>
                                          <p:spTgt spid="6"/>
                                        </p:tgtEl>
                                        <p:attrNameLst>
                                          <p:attrName>fillcolor</p:attrName>
                                        </p:attrNameLst>
                                      </p:cBhvr>
                                      <p:to>
                                        <a:srgbClr val="FC2241"/>
                                      </p:to>
                                    </p:animClr>
                                    <p:set>
                                      <p:cBhvr>
                                        <p:cTn id="39" dur="500" fill="hold"/>
                                        <p:tgtEl>
                                          <p:spTgt spid="6"/>
                                        </p:tgtEl>
                                        <p:attrNameLst>
                                          <p:attrName>fill.type</p:attrName>
                                        </p:attrNameLst>
                                      </p:cBhvr>
                                      <p:to>
                                        <p:strVal val="solid"/>
                                      </p:to>
                                    </p:set>
                                    <p:set>
                                      <p:cBhvr>
                                        <p:cTn id="40" dur="500" fill="hold"/>
                                        <p:tgtEl>
                                          <p:spTgt spid="6"/>
                                        </p:tgtEl>
                                        <p:attrNameLst>
                                          <p:attrName>fill.on</p:attrName>
                                        </p:attrNameLst>
                                      </p:cBhvr>
                                      <p:to>
                                        <p:strVal val="true"/>
                                      </p:to>
                                    </p:set>
                                  </p:childTnLst>
                                  <p:subTnLst>
                                    <p:audio>
                                      <p:cMediaNode>
                                        <p:cTn display="0" masterRel="sameClick">
                                          <p:stCondLst>
                                            <p:cond evt="begin" delay="0">
                                              <p:tn val="36"/>
                                            </p:cond>
                                          </p:stCondLst>
                                          <p:endCondLst>
                                            <p:cond evt="onStopAudio" delay="0">
                                              <p:tgtEl>
                                                <p:sldTgt/>
                                              </p:tgtEl>
                                            </p:cond>
                                          </p:endCondLst>
                                        </p:cTn>
                                        <p:tgtEl>
                                          <p:sndTgt r:embed="rId2" name="Wrong Buzzer.wav"/>
                                        </p:tgtEl>
                                      </p:cMediaNode>
                                    </p:audio>
                                  </p:subTnLst>
                                </p:cTn>
                              </p:par>
                            </p:childTnLst>
                          </p:cTn>
                        </p:par>
                      </p:childTnLst>
                    </p:cTn>
                  </p:par>
                </p:childTnLst>
              </p:cTn>
              <p:nextCondLst>
                <p:cond evt="onClick" delay="0">
                  <p:tgtEl>
                    <p:spTgt spid="6"/>
                  </p:tgtEl>
                </p:cond>
              </p:nextCondLst>
            </p:seq>
            <p:seq concurrent="1" nextAc="seek">
              <p:cTn id="41" restart="whenNotActive" fill="hold" evtFilter="cancelBubble" nodeType="interactiveSeq">
                <p:stCondLst>
                  <p:cond evt="onClick" delay="0">
                    <p:tgtEl>
                      <p:spTgt spid="5"/>
                    </p:tgtEl>
                  </p:cond>
                </p:stCondLst>
                <p:endSync evt="end" delay="0">
                  <p:rtn val="all"/>
                </p:endSync>
                <p:childTnLst>
                  <p:par>
                    <p:cTn id="42" fill="hold" nodeType="clickPar">
                      <p:stCondLst>
                        <p:cond delay="indefinite"/>
                      </p:stCondLst>
                      <p:childTnLst>
                        <p:par>
                          <p:cTn id="43" fill="hold" nodeType="afterGroup">
                            <p:stCondLst>
                              <p:cond delay="0"/>
                            </p:stCondLst>
                            <p:childTnLst>
                              <p:par>
                                <p:cTn id="44" presetID="19" presetClass="emph" presetSubtype="0" repeatCount="4000" fill="hold" grpId="1" nodeType="clickEffect">
                                  <p:stCondLst>
                                    <p:cond delay="0"/>
                                  </p:stCondLst>
                                  <p:childTnLst>
                                    <p:animClr clrSpc="rgb" dir="cw">
                                      <p:cBhvr override="childStyle">
                                        <p:cTn id="45" dur="500" fill="hold"/>
                                        <p:tgtEl>
                                          <p:spTgt spid="5"/>
                                        </p:tgtEl>
                                        <p:attrNameLst>
                                          <p:attrName>style.color</p:attrName>
                                        </p:attrNameLst>
                                      </p:cBhvr>
                                      <p:to>
                                        <a:srgbClr val="44DA48"/>
                                      </p:to>
                                    </p:animClr>
                                    <p:animClr clrSpc="rgb" dir="cw">
                                      <p:cBhvr>
                                        <p:cTn id="46" dur="500" fill="hold"/>
                                        <p:tgtEl>
                                          <p:spTgt spid="5"/>
                                        </p:tgtEl>
                                        <p:attrNameLst>
                                          <p:attrName>fillcolor</p:attrName>
                                        </p:attrNameLst>
                                      </p:cBhvr>
                                      <p:to>
                                        <a:srgbClr val="44DA48"/>
                                      </p:to>
                                    </p:animClr>
                                    <p:set>
                                      <p:cBhvr>
                                        <p:cTn id="47" dur="500" fill="hold"/>
                                        <p:tgtEl>
                                          <p:spTgt spid="5"/>
                                        </p:tgtEl>
                                        <p:attrNameLst>
                                          <p:attrName>fill.type</p:attrName>
                                        </p:attrNameLst>
                                      </p:cBhvr>
                                      <p:to>
                                        <p:strVal val="solid"/>
                                      </p:to>
                                    </p:set>
                                    <p:set>
                                      <p:cBhvr>
                                        <p:cTn id="48" dur="500" fill="hold"/>
                                        <p:tgtEl>
                                          <p:spTgt spid="5"/>
                                        </p:tgtEl>
                                        <p:attrNameLst>
                                          <p:attrName>fill.on</p:attrName>
                                        </p:attrNameLst>
                                      </p:cBhvr>
                                      <p:to>
                                        <p:strVal val="true"/>
                                      </p:to>
                                    </p:set>
                                  </p:childTnLst>
                                  <p:subTnLst>
                                    <p:audio>
                                      <p:cMediaNode>
                                        <p:cTn display="0" masterRel="sameClick">
                                          <p:stCondLst>
                                            <p:cond evt="begin" delay="0">
                                              <p:tn val="44"/>
                                            </p:cond>
                                          </p:stCondLst>
                                          <p:endCondLst>
                                            <p:cond evt="onStopAudio" delay="0">
                                              <p:tgtEl>
                                                <p:sldTgt/>
                                              </p:tgtEl>
                                            </p:cond>
                                          </p:endCondLst>
                                        </p:cTn>
                                        <p:tgtEl>
                                          <p:sndTgt r:embed="rId3" name="applause.wav"/>
                                        </p:tgtEl>
                                      </p:cMediaNode>
                                    </p:audio>
                                  </p:subTnLst>
                                </p:cTn>
                              </p:par>
                            </p:childTnLst>
                          </p:cTn>
                        </p:par>
                      </p:childTnLst>
                    </p:cTn>
                  </p:par>
                </p:childTnLst>
              </p:cTn>
              <p:nextCondLst>
                <p:cond evt="onClick" delay="0">
                  <p:tgtEl>
                    <p:spTgt spid="5"/>
                  </p:tgtEl>
                </p:cond>
              </p:nextCondLst>
            </p:seq>
          </p:childTnLst>
        </p:cTn>
      </p:par>
    </p:tnLst>
    <p:bldLst>
      <p:bldP spid="3" grpId="0"/>
      <p:bldP spid="3" grpId="1"/>
      <p:bldP spid="10" grpId="2"/>
      <p:bldP spid="5" grpId="3"/>
      <p:bldP spid="5" grpId="4"/>
      <p:bldP spid="6" grpId="5"/>
      <p:bldP spid="6" grpId="6"/>
    </p:bldLst>
  </p:timing>
</p:sld>
</file>

<file path=ppt/slides/slide1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Lưu đồ: Chuẩn bị 2"/>
          <p:cNvSpPr/>
          <p:nvPr/>
        </p:nvSpPr>
        <p:spPr>
          <a:xfrm>
            <a:off x="3529086" y="5195130"/>
            <a:ext cx="5115339" cy="1007166"/>
          </a:xfrm>
          <a:prstGeom prst="flowChartPreparation">
            <a:avLst/>
          </a:prstGeom>
          <a:solidFill>
            <a:schemeClr val="bg1"/>
          </a:solidFill>
          <a:ln w="38100">
            <a:solidFill>
              <a:srgbClr val="E28F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smtClean="0">
                <a:solidFill>
                  <a:schemeClr val="tx1"/>
                </a:solidFill>
                <a:latin typeface="Times New Roman" panose="02020603050405020304" pitchFamily="18" charset="0"/>
                <a:cs typeface="Times New Roman" panose="02020603050405020304" pitchFamily="18" charset="0"/>
              </a:rPr>
              <a:t>C</a:t>
            </a:r>
            <a:r>
              <a:rPr lang="vi-VN" sz="2800" b="1" smtClean="0">
                <a:solidFill>
                  <a:schemeClr val="tx1"/>
                </a:solidFill>
                <a:latin typeface="Times New Roman" panose="02020603050405020304" pitchFamily="18" charset="0"/>
                <a:cs typeface="Times New Roman" panose="02020603050405020304" pitchFamily="18" charset="0"/>
              </a:rPr>
              <a:t>. Chúa Cha</a:t>
            </a:r>
            <a:endParaRPr lang="vi-VN" sz="2800" b="1" smtClean="0">
              <a:solidFill>
                <a:schemeClr val="tx1"/>
              </a:solidFill>
              <a:latin typeface="Times New Roman" panose="02020603050405020304" pitchFamily="18" charset="0"/>
              <a:cs typeface="Times New Roman" panose="02020603050405020304" pitchFamily="18" charset="0"/>
            </a:endParaRPr>
          </a:p>
        </p:txBody>
      </p:sp>
      <p:sp>
        <p:nvSpPr>
          <p:cNvPr id="10" name="Lưu đồ: Chuẩn bị 9"/>
          <p:cNvSpPr/>
          <p:nvPr/>
        </p:nvSpPr>
        <p:spPr>
          <a:xfrm>
            <a:off x="1025907" y="795705"/>
            <a:ext cx="10230678" cy="1620080"/>
          </a:xfrm>
          <a:prstGeom prst="flowChartPreparation">
            <a:avLst/>
          </a:prstGeom>
          <a:solidFill>
            <a:schemeClr val="bg1"/>
          </a:solidFill>
          <a:ln w="3810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sz="3400" b="1">
                <a:solidFill>
                  <a:schemeClr val="tx1"/>
                </a:solidFill>
                <a:latin typeface="Times New Roman" panose="02020603050405020304" pitchFamily="18" charset="0"/>
                <a:cs typeface="Times New Roman" panose="02020603050405020304" pitchFamily="18" charset="0"/>
              </a:rPr>
              <a:t>Câu </a:t>
            </a:r>
            <a:r>
              <a:rPr lang="en-US" altLang="vi-VN" sz="3400" b="1">
                <a:solidFill>
                  <a:schemeClr val="tx1"/>
                </a:solidFill>
                <a:latin typeface="Times New Roman" panose="02020603050405020304" pitchFamily="18" charset="0"/>
                <a:cs typeface="Times New Roman" panose="02020603050405020304" pitchFamily="18" charset="0"/>
              </a:rPr>
              <a:t>6</a:t>
            </a:r>
            <a:r>
              <a:rPr lang="vi-VN" sz="3400" b="1">
                <a:solidFill>
                  <a:schemeClr val="tx1"/>
                </a:solidFill>
                <a:latin typeface="Times New Roman" panose="02020603050405020304" pitchFamily="18" charset="0"/>
                <a:cs typeface="Times New Roman" panose="02020603050405020304" pitchFamily="18" charset="0"/>
              </a:rPr>
              <a:t>: </a:t>
            </a:r>
            <a:r>
              <a:rPr lang="en-US" altLang="en-US" sz="3400" b="1">
                <a:solidFill>
                  <a:schemeClr val="tx1"/>
                </a:solidFill>
                <a:latin typeface="Times New Roman" panose="02020603050405020304" pitchFamily="18" charset="0"/>
                <a:cs typeface="Times New Roman" panose="02020603050405020304" pitchFamily="18" charset="0"/>
              </a:rPr>
              <a:t>Đón tiếp Chúa là </a:t>
            </a:r>
            <a:endParaRPr lang="en-US" altLang="en-US" sz="3400" b="1">
              <a:solidFill>
                <a:schemeClr val="tx1"/>
              </a:solidFill>
              <a:latin typeface="Times New Roman" panose="02020603050405020304" pitchFamily="18" charset="0"/>
              <a:cs typeface="Times New Roman" panose="02020603050405020304" pitchFamily="18" charset="0"/>
            </a:endParaRPr>
          </a:p>
          <a:p>
            <a:pPr algn="ctr"/>
            <a:r>
              <a:rPr lang="en-US" altLang="en-US" sz="3400" b="1">
                <a:solidFill>
                  <a:schemeClr val="tx1"/>
                </a:solidFill>
                <a:latin typeface="Times New Roman" panose="02020603050405020304" pitchFamily="18" charset="0"/>
                <a:cs typeface="Times New Roman" panose="02020603050405020304" pitchFamily="18" charset="0"/>
              </a:rPr>
              <a:t>đón tiếp ai?</a:t>
            </a:r>
            <a:endParaRPr lang="en-US" altLang="en-US" sz="3400" b="1">
              <a:solidFill>
                <a:schemeClr val="tx1"/>
              </a:solidFill>
              <a:latin typeface="Times New Roman" panose="02020603050405020304" pitchFamily="18" charset="0"/>
              <a:cs typeface="Times New Roman" panose="02020603050405020304" pitchFamily="18" charset="0"/>
            </a:endParaRPr>
          </a:p>
        </p:txBody>
      </p:sp>
      <p:sp>
        <p:nvSpPr>
          <p:cNvPr id="5" name="Lưu đồ: Chuẩn bị 4"/>
          <p:cNvSpPr/>
          <p:nvPr/>
        </p:nvSpPr>
        <p:spPr>
          <a:xfrm>
            <a:off x="3529087" y="3977192"/>
            <a:ext cx="5115339" cy="1007166"/>
          </a:xfrm>
          <a:prstGeom prst="flowChartPreparation">
            <a:avLst/>
          </a:prstGeom>
          <a:solidFill>
            <a:schemeClr val="bg1"/>
          </a:solid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sz="2800" b="1">
                <a:solidFill>
                  <a:schemeClr val="tx1"/>
                </a:solidFill>
                <a:latin typeface="Times New Roman" panose="02020603050405020304" pitchFamily="18" charset="0"/>
                <a:cs typeface="Times New Roman" panose="02020603050405020304" pitchFamily="18" charset="0"/>
              </a:rPr>
              <a:t>B. </a:t>
            </a:r>
            <a:r>
              <a:rPr lang="vi-VN" sz="2800" b="1" smtClean="0">
                <a:solidFill>
                  <a:schemeClr val="tx1"/>
                </a:solidFill>
                <a:latin typeface="Times New Roman" panose="02020603050405020304" pitchFamily="18" charset="0"/>
                <a:cs typeface="Times New Roman" panose="02020603050405020304" pitchFamily="18" charset="0"/>
              </a:rPr>
              <a:t>Tiên tri</a:t>
            </a:r>
            <a:endParaRPr lang="vi-VN" sz="2800" b="1" smtClean="0">
              <a:solidFill>
                <a:schemeClr val="tx1"/>
              </a:solidFill>
              <a:latin typeface="Times New Roman" panose="02020603050405020304" pitchFamily="18" charset="0"/>
              <a:cs typeface="Times New Roman" panose="02020603050405020304" pitchFamily="18" charset="0"/>
            </a:endParaRPr>
          </a:p>
        </p:txBody>
      </p:sp>
      <p:sp>
        <p:nvSpPr>
          <p:cNvPr id="6" name="Lưu đồ: Chuẩn bị 5"/>
          <p:cNvSpPr/>
          <p:nvPr/>
        </p:nvSpPr>
        <p:spPr>
          <a:xfrm>
            <a:off x="3529087" y="2747033"/>
            <a:ext cx="5115339" cy="1007166"/>
          </a:xfrm>
          <a:prstGeom prst="flowChartPreparation">
            <a:avLst/>
          </a:prstGeom>
          <a:solidFill>
            <a:schemeClr val="bg1"/>
          </a:solid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smtClean="0">
                <a:solidFill>
                  <a:schemeClr val="tx1"/>
                </a:solidFill>
                <a:latin typeface="Times New Roman" panose="02020603050405020304" pitchFamily="18" charset="0"/>
                <a:cs typeface="Times New Roman" panose="02020603050405020304" pitchFamily="18" charset="0"/>
              </a:rPr>
              <a:t>A</a:t>
            </a:r>
            <a:r>
              <a:rPr lang="vi-VN" sz="2800" b="1" smtClean="0">
                <a:solidFill>
                  <a:schemeClr val="tx1"/>
                </a:solidFill>
                <a:latin typeface="Times New Roman" panose="02020603050405020304" pitchFamily="18" charset="0"/>
                <a:cs typeface="Times New Roman" panose="02020603050405020304" pitchFamily="18" charset="0"/>
              </a:rPr>
              <a:t>. Các tông đồ</a:t>
            </a:r>
            <a:endParaRPr lang="vi-VN" sz="2800" b="1" smtClean="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500" fill="hold"/>
                                        <p:tgtEl>
                                          <p:spTgt spid="10"/>
                                        </p:tgtEl>
                                        <p:attrNameLst>
                                          <p:attrName>ppt_w</p:attrName>
                                        </p:attrNameLst>
                                      </p:cBhvr>
                                      <p:tavLst>
                                        <p:tav tm="0">
                                          <p:val>
                                            <p:fltVal val="0"/>
                                          </p:val>
                                        </p:tav>
                                        <p:tav tm="100000">
                                          <p:val>
                                            <p:strVal val="#ppt_w"/>
                                          </p:val>
                                        </p:tav>
                                      </p:tavLst>
                                    </p:anim>
                                    <p:anim calcmode="lin" valueType="num">
                                      <p:cBhvr>
                                        <p:cTn id="13" dur="500" fill="hold"/>
                                        <p:tgtEl>
                                          <p:spTgt spid="10"/>
                                        </p:tgtEl>
                                        <p:attrNameLst>
                                          <p:attrName>ppt_h</p:attrName>
                                        </p:attrNameLst>
                                      </p:cBhvr>
                                      <p:tavLst>
                                        <p:tav tm="0">
                                          <p:val>
                                            <p:fltVal val="0"/>
                                          </p:val>
                                        </p:tav>
                                        <p:tav tm="100000">
                                          <p:val>
                                            <p:strVal val="#ppt_h"/>
                                          </p:val>
                                        </p:tav>
                                      </p:tavLst>
                                    </p:anim>
                                    <p:animEffect transition="in" filter="fade">
                                      <p:cBhvr>
                                        <p:cTn id="14" dur="500"/>
                                        <p:tgtEl>
                                          <p:spTgt spid="10"/>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p:cTn id="22" dur="500" fill="hold"/>
                                        <p:tgtEl>
                                          <p:spTgt spid="6"/>
                                        </p:tgtEl>
                                        <p:attrNameLst>
                                          <p:attrName>ppt_w</p:attrName>
                                        </p:attrNameLst>
                                      </p:cBhvr>
                                      <p:tavLst>
                                        <p:tav tm="0">
                                          <p:val>
                                            <p:fltVal val="0"/>
                                          </p:val>
                                        </p:tav>
                                        <p:tav tm="100000">
                                          <p:val>
                                            <p:strVal val="#ppt_w"/>
                                          </p:val>
                                        </p:tav>
                                      </p:tavLst>
                                    </p:anim>
                                    <p:anim calcmode="lin" valueType="num">
                                      <p:cBhvr>
                                        <p:cTn id="23" dur="500" fill="hold"/>
                                        <p:tgtEl>
                                          <p:spTgt spid="6"/>
                                        </p:tgtEl>
                                        <p:attrNameLst>
                                          <p:attrName>ppt_h</p:attrName>
                                        </p:attrNameLst>
                                      </p:cBhvr>
                                      <p:tavLst>
                                        <p:tav tm="0">
                                          <p:val>
                                            <p:fltVal val="0"/>
                                          </p:val>
                                        </p:tav>
                                        <p:tav tm="100000">
                                          <p:val>
                                            <p:strVal val="#ppt_h"/>
                                          </p:val>
                                        </p:tav>
                                      </p:tavLst>
                                    </p:anim>
                                    <p:animEffect transition="in" filter="fade">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5" restart="whenNotActive" fill="hold" evtFilter="cancelBubble" nodeType="interactiveSeq">
                <p:stCondLst>
                  <p:cond evt="onClick" delay="0">
                    <p:tgtEl>
                      <p:spTgt spid="3"/>
                    </p:tgtEl>
                  </p:cond>
                </p:stCondLst>
                <p:endSync evt="end" delay="0">
                  <p:rtn val="all"/>
                </p:endSync>
                <p:childTnLst>
                  <p:par>
                    <p:cTn id="26" fill="hold" nodeType="clickPar">
                      <p:stCondLst>
                        <p:cond delay="indefinite"/>
                      </p:stCondLst>
                      <p:childTnLst>
                        <p:par>
                          <p:cTn id="27" fill="hold" nodeType="afterGroup">
                            <p:stCondLst>
                              <p:cond delay="0"/>
                            </p:stCondLst>
                            <p:childTnLst>
                              <p:par>
                                <p:cTn id="28" presetID="19" presetClass="emph" presetSubtype="0" repeatCount="4000" fill="hold" grpId="1" nodeType="clickEffect">
                                  <p:stCondLst>
                                    <p:cond delay="0"/>
                                  </p:stCondLst>
                                  <p:childTnLst>
                                    <p:animClr clrSpc="rgb" dir="cw">
                                      <p:cBhvr override="childStyle">
                                        <p:cTn id="29" dur="500" fill="hold"/>
                                        <p:tgtEl>
                                          <p:spTgt spid="3"/>
                                        </p:tgtEl>
                                        <p:attrNameLst>
                                          <p:attrName>style.color</p:attrName>
                                        </p:attrNameLst>
                                      </p:cBhvr>
                                      <p:to>
                                        <a:srgbClr val="34EA6C"/>
                                      </p:to>
                                    </p:animClr>
                                    <p:animClr clrSpc="rgb" dir="cw">
                                      <p:cBhvr>
                                        <p:cTn id="30" dur="500" fill="hold"/>
                                        <p:tgtEl>
                                          <p:spTgt spid="3"/>
                                        </p:tgtEl>
                                        <p:attrNameLst>
                                          <p:attrName>fillcolor</p:attrName>
                                        </p:attrNameLst>
                                      </p:cBhvr>
                                      <p:to>
                                        <a:srgbClr val="34EA6C"/>
                                      </p:to>
                                    </p:animClr>
                                    <p:set>
                                      <p:cBhvr>
                                        <p:cTn id="31" dur="500" fill="hold"/>
                                        <p:tgtEl>
                                          <p:spTgt spid="3"/>
                                        </p:tgtEl>
                                        <p:attrNameLst>
                                          <p:attrName>fill.type</p:attrName>
                                        </p:attrNameLst>
                                      </p:cBhvr>
                                      <p:to>
                                        <p:strVal val="solid"/>
                                      </p:to>
                                    </p:set>
                                    <p:set>
                                      <p:cBhvr>
                                        <p:cTn id="32" dur="500" fill="hold"/>
                                        <p:tgtEl>
                                          <p:spTgt spid="3"/>
                                        </p:tgtEl>
                                        <p:attrNameLst>
                                          <p:attrName>fill.on</p:attrName>
                                        </p:attrNameLst>
                                      </p:cBhvr>
                                      <p:to>
                                        <p:strVal val="true"/>
                                      </p:to>
                                    </p:set>
                                  </p:childTnLst>
                                  <p:subTnLst>
                                    <p:audio>
                                      <p:cMediaNode>
                                        <p:cTn display="0" masterRel="sameClick">
                                          <p:stCondLst>
                                            <p:cond evt="begin" delay="0">
                                              <p:tn val="28"/>
                                            </p:cond>
                                          </p:stCondLst>
                                          <p:endCondLst>
                                            <p:cond evt="onStopAudio" delay="0">
                                              <p:tgtEl>
                                                <p:sldTgt/>
                                              </p:tgtEl>
                                            </p:cond>
                                          </p:endCondLst>
                                        </p:cTn>
                                        <p:tgtEl>
                                          <p:sndTgt r:embed="rId2" name="applause.wav"/>
                                        </p:tgtEl>
                                      </p:cMediaNode>
                                    </p:audio>
                                  </p:subTnLst>
                                </p:cTn>
                              </p:par>
                            </p:childTnLst>
                          </p:cTn>
                        </p:par>
                      </p:childTnLst>
                    </p:cTn>
                  </p:par>
                </p:childTnLst>
              </p:cTn>
              <p:nextCondLst>
                <p:cond evt="onClick" delay="0">
                  <p:tgtEl>
                    <p:spTgt spid="3"/>
                  </p:tgtEl>
                </p:cond>
              </p:nextCondLst>
            </p:seq>
            <p:seq concurrent="1" nextAc="seek">
              <p:cTn id="33" restart="whenNotActive" fill="hold" evtFilter="cancelBubble" nodeType="interactiveSeq">
                <p:stCondLst>
                  <p:cond evt="onClick" delay="0">
                    <p:tgtEl>
                      <p:spTgt spid="6"/>
                    </p:tgtEl>
                  </p:cond>
                </p:stCondLst>
                <p:endSync evt="end" delay="0">
                  <p:rtn val="all"/>
                </p:endSync>
                <p:childTnLst>
                  <p:par>
                    <p:cTn id="34" fill="hold" nodeType="clickPar">
                      <p:stCondLst>
                        <p:cond delay="indefinite"/>
                      </p:stCondLst>
                      <p:childTnLst>
                        <p:par>
                          <p:cTn id="35" fill="hold" nodeType="afterGroup">
                            <p:stCondLst>
                              <p:cond delay="0"/>
                            </p:stCondLst>
                            <p:childTnLst>
                              <p:par>
                                <p:cTn id="36" presetID="19" presetClass="emph" presetSubtype="0" repeatCount="4000" fill="hold" grpId="1" nodeType="clickEffect">
                                  <p:stCondLst>
                                    <p:cond delay="0"/>
                                  </p:stCondLst>
                                  <p:childTnLst>
                                    <p:animClr clrSpc="rgb" dir="cw">
                                      <p:cBhvr override="childStyle">
                                        <p:cTn id="37" dur="500" fill="hold"/>
                                        <p:tgtEl>
                                          <p:spTgt spid="6"/>
                                        </p:tgtEl>
                                        <p:attrNameLst>
                                          <p:attrName>style.color</p:attrName>
                                        </p:attrNameLst>
                                      </p:cBhvr>
                                      <p:to>
                                        <a:srgbClr val="FC2241"/>
                                      </p:to>
                                    </p:animClr>
                                    <p:animClr clrSpc="rgb" dir="cw">
                                      <p:cBhvr>
                                        <p:cTn id="38" dur="500" fill="hold"/>
                                        <p:tgtEl>
                                          <p:spTgt spid="6"/>
                                        </p:tgtEl>
                                        <p:attrNameLst>
                                          <p:attrName>fillcolor</p:attrName>
                                        </p:attrNameLst>
                                      </p:cBhvr>
                                      <p:to>
                                        <a:srgbClr val="FC2241"/>
                                      </p:to>
                                    </p:animClr>
                                    <p:set>
                                      <p:cBhvr>
                                        <p:cTn id="39" dur="500" fill="hold"/>
                                        <p:tgtEl>
                                          <p:spTgt spid="6"/>
                                        </p:tgtEl>
                                        <p:attrNameLst>
                                          <p:attrName>fill.type</p:attrName>
                                        </p:attrNameLst>
                                      </p:cBhvr>
                                      <p:to>
                                        <p:strVal val="solid"/>
                                      </p:to>
                                    </p:set>
                                    <p:set>
                                      <p:cBhvr>
                                        <p:cTn id="40" dur="500" fill="hold"/>
                                        <p:tgtEl>
                                          <p:spTgt spid="6"/>
                                        </p:tgtEl>
                                        <p:attrNameLst>
                                          <p:attrName>fill.on</p:attrName>
                                        </p:attrNameLst>
                                      </p:cBhvr>
                                      <p:to>
                                        <p:strVal val="true"/>
                                      </p:to>
                                    </p:set>
                                  </p:childTnLst>
                                  <p:subTnLst>
                                    <p:audio>
                                      <p:cMediaNode>
                                        <p:cTn display="0" masterRel="sameClick">
                                          <p:stCondLst>
                                            <p:cond evt="begin" delay="0">
                                              <p:tn val="36"/>
                                            </p:cond>
                                          </p:stCondLst>
                                          <p:endCondLst>
                                            <p:cond evt="onStopAudio" delay="0">
                                              <p:tgtEl>
                                                <p:sldTgt/>
                                              </p:tgtEl>
                                            </p:cond>
                                          </p:endCondLst>
                                        </p:cTn>
                                        <p:tgtEl>
                                          <p:sndTgt r:embed="rId3" name="Wrong Buzzer.wav"/>
                                        </p:tgtEl>
                                      </p:cMediaNode>
                                    </p:audio>
                                  </p:subTnLst>
                                </p:cTn>
                              </p:par>
                            </p:childTnLst>
                          </p:cTn>
                        </p:par>
                      </p:childTnLst>
                    </p:cTn>
                  </p:par>
                </p:childTnLst>
              </p:cTn>
              <p:nextCondLst>
                <p:cond evt="onClick" delay="0">
                  <p:tgtEl>
                    <p:spTgt spid="6"/>
                  </p:tgtEl>
                </p:cond>
              </p:nextCondLst>
            </p:seq>
            <p:seq concurrent="1" nextAc="seek">
              <p:cTn id="41" restart="whenNotActive" fill="hold" evtFilter="cancelBubble" nodeType="interactiveSeq">
                <p:stCondLst>
                  <p:cond evt="onClick" delay="0">
                    <p:tgtEl>
                      <p:spTgt spid="5"/>
                    </p:tgtEl>
                  </p:cond>
                </p:stCondLst>
                <p:endSync evt="end" delay="0">
                  <p:rtn val="all"/>
                </p:endSync>
                <p:childTnLst>
                  <p:par>
                    <p:cTn id="42" fill="hold" nodeType="clickPar">
                      <p:stCondLst>
                        <p:cond delay="indefinite"/>
                      </p:stCondLst>
                      <p:childTnLst>
                        <p:par>
                          <p:cTn id="43" fill="hold" nodeType="afterGroup">
                            <p:stCondLst>
                              <p:cond delay="0"/>
                            </p:stCondLst>
                            <p:childTnLst>
                              <p:par>
                                <p:cTn id="44" presetID="19" presetClass="emph" presetSubtype="0" repeatCount="4000" fill="hold" grpId="1" nodeType="clickEffect">
                                  <p:stCondLst>
                                    <p:cond delay="0"/>
                                  </p:stCondLst>
                                  <p:childTnLst>
                                    <p:animClr clrSpc="rgb" dir="cw">
                                      <p:cBhvr override="childStyle">
                                        <p:cTn id="45" dur="500" fill="hold"/>
                                        <p:tgtEl>
                                          <p:spTgt spid="5"/>
                                        </p:tgtEl>
                                        <p:attrNameLst>
                                          <p:attrName>style.color</p:attrName>
                                        </p:attrNameLst>
                                      </p:cBhvr>
                                      <p:to>
                                        <a:srgbClr val="ED3131"/>
                                      </p:to>
                                    </p:animClr>
                                    <p:animClr clrSpc="rgb" dir="cw">
                                      <p:cBhvr>
                                        <p:cTn id="46" dur="500" fill="hold"/>
                                        <p:tgtEl>
                                          <p:spTgt spid="5"/>
                                        </p:tgtEl>
                                        <p:attrNameLst>
                                          <p:attrName>fillcolor</p:attrName>
                                        </p:attrNameLst>
                                      </p:cBhvr>
                                      <p:to>
                                        <a:srgbClr val="ED3131"/>
                                      </p:to>
                                    </p:animClr>
                                    <p:set>
                                      <p:cBhvr>
                                        <p:cTn id="47" dur="500" fill="hold"/>
                                        <p:tgtEl>
                                          <p:spTgt spid="5"/>
                                        </p:tgtEl>
                                        <p:attrNameLst>
                                          <p:attrName>fill.type</p:attrName>
                                        </p:attrNameLst>
                                      </p:cBhvr>
                                      <p:to>
                                        <p:strVal val="solid"/>
                                      </p:to>
                                    </p:set>
                                    <p:set>
                                      <p:cBhvr>
                                        <p:cTn id="48" dur="500" fill="hold"/>
                                        <p:tgtEl>
                                          <p:spTgt spid="5"/>
                                        </p:tgtEl>
                                        <p:attrNameLst>
                                          <p:attrName>fill.on</p:attrName>
                                        </p:attrNameLst>
                                      </p:cBhvr>
                                      <p:to>
                                        <p:strVal val="true"/>
                                      </p:to>
                                    </p:set>
                                  </p:childTnLst>
                                  <p:subTnLst>
                                    <p:audio>
                                      <p:cMediaNode>
                                        <p:cTn display="0" masterRel="sameClick">
                                          <p:stCondLst>
                                            <p:cond evt="begin" delay="0">
                                              <p:tn val="44"/>
                                            </p:cond>
                                          </p:stCondLst>
                                          <p:endCondLst>
                                            <p:cond evt="onStopAudio" delay="0">
                                              <p:tgtEl>
                                                <p:sldTgt/>
                                              </p:tgtEl>
                                            </p:cond>
                                          </p:endCondLst>
                                        </p:cTn>
                                        <p:tgtEl>
                                          <p:sndTgt r:embed="rId3" name="Wrong Buzzer.wav"/>
                                        </p:tgtEl>
                                      </p:cMediaNode>
                                    </p:audio>
                                  </p:subTnLst>
                                </p:cTn>
                              </p:par>
                            </p:childTnLst>
                          </p:cTn>
                        </p:par>
                      </p:childTnLst>
                    </p:cTn>
                  </p:par>
                </p:childTnLst>
              </p:cTn>
              <p:nextCondLst>
                <p:cond evt="onClick" delay="0">
                  <p:tgtEl>
                    <p:spTgt spid="5"/>
                  </p:tgtEl>
                </p:cond>
              </p:nextCondLst>
            </p:seq>
          </p:childTnLst>
        </p:cTn>
      </p:par>
    </p:tnLst>
    <p:bldLst>
      <p:bldP spid="3" grpId="0"/>
      <p:bldP spid="3" grpId="1"/>
      <p:bldP spid="10" grpId="2"/>
      <p:bldP spid="5" grpId="3"/>
      <p:bldP spid="5" grpId="4"/>
      <p:bldP spid="6" grpId="5"/>
      <p:bldP spid="6" grpId="6"/>
    </p:bldLst>
  </p:timing>
</p:sld>
</file>

<file path=ppt/slides/slide1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Lưu đồ: Chuẩn bị 2"/>
          <p:cNvSpPr/>
          <p:nvPr/>
        </p:nvSpPr>
        <p:spPr>
          <a:xfrm>
            <a:off x="3407748" y="3922496"/>
            <a:ext cx="5375305" cy="1007166"/>
          </a:xfrm>
          <a:prstGeom prst="flowChartPreparation">
            <a:avLst/>
          </a:prstGeom>
          <a:solidFill>
            <a:schemeClr val="bg1"/>
          </a:solidFill>
          <a:ln w="38100">
            <a:solidFill>
              <a:srgbClr val="E28F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smtClean="0">
                <a:solidFill>
                  <a:schemeClr val="tx1"/>
                </a:solidFill>
                <a:latin typeface="Times New Roman" panose="02020603050405020304" pitchFamily="18" charset="0"/>
                <a:cs typeface="Times New Roman" panose="02020603050405020304" pitchFamily="18" charset="0"/>
              </a:rPr>
              <a:t>B</a:t>
            </a:r>
            <a:r>
              <a:rPr lang="vi-VN" sz="2800" b="1" smtClean="0">
                <a:solidFill>
                  <a:schemeClr val="tx1"/>
                </a:solidFill>
                <a:latin typeface="Times New Roman" panose="02020603050405020304" pitchFamily="18" charset="0"/>
                <a:cs typeface="Times New Roman" panose="02020603050405020304" pitchFamily="18" charset="0"/>
              </a:rPr>
              <a:t>. Được sống</a:t>
            </a:r>
            <a:endParaRPr lang="vi-VN" sz="2800" b="1" smtClean="0">
              <a:solidFill>
                <a:schemeClr val="tx1"/>
              </a:solidFill>
              <a:latin typeface="Times New Roman" panose="02020603050405020304" pitchFamily="18" charset="0"/>
              <a:cs typeface="Times New Roman" panose="02020603050405020304" pitchFamily="18" charset="0"/>
            </a:endParaRPr>
          </a:p>
        </p:txBody>
      </p:sp>
      <p:sp>
        <p:nvSpPr>
          <p:cNvPr id="10" name="Lưu đồ: Chuẩn bị 9"/>
          <p:cNvSpPr/>
          <p:nvPr/>
        </p:nvSpPr>
        <p:spPr>
          <a:xfrm>
            <a:off x="980661" y="864704"/>
            <a:ext cx="10230678" cy="1620080"/>
          </a:xfrm>
          <a:prstGeom prst="flowChartPreparation">
            <a:avLst/>
          </a:prstGeom>
          <a:solidFill>
            <a:schemeClr val="bg1"/>
          </a:solidFill>
          <a:ln w="3810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sz="3600" b="1">
                <a:solidFill>
                  <a:schemeClr val="tx1"/>
                </a:solidFill>
                <a:latin typeface="Times New Roman" panose="02020603050405020304" pitchFamily="18" charset="0"/>
                <a:cs typeface="Times New Roman" panose="02020603050405020304" pitchFamily="18" charset="0"/>
              </a:rPr>
              <a:t>Câu </a:t>
            </a:r>
            <a:r>
              <a:rPr lang="en-US" altLang="vi-VN" sz="3600" b="1">
                <a:solidFill>
                  <a:schemeClr val="tx1"/>
                </a:solidFill>
                <a:latin typeface="Times New Roman" panose="02020603050405020304" pitchFamily="18" charset="0"/>
                <a:cs typeface="Times New Roman" panose="02020603050405020304" pitchFamily="18" charset="0"/>
              </a:rPr>
              <a:t>7</a:t>
            </a:r>
            <a:r>
              <a:rPr lang="vi-VN" sz="3600" b="1">
                <a:solidFill>
                  <a:schemeClr val="tx1"/>
                </a:solidFill>
                <a:latin typeface="Times New Roman" panose="02020603050405020304" pitchFamily="18" charset="0"/>
                <a:cs typeface="Times New Roman" panose="02020603050405020304" pitchFamily="18" charset="0"/>
              </a:rPr>
              <a:t>: </a:t>
            </a:r>
            <a:r>
              <a:rPr lang="vi-VN" sz="3600" b="1" smtClean="0">
                <a:solidFill>
                  <a:schemeClr val="tx1"/>
                </a:solidFill>
                <a:latin typeface="Times New Roman" panose="02020603050405020304" pitchFamily="18" charset="0"/>
                <a:cs typeface="Times New Roman" panose="02020603050405020304" pitchFamily="18" charset="0"/>
              </a:rPr>
              <a:t>Ai đón tiếp một tiên tri thì sẽ được gì</a:t>
            </a:r>
            <a:r>
              <a:rPr lang="vi-VN" sz="3600" b="1" smtClean="0">
                <a:solidFill>
                  <a:schemeClr val="tx1"/>
                </a:solidFill>
                <a:latin typeface="+mj-lt"/>
              </a:rPr>
              <a:t>?</a:t>
            </a:r>
            <a:endParaRPr lang="en-US" altLang="en-US" sz="3600" b="1">
              <a:solidFill>
                <a:schemeClr val="tx1"/>
              </a:solidFill>
              <a:latin typeface="+mj-lt"/>
              <a:cs typeface="Times New Roman" panose="02020603050405020304" pitchFamily="18" charset="0"/>
            </a:endParaRPr>
          </a:p>
        </p:txBody>
      </p:sp>
      <p:sp>
        <p:nvSpPr>
          <p:cNvPr id="5" name="Lưu đồ: Chuẩn bị 4"/>
          <p:cNvSpPr/>
          <p:nvPr/>
        </p:nvSpPr>
        <p:spPr>
          <a:xfrm>
            <a:off x="3400035" y="5075030"/>
            <a:ext cx="5383018" cy="1007166"/>
          </a:xfrm>
          <a:prstGeom prst="flowChartPreparation">
            <a:avLst/>
          </a:prstGeom>
          <a:solidFill>
            <a:schemeClr val="bg1"/>
          </a:solid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smtClean="0">
                <a:solidFill>
                  <a:schemeClr val="tx1"/>
                </a:solidFill>
                <a:latin typeface="Times New Roman" panose="02020603050405020304" pitchFamily="18" charset="0"/>
                <a:cs typeface="Times New Roman" panose="02020603050405020304" pitchFamily="18" charset="0"/>
              </a:rPr>
              <a:t>C</a:t>
            </a:r>
            <a:r>
              <a:rPr lang="vi-VN" sz="2800" smtClean="0">
                <a:solidFill>
                  <a:schemeClr val="tx1"/>
                </a:solidFill>
                <a:latin typeface="Times New Roman" panose="02020603050405020304" pitchFamily="18" charset="0"/>
                <a:cs typeface="Times New Roman" panose="02020603050405020304" pitchFamily="18" charset="0"/>
              </a:rPr>
              <a:t>.</a:t>
            </a:r>
            <a:r>
              <a:rPr lang="en-US" sz="2800" smtClean="0">
                <a:solidFill>
                  <a:schemeClr val="tx1"/>
                </a:solidFill>
                <a:latin typeface="Times New Roman" panose="02020603050405020304" pitchFamily="18" charset="0"/>
                <a:cs typeface="Times New Roman" panose="02020603050405020304" pitchFamily="18" charset="0"/>
              </a:rPr>
              <a:t> </a:t>
            </a:r>
            <a:r>
              <a:rPr lang="vi-VN" sz="2800" b="1" smtClean="0">
                <a:solidFill>
                  <a:schemeClr val="tx1"/>
                </a:solidFill>
                <a:latin typeface="Times New Roman" panose="02020603050405020304" pitchFamily="18" charset="0"/>
                <a:cs typeface="Times New Roman" panose="02020603050405020304" pitchFamily="18" charset="0"/>
              </a:rPr>
              <a:t>Được hạnh phúc</a:t>
            </a:r>
            <a:endParaRPr lang="vi-VN" sz="2800" b="1" smtClean="0">
              <a:solidFill>
                <a:schemeClr val="tx1"/>
              </a:solidFill>
              <a:latin typeface="Times New Roman" panose="02020603050405020304" pitchFamily="18" charset="0"/>
              <a:cs typeface="Times New Roman" panose="02020603050405020304" pitchFamily="18" charset="0"/>
            </a:endParaRPr>
          </a:p>
        </p:txBody>
      </p:sp>
      <p:sp>
        <p:nvSpPr>
          <p:cNvPr id="6" name="Lưu đồ: Chuẩn bị 5"/>
          <p:cNvSpPr/>
          <p:nvPr/>
        </p:nvSpPr>
        <p:spPr>
          <a:xfrm>
            <a:off x="3400035" y="2771973"/>
            <a:ext cx="5383018" cy="1007166"/>
          </a:xfrm>
          <a:prstGeom prst="flowChartPreparation">
            <a:avLst/>
          </a:prstGeom>
          <a:solidFill>
            <a:schemeClr val="bg1"/>
          </a:solid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smtClean="0">
                <a:solidFill>
                  <a:schemeClr val="tx1"/>
                </a:solidFill>
                <a:latin typeface="Times New Roman" panose="02020603050405020304" pitchFamily="18" charset="0"/>
                <a:cs typeface="Times New Roman" panose="02020603050405020304" pitchFamily="18" charset="0"/>
              </a:rPr>
              <a:t>A</a:t>
            </a:r>
            <a:r>
              <a:rPr lang="vi-VN" sz="2800" b="1" smtClean="0">
                <a:solidFill>
                  <a:schemeClr val="tx1"/>
                </a:solidFill>
                <a:latin typeface="Times New Roman" panose="02020603050405020304" pitchFamily="18" charset="0"/>
                <a:cs typeface="Times New Roman" panose="02020603050405020304" pitchFamily="18" charset="0"/>
              </a:rPr>
              <a:t>. Phần thưởng</a:t>
            </a:r>
            <a:endParaRPr lang="vi-VN" sz="2800" b="1" smtClean="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500" fill="hold"/>
                                        <p:tgtEl>
                                          <p:spTgt spid="10"/>
                                        </p:tgtEl>
                                        <p:attrNameLst>
                                          <p:attrName>ppt_w</p:attrName>
                                        </p:attrNameLst>
                                      </p:cBhvr>
                                      <p:tavLst>
                                        <p:tav tm="0">
                                          <p:val>
                                            <p:fltVal val="0"/>
                                          </p:val>
                                        </p:tav>
                                        <p:tav tm="100000">
                                          <p:val>
                                            <p:strVal val="#ppt_w"/>
                                          </p:val>
                                        </p:tav>
                                      </p:tavLst>
                                    </p:anim>
                                    <p:anim calcmode="lin" valueType="num">
                                      <p:cBhvr>
                                        <p:cTn id="13" dur="500" fill="hold"/>
                                        <p:tgtEl>
                                          <p:spTgt spid="10"/>
                                        </p:tgtEl>
                                        <p:attrNameLst>
                                          <p:attrName>ppt_h</p:attrName>
                                        </p:attrNameLst>
                                      </p:cBhvr>
                                      <p:tavLst>
                                        <p:tav tm="0">
                                          <p:val>
                                            <p:fltVal val="0"/>
                                          </p:val>
                                        </p:tav>
                                        <p:tav tm="100000">
                                          <p:val>
                                            <p:strVal val="#ppt_h"/>
                                          </p:val>
                                        </p:tav>
                                      </p:tavLst>
                                    </p:anim>
                                    <p:animEffect transition="in" filter="fade">
                                      <p:cBhvr>
                                        <p:cTn id="14" dur="500"/>
                                        <p:tgtEl>
                                          <p:spTgt spid="10"/>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p:cTn id="22" dur="500" fill="hold"/>
                                        <p:tgtEl>
                                          <p:spTgt spid="6"/>
                                        </p:tgtEl>
                                        <p:attrNameLst>
                                          <p:attrName>ppt_w</p:attrName>
                                        </p:attrNameLst>
                                      </p:cBhvr>
                                      <p:tavLst>
                                        <p:tav tm="0">
                                          <p:val>
                                            <p:fltVal val="0"/>
                                          </p:val>
                                        </p:tav>
                                        <p:tav tm="100000">
                                          <p:val>
                                            <p:strVal val="#ppt_w"/>
                                          </p:val>
                                        </p:tav>
                                      </p:tavLst>
                                    </p:anim>
                                    <p:anim calcmode="lin" valueType="num">
                                      <p:cBhvr>
                                        <p:cTn id="23" dur="500" fill="hold"/>
                                        <p:tgtEl>
                                          <p:spTgt spid="6"/>
                                        </p:tgtEl>
                                        <p:attrNameLst>
                                          <p:attrName>ppt_h</p:attrName>
                                        </p:attrNameLst>
                                      </p:cBhvr>
                                      <p:tavLst>
                                        <p:tav tm="0">
                                          <p:val>
                                            <p:fltVal val="0"/>
                                          </p:val>
                                        </p:tav>
                                        <p:tav tm="100000">
                                          <p:val>
                                            <p:strVal val="#ppt_h"/>
                                          </p:val>
                                        </p:tav>
                                      </p:tavLst>
                                    </p:anim>
                                    <p:animEffect transition="in" filter="fade">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5" restart="whenNotActive" fill="hold" evtFilter="cancelBubble" nodeType="interactiveSeq">
                <p:stCondLst>
                  <p:cond evt="onClick" delay="0">
                    <p:tgtEl>
                      <p:spTgt spid="3"/>
                    </p:tgtEl>
                  </p:cond>
                </p:stCondLst>
                <p:endSync evt="end" delay="0">
                  <p:rtn val="all"/>
                </p:endSync>
                <p:childTnLst>
                  <p:par>
                    <p:cTn id="26" fill="hold" nodeType="clickPar">
                      <p:stCondLst>
                        <p:cond delay="indefinite"/>
                      </p:stCondLst>
                      <p:childTnLst>
                        <p:par>
                          <p:cTn id="27" fill="hold" nodeType="afterGroup">
                            <p:stCondLst>
                              <p:cond delay="0"/>
                            </p:stCondLst>
                            <p:childTnLst>
                              <p:par>
                                <p:cTn id="28" presetID="19" presetClass="emph" presetSubtype="0" repeatCount="4000" fill="hold" grpId="1" nodeType="clickEffect">
                                  <p:stCondLst>
                                    <p:cond delay="0"/>
                                  </p:stCondLst>
                                  <p:childTnLst>
                                    <p:animClr clrSpc="rgb" dir="cw">
                                      <p:cBhvr override="childStyle">
                                        <p:cTn id="29" dur="500" fill="hold"/>
                                        <p:tgtEl>
                                          <p:spTgt spid="3"/>
                                        </p:tgtEl>
                                        <p:attrNameLst>
                                          <p:attrName>style.color</p:attrName>
                                        </p:attrNameLst>
                                      </p:cBhvr>
                                      <p:to>
                                        <a:srgbClr val="ED3131"/>
                                      </p:to>
                                    </p:animClr>
                                    <p:animClr clrSpc="rgb" dir="cw">
                                      <p:cBhvr>
                                        <p:cTn id="30" dur="500" fill="hold"/>
                                        <p:tgtEl>
                                          <p:spTgt spid="3"/>
                                        </p:tgtEl>
                                        <p:attrNameLst>
                                          <p:attrName>fillcolor</p:attrName>
                                        </p:attrNameLst>
                                      </p:cBhvr>
                                      <p:to>
                                        <a:srgbClr val="ED3131"/>
                                      </p:to>
                                    </p:animClr>
                                    <p:set>
                                      <p:cBhvr>
                                        <p:cTn id="31" dur="500" fill="hold"/>
                                        <p:tgtEl>
                                          <p:spTgt spid="3"/>
                                        </p:tgtEl>
                                        <p:attrNameLst>
                                          <p:attrName>fill.type</p:attrName>
                                        </p:attrNameLst>
                                      </p:cBhvr>
                                      <p:to>
                                        <p:strVal val="solid"/>
                                      </p:to>
                                    </p:set>
                                    <p:set>
                                      <p:cBhvr>
                                        <p:cTn id="32" dur="500" fill="hold"/>
                                        <p:tgtEl>
                                          <p:spTgt spid="3"/>
                                        </p:tgtEl>
                                        <p:attrNameLst>
                                          <p:attrName>fill.on</p:attrName>
                                        </p:attrNameLst>
                                      </p:cBhvr>
                                      <p:to>
                                        <p:strVal val="true"/>
                                      </p:to>
                                    </p:set>
                                  </p:childTnLst>
                                  <p:subTnLst>
                                    <p:audio>
                                      <p:cMediaNode>
                                        <p:cTn display="0" masterRel="sameClick">
                                          <p:stCondLst>
                                            <p:cond evt="begin" delay="0">
                                              <p:tn val="28"/>
                                            </p:cond>
                                          </p:stCondLst>
                                          <p:endCondLst>
                                            <p:cond evt="onStopAudio" delay="0">
                                              <p:tgtEl>
                                                <p:sldTgt/>
                                              </p:tgtEl>
                                            </p:cond>
                                          </p:endCondLst>
                                        </p:cTn>
                                        <p:tgtEl>
                                          <p:sndTgt r:embed="rId2" name="Wrong Buzzer.wav"/>
                                        </p:tgtEl>
                                      </p:cMediaNode>
                                    </p:audio>
                                  </p:subTnLst>
                                </p:cTn>
                              </p:par>
                            </p:childTnLst>
                          </p:cTn>
                        </p:par>
                      </p:childTnLst>
                    </p:cTn>
                  </p:par>
                </p:childTnLst>
              </p:cTn>
              <p:nextCondLst>
                <p:cond evt="onClick" delay="0">
                  <p:tgtEl>
                    <p:spTgt spid="3"/>
                  </p:tgtEl>
                </p:cond>
              </p:nextCondLst>
            </p:seq>
            <p:seq concurrent="1" nextAc="seek">
              <p:cTn id="33" restart="whenNotActive" fill="hold" evtFilter="cancelBubble" nodeType="interactiveSeq">
                <p:stCondLst>
                  <p:cond evt="onClick" delay="0">
                    <p:tgtEl>
                      <p:spTgt spid="6"/>
                    </p:tgtEl>
                  </p:cond>
                </p:stCondLst>
                <p:endSync evt="end" delay="0">
                  <p:rtn val="all"/>
                </p:endSync>
                <p:childTnLst>
                  <p:par>
                    <p:cTn id="34" fill="hold" nodeType="clickPar">
                      <p:stCondLst>
                        <p:cond delay="indefinite"/>
                      </p:stCondLst>
                      <p:childTnLst>
                        <p:par>
                          <p:cTn id="35" fill="hold" nodeType="afterGroup">
                            <p:stCondLst>
                              <p:cond delay="0"/>
                            </p:stCondLst>
                            <p:childTnLst>
                              <p:par>
                                <p:cTn id="36" presetID="19" presetClass="emph" presetSubtype="0" repeatCount="4000" fill="hold" grpId="1" nodeType="clickEffect">
                                  <p:stCondLst>
                                    <p:cond delay="0"/>
                                  </p:stCondLst>
                                  <p:childTnLst>
                                    <p:animClr clrSpc="rgb" dir="cw">
                                      <p:cBhvr override="childStyle">
                                        <p:cTn id="37" dur="500" fill="hold"/>
                                        <p:tgtEl>
                                          <p:spTgt spid="6"/>
                                        </p:tgtEl>
                                        <p:attrNameLst>
                                          <p:attrName>style.color</p:attrName>
                                        </p:attrNameLst>
                                      </p:cBhvr>
                                      <p:to>
                                        <a:srgbClr val="34EA6C"/>
                                      </p:to>
                                    </p:animClr>
                                    <p:animClr clrSpc="rgb" dir="cw">
                                      <p:cBhvr>
                                        <p:cTn id="38" dur="500" fill="hold"/>
                                        <p:tgtEl>
                                          <p:spTgt spid="6"/>
                                        </p:tgtEl>
                                        <p:attrNameLst>
                                          <p:attrName>fillcolor</p:attrName>
                                        </p:attrNameLst>
                                      </p:cBhvr>
                                      <p:to>
                                        <a:srgbClr val="34EA6C"/>
                                      </p:to>
                                    </p:animClr>
                                    <p:set>
                                      <p:cBhvr>
                                        <p:cTn id="39" dur="500" fill="hold"/>
                                        <p:tgtEl>
                                          <p:spTgt spid="6"/>
                                        </p:tgtEl>
                                        <p:attrNameLst>
                                          <p:attrName>fill.type</p:attrName>
                                        </p:attrNameLst>
                                      </p:cBhvr>
                                      <p:to>
                                        <p:strVal val="solid"/>
                                      </p:to>
                                    </p:set>
                                    <p:set>
                                      <p:cBhvr>
                                        <p:cTn id="40" dur="500" fill="hold"/>
                                        <p:tgtEl>
                                          <p:spTgt spid="6"/>
                                        </p:tgtEl>
                                        <p:attrNameLst>
                                          <p:attrName>fill.on</p:attrName>
                                        </p:attrNameLst>
                                      </p:cBhvr>
                                      <p:to>
                                        <p:strVal val="true"/>
                                      </p:to>
                                    </p:set>
                                  </p:childTnLst>
                                  <p:subTnLst>
                                    <p:audio>
                                      <p:cMediaNode>
                                        <p:cTn display="0" masterRel="sameClick">
                                          <p:stCondLst>
                                            <p:cond evt="begin" delay="0">
                                              <p:tn val="36"/>
                                            </p:cond>
                                          </p:stCondLst>
                                          <p:endCondLst>
                                            <p:cond evt="onStopAudio" delay="0">
                                              <p:tgtEl>
                                                <p:sldTgt/>
                                              </p:tgtEl>
                                            </p:cond>
                                          </p:endCondLst>
                                        </p:cTn>
                                        <p:tgtEl>
                                          <p:sndTgt r:embed="rId3" name="applause.wav"/>
                                        </p:tgtEl>
                                      </p:cMediaNode>
                                    </p:audio>
                                  </p:subTnLst>
                                </p:cTn>
                              </p:par>
                            </p:childTnLst>
                          </p:cTn>
                        </p:par>
                      </p:childTnLst>
                    </p:cTn>
                  </p:par>
                </p:childTnLst>
              </p:cTn>
              <p:nextCondLst>
                <p:cond evt="onClick" delay="0">
                  <p:tgtEl>
                    <p:spTgt spid="6"/>
                  </p:tgtEl>
                </p:cond>
              </p:nextCondLst>
            </p:seq>
            <p:seq concurrent="1" nextAc="seek">
              <p:cTn id="41" restart="whenNotActive" fill="hold" evtFilter="cancelBubble" nodeType="interactiveSeq">
                <p:stCondLst>
                  <p:cond evt="onClick" delay="0">
                    <p:tgtEl>
                      <p:spTgt spid="5"/>
                    </p:tgtEl>
                  </p:cond>
                </p:stCondLst>
                <p:endSync evt="end" delay="0">
                  <p:rtn val="all"/>
                </p:endSync>
                <p:childTnLst>
                  <p:par>
                    <p:cTn id="42" fill="hold" nodeType="clickPar">
                      <p:stCondLst>
                        <p:cond delay="indefinite"/>
                      </p:stCondLst>
                      <p:childTnLst>
                        <p:par>
                          <p:cTn id="43" fill="hold" nodeType="afterGroup">
                            <p:stCondLst>
                              <p:cond delay="0"/>
                            </p:stCondLst>
                            <p:childTnLst>
                              <p:par>
                                <p:cTn id="44" presetID="19" presetClass="emph" presetSubtype="0" repeatCount="4000" fill="hold" grpId="1" nodeType="clickEffect">
                                  <p:stCondLst>
                                    <p:cond delay="0"/>
                                  </p:stCondLst>
                                  <p:childTnLst>
                                    <p:animClr clrSpc="rgb" dir="cw">
                                      <p:cBhvr override="childStyle">
                                        <p:cTn id="45" dur="500" fill="hold"/>
                                        <p:tgtEl>
                                          <p:spTgt spid="5"/>
                                        </p:tgtEl>
                                        <p:attrNameLst>
                                          <p:attrName>style.color</p:attrName>
                                        </p:attrNameLst>
                                      </p:cBhvr>
                                      <p:to>
                                        <a:srgbClr val="ED3131"/>
                                      </p:to>
                                    </p:animClr>
                                    <p:animClr clrSpc="rgb" dir="cw">
                                      <p:cBhvr>
                                        <p:cTn id="46" dur="500" fill="hold"/>
                                        <p:tgtEl>
                                          <p:spTgt spid="5"/>
                                        </p:tgtEl>
                                        <p:attrNameLst>
                                          <p:attrName>fillcolor</p:attrName>
                                        </p:attrNameLst>
                                      </p:cBhvr>
                                      <p:to>
                                        <a:srgbClr val="ED3131"/>
                                      </p:to>
                                    </p:animClr>
                                    <p:set>
                                      <p:cBhvr>
                                        <p:cTn id="47" dur="500" fill="hold"/>
                                        <p:tgtEl>
                                          <p:spTgt spid="5"/>
                                        </p:tgtEl>
                                        <p:attrNameLst>
                                          <p:attrName>fill.type</p:attrName>
                                        </p:attrNameLst>
                                      </p:cBhvr>
                                      <p:to>
                                        <p:strVal val="solid"/>
                                      </p:to>
                                    </p:set>
                                    <p:set>
                                      <p:cBhvr>
                                        <p:cTn id="48" dur="500" fill="hold"/>
                                        <p:tgtEl>
                                          <p:spTgt spid="5"/>
                                        </p:tgtEl>
                                        <p:attrNameLst>
                                          <p:attrName>fill.on</p:attrName>
                                        </p:attrNameLst>
                                      </p:cBhvr>
                                      <p:to>
                                        <p:strVal val="true"/>
                                      </p:to>
                                    </p:set>
                                  </p:childTnLst>
                                  <p:subTnLst>
                                    <p:audio>
                                      <p:cMediaNode>
                                        <p:cTn display="0" masterRel="sameClick">
                                          <p:stCondLst>
                                            <p:cond evt="begin" delay="0">
                                              <p:tn val="44"/>
                                            </p:cond>
                                          </p:stCondLst>
                                          <p:endCondLst>
                                            <p:cond evt="onStopAudio" delay="0">
                                              <p:tgtEl>
                                                <p:sldTgt/>
                                              </p:tgtEl>
                                            </p:cond>
                                          </p:endCondLst>
                                        </p:cTn>
                                        <p:tgtEl>
                                          <p:sndTgt r:embed="rId2" name="Wrong Buzzer.wav"/>
                                        </p:tgtEl>
                                      </p:cMediaNode>
                                    </p:audio>
                                  </p:subTnLst>
                                </p:cTn>
                              </p:par>
                            </p:childTnLst>
                          </p:cTn>
                        </p:par>
                      </p:childTnLst>
                    </p:cTn>
                  </p:par>
                </p:childTnLst>
              </p:cTn>
              <p:nextCondLst>
                <p:cond evt="onClick" delay="0">
                  <p:tgtEl>
                    <p:spTgt spid="5"/>
                  </p:tgtEl>
                </p:cond>
              </p:nextCondLst>
            </p:seq>
          </p:childTnLst>
        </p:cTn>
      </p:par>
    </p:tnLst>
    <p:bldLst>
      <p:bldP spid="3" grpId="0"/>
      <p:bldP spid="3" grpId="1"/>
      <p:bldP spid="10" grpId="2"/>
      <p:bldP spid="5" grpId="3"/>
      <p:bldP spid="5" grpId="4"/>
      <p:bldP spid="6" grpId="5"/>
      <p:bldP spid="6" grpId="6"/>
    </p:bldLst>
  </p:timing>
</p:sld>
</file>

<file path=ppt/slides/slide1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Lưu đồ: Chuẩn bị 2"/>
          <p:cNvSpPr/>
          <p:nvPr/>
        </p:nvSpPr>
        <p:spPr>
          <a:xfrm>
            <a:off x="3419459" y="3883063"/>
            <a:ext cx="5115339" cy="1007166"/>
          </a:xfrm>
          <a:prstGeom prst="flowChartPreparation">
            <a:avLst/>
          </a:prstGeom>
          <a:solidFill>
            <a:schemeClr val="bg1"/>
          </a:solidFill>
          <a:ln w="38100">
            <a:solidFill>
              <a:srgbClr val="E28F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smtClean="0">
                <a:solidFill>
                  <a:schemeClr val="tx1"/>
                </a:solidFill>
                <a:latin typeface="Times New Roman" panose="02020603050405020304" pitchFamily="18" charset="0"/>
                <a:cs typeface="Times New Roman" panose="02020603050405020304" pitchFamily="18" charset="0"/>
              </a:rPr>
              <a:t>B</a:t>
            </a:r>
            <a:r>
              <a:rPr lang="vi-VN" sz="2800" b="1" smtClean="0">
                <a:solidFill>
                  <a:schemeClr val="tx1"/>
                </a:solidFill>
                <a:latin typeface="Times New Roman" panose="02020603050405020304" pitchFamily="18" charset="0"/>
                <a:cs typeface="Times New Roman" panose="02020603050405020304" pitchFamily="18" charset="0"/>
              </a:rPr>
              <a:t>. Các tông đồ</a:t>
            </a:r>
            <a:endParaRPr lang="vi-VN" sz="2800" b="1" smtClean="0">
              <a:solidFill>
                <a:schemeClr val="tx1"/>
              </a:solidFill>
              <a:latin typeface="Times New Roman" panose="02020603050405020304" pitchFamily="18" charset="0"/>
              <a:cs typeface="Times New Roman" panose="02020603050405020304" pitchFamily="18" charset="0"/>
            </a:endParaRPr>
          </a:p>
        </p:txBody>
      </p:sp>
      <p:sp>
        <p:nvSpPr>
          <p:cNvPr id="10" name="Lưu đồ: Chuẩn bị 9"/>
          <p:cNvSpPr/>
          <p:nvPr/>
        </p:nvSpPr>
        <p:spPr>
          <a:xfrm>
            <a:off x="913130" y="815975"/>
            <a:ext cx="10230485" cy="1750695"/>
          </a:xfrm>
          <a:prstGeom prst="flowChartPreparation">
            <a:avLst/>
          </a:prstGeom>
          <a:solidFill>
            <a:schemeClr val="bg1"/>
          </a:solidFill>
          <a:ln w="3810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sz="3600" b="1">
                <a:solidFill>
                  <a:schemeClr val="tx1"/>
                </a:solidFill>
                <a:latin typeface="Times New Roman" panose="02020603050405020304" pitchFamily="18" charset="0"/>
                <a:cs typeface="Times New Roman" panose="02020603050405020304" pitchFamily="18" charset="0"/>
              </a:rPr>
              <a:t>Câu </a:t>
            </a:r>
            <a:r>
              <a:rPr lang="en-US" altLang="vi-VN" sz="3600" b="1">
                <a:solidFill>
                  <a:schemeClr val="tx1"/>
                </a:solidFill>
                <a:latin typeface="Times New Roman" panose="02020603050405020304" pitchFamily="18" charset="0"/>
                <a:cs typeface="Times New Roman" panose="02020603050405020304" pitchFamily="18" charset="0"/>
              </a:rPr>
              <a:t>8</a:t>
            </a:r>
            <a:r>
              <a:rPr lang="vi-VN" sz="3600" b="1">
                <a:solidFill>
                  <a:schemeClr val="tx1"/>
                </a:solidFill>
                <a:latin typeface="Times New Roman" panose="02020603050405020304" pitchFamily="18" charset="0"/>
                <a:cs typeface="Times New Roman" panose="02020603050405020304" pitchFamily="18" charset="0"/>
              </a:rPr>
              <a:t>: Người được </a:t>
            </a:r>
            <a:r>
              <a:rPr lang="en-US" altLang="en-US" sz="3600" b="1" smtClean="0">
                <a:solidFill>
                  <a:schemeClr val="tx1"/>
                </a:solidFill>
                <a:latin typeface="Times New Roman" panose="02020603050405020304" pitchFamily="18" charset="0"/>
                <a:cs typeface="Times New Roman" panose="02020603050405020304" pitchFamily="18" charset="0"/>
              </a:rPr>
              <a:t>lãnh </a:t>
            </a:r>
            <a:endParaRPr lang="en-US" altLang="en-US" sz="3600" b="1" smtClean="0">
              <a:solidFill>
                <a:schemeClr val="tx1"/>
              </a:solidFill>
              <a:latin typeface="Times New Roman" panose="02020603050405020304" pitchFamily="18" charset="0"/>
              <a:cs typeface="Times New Roman" panose="02020603050405020304" pitchFamily="18" charset="0"/>
            </a:endParaRPr>
          </a:p>
          <a:p>
            <a:pPr algn="ctr"/>
            <a:r>
              <a:rPr lang="en-US" altLang="en-US" sz="3600" b="1" smtClean="0">
                <a:solidFill>
                  <a:schemeClr val="tx1"/>
                </a:solidFill>
                <a:latin typeface="Times New Roman" panose="02020603050405020304" pitchFamily="18" charset="0"/>
                <a:cs typeface="Times New Roman" panose="02020603050405020304" pitchFamily="18" charset="0"/>
              </a:rPr>
              <a:t>phần thưởng của người công chính</a:t>
            </a:r>
            <a:r>
              <a:rPr lang="vi-VN" altLang="en-US" sz="3600" b="1" smtClean="0">
                <a:solidFill>
                  <a:schemeClr val="tx1"/>
                </a:solidFill>
                <a:latin typeface="Times New Roman" panose="02020603050405020304" pitchFamily="18" charset="0"/>
                <a:cs typeface="Times New Roman" panose="02020603050405020304" pitchFamily="18" charset="0"/>
              </a:rPr>
              <a:t> khi đón tiếp ai</a:t>
            </a:r>
            <a:r>
              <a:rPr lang="en-US" sz="3600" b="1" smtClean="0">
                <a:solidFill>
                  <a:schemeClr val="tx1"/>
                </a:solidFill>
                <a:latin typeface="Times New Roman" panose="02020603050405020304" pitchFamily="18" charset="0"/>
                <a:cs typeface="Times New Roman" panose="02020603050405020304" pitchFamily="18" charset="0"/>
              </a:rPr>
              <a:t>?</a:t>
            </a:r>
            <a:endParaRPr lang="en-US" altLang="en-US" sz="3600" b="1">
              <a:solidFill>
                <a:schemeClr val="tx1"/>
              </a:solidFill>
              <a:latin typeface="Times New Roman" panose="02020603050405020304" pitchFamily="18" charset="0"/>
              <a:cs typeface="Times New Roman" panose="02020603050405020304" pitchFamily="18" charset="0"/>
            </a:endParaRPr>
          </a:p>
        </p:txBody>
      </p:sp>
      <p:sp>
        <p:nvSpPr>
          <p:cNvPr id="5" name="Lưu đồ: Chuẩn bị 4"/>
          <p:cNvSpPr/>
          <p:nvPr/>
        </p:nvSpPr>
        <p:spPr>
          <a:xfrm>
            <a:off x="3419457" y="2721849"/>
            <a:ext cx="5115339" cy="1007166"/>
          </a:xfrm>
          <a:prstGeom prst="flowChartPreparation">
            <a:avLst/>
          </a:prstGeom>
          <a:solidFill>
            <a:schemeClr val="bg1"/>
          </a:solid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smtClean="0">
                <a:solidFill>
                  <a:schemeClr val="tx1"/>
                </a:solidFill>
                <a:latin typeface="Times New Roman" panose="02020603050405020304" pitchFamily="18" charset="0"/>
                <a:cs typeface="Times New Roman" panose="02020603050405020304" pitchFamily="18" charset="0"/>
              </a:rPr>
              <a:t>A</a:t>
            </a:r>
            <a:r>
              <a:rPr lang="vi-VN" sz="2800" b="1" smtClean="0">
                <a:solidFill>
                  <a:schemeClr val="tx1"/>
                </a:solidFill>
                <a:latin typeface="Times New Roman" panose="02020603050405020304" pitchFamily="18" charset="0"/>
                <a:cs typeface="Times New Roman" panose="02020603050405020304" pitchFamily="18" charset="0"/>
              </a:rPr>
              <a:t>. Chúa Giêsu</a:t>
            </a:r>
            <a:endParaRPr lang="vi-VN" sz="2800" b="1" smtClean="0">
              <a:solidFill>
                <a:schemeClr val="tx1"/>
              </a:solidFill>
              <a:latin typeface="Times New Roman" panose="02020603050405020304" pitchFamily="18" charset="0"/>
              <a:cs typeface="Times New Roman" panose="02020603050405020304" pitchFamily="18" charset="0"/>
            </a:endParaRPr>
          </a:p>
        </p:txBody>
      </p:sp>
      <p:sp>
        <p:nvSpPr>
          <p:cNvPr id="7" name="Lưu đồ: Chuẩn bị 6"/>
          <p:cNvSpPr/>
          <p:nvPr/>
        </p:nvSpPr>
        <p:spPr>
          <a:xfrm>
            <a:off x="3419458" y="5036298"/>
            <a:ext cx="5115339" cy="1007166"/>
          </a:xfrm>
          <a:prstGeom prst="flowChartPreparation">
            <a:avLst/>
          </a:prstGeom>
          <a:solidFill>
            <a:schemeClr val="bg1"/>
          </a:solid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vi-VN" sz="2800" b="1">
                <a:solidFill>
                  <a:schemeClr val="tx1"/>
                </a:solidFill>
                <a:latin typeface="Times New Roman" panose="02020603050405020304" pitchFamily="18" charset="0"/>
                <a:cs typeface="Times New Roman" panose="02020603050405020304" pitchFamily="18" charset="0"/>
              </a:rPr>
              <a:t>C</a:t>
            </a:r>
            <a:r>
              <a:rPr lang="vi-VN" sz="2800" b="1">
                <a:solidFill>
                  <a:schemeClr val="tx1"/>
                </a:solidFill>
                <a:latin typeface="Times New Roman" panose="02020603050405020304" pitchFamily="18" charset="0"/>
                <a:cs typeface="Times New Roman" panose="02020603050405020304" pitchFamily="18" charset="0"/>
              </a:rPr>
              <a:t>.</a:t>
            </a:r>
            <a:r>
              <a:rPr lang="en-US" altLang="vi-VN" sz="2800" b="1">
                <a:solidFill>
                  <a:schemeClr val="tx1"/>
                </a:solidFill>
                <a:latin typeface="Times New Roman" panose="02020603050405020304" pitchFamily="18" charset="0"/>
                <a:cs typeface="Times New Roman" panose="02020603050405020304" pitchFamily="18" charset="0"/>
              </a:rPr>
              <a:t> </a:t>
            </a:r>
            <a:r>
              <a:rPr lang="vi-VN" altLang="vi-VN" sz="2800" b="1" smtClean="0">
                <a:solidFill>
                  <a:schemeClr val="tx1"/>
                </a:solidFill>
                <a:latin typeface="Times New Roman" panose="02020603050405020304" pitchFamily="18" charset="0"/>
                <a:cs typeface="Times New Roman" panose="02020603050405020304" pitchFamily="18" charset="0"/>
              </a:rPr>
              <a:t>Người </a:t>
            </a:r>
            <a:endParaRPr lang="vi-VN" altLang="vi-VN" sz="2800" b="1" smtClean="0">
              <a:solidFill>
                <a:schemeClr val="tx1"/>
              </a:solidFill>
              <a:latin typeface="Times New Roman" panose="02020603050405020304" pitchFamily="18" charset="0"/>
              <a:cs typeface="Times New Roman" panose="02020603050405020304" pitchFamily="18" charset="0"/>
            </a:endParaRPr>
          </a:p>
          <a:p>
            <a:pPr algn="ctr"/>
            <a:r>
              <a:rPr lang="vi-VN" altLang="vi-VN" sz="2800" b="1" smtClean="0">
                <a:solidFill>
                  <a:schemeClr val="tx1"/>
                </a:solidFill>
                <a:latin typeface="Times New Roman" panose="02020603050405020304" pitchFamily="18" charset="0"/>
                <a:cs typeface="Times New Roman" panose="02020603050405020304" pitchFamily="18" charset="0"/>
              </a:rPr>
              <a:t>công chính</a:t>
            </a:r>
            <a:endParaRPr lang="vi-VN" altLang="vi-VN" sz="2800" b="1" smtClean="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500" fill="hold"/>
                                        <p:tgtEl>
                                          <p:spTgt spid="10"/>
                                        </p:tgtEl>
                                        <p:attrNameLst>
                                          <p:attrName>ppt_w</p:attrName>
                                        </p:attrNameLst>
                                      </p:cBhvr>
                                      <p:tavLst>
                                        <p:tav tm="0">
                                          <p:val>
                                            <p:fltVal val="0"/>
                                          </p:val>
                                        </p:tav>
                                        <p:tav tm="100000">
                                          <p:val>
                                            <p:strVal val="#ppt_w"/>
                                          </p:val>
                                        </p:tav>
                                      </p:tavLst>
                                    </p:anim>
                                    <p:anim calcmode="lin" valueType="num">
                                      <p:cBhvr>
                                        <p:cTn id="13" dur="500" fill="hold"/>
                                        <p:tgtEl>
                                          <p:spTgt spid="10"/>
                                        </p:tgtEl>
                                        <p:attrNameLst>
                                          <p:attrName>ppt_h</p:attrName>
                                        </p:attrNameLst>
                                      </p:cBhvr>
                                      <p:tavLst>
                                        <p:tav tm="0">
                                          <p:val>
                                            <p:fltVal val="0"/>
                                          </p:val>
                                        </p:tav>
                                        <p:tav tm="100000">
                                          <p:val>
                                            <p:strVal val="#ppt_h"/>
                                          </p:val>
                                        </p:tav>
                                      </p:tavLst>
                                    </p:anim>
                                    <p:animEffect transition="in" filter="fade">
                                      <p:cBhvr>
                                        <p:cTn id="14" dur="500"/>
                                        <p:tgtEl>
                                          <p:spTgt spid="10"/>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p:cTn id="22" dur="500" fill="hold"/>
                                        <p:tgtEl>
                                          <p:spTgt spid="7"/>
                                        </p:tgtEl>
                                        <p:attrNameLst>
                                          <p:attrName>ppt_w</p:attrName>
                                        </p:attrNameLst>
                                      </p:cBhvr>
                                      <p:tavLst>
                                        <p:tav tm="0">
                                          <p:val>
                                            <p:fltVal val="0"/>
                                          </p:val>
                                        </p:tav>
                                        <p:tav tm="100000">
                                          <p:val>
                                            <p:strVal val="#ppt_w"/>
                                          </p:val>
                                        </p:tav>
                                      </p:tavLst>
                                    </p:anim>
                                    <p:anim calcmode="lin" valueType="num">
                                      <p:cBhvr>
                                        <p:cTn id="23" dur="500" fill="hold"/>
                                        <p:tgtEl>
                                          <p:spTgt spid="7"/>
                                        </p:tgtEl>
                                        <p:attrNameLst>
                                          <p:attrName>ppt_h</p:attrName>
                                        </p:attrNameLst>
                                      </p:cBhvr>
                                      <p:tavLst>
                                        <p:tav tm="0">
                                          <p:val>
                                            <p:fltVal val="0"/>
                                          </p:val>
                                        </p:tav>
                                        <p:tav tm="100000">
                                          <p:val>
                                            <p:strVal val="#ppt_h"/>
                                          </p:val>
                                        </p:tav>
                                      </p:tavLst>
                                    </p:anim>
                                    <p:animEffect transition="in" filter="fade">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5" restart="whenNotActive" fill="hold" evtFilter="cancelBubble" nodeType="interactiveSeq">
                <p:stCondLst>
                  <p:cond evt="onClick" delay="0">
                    <p:tgtEl>
                      <p:spTgt spid="3"/>
                    </p:tgtEl>
                  </p:cond>
                </p:stCondLst>
                <p:endSync evt="end" delay="0">
                  <p:rtn val="all"/>
                </p:endSync>
                <p:childTnLst>
                  <p:par>
                    <p:cTn id="26" fill="hold" nodeType="clickPar">
                      <p:stCondLst>
                        <p:cond delay="indefinite"/>
                      </p:stCondLst>
                      <p:childTnLst>
                        <p:par>
                          <p:cTn id="27" fill="hold" nodeType="afterGroup">
                            <p:stCondLst>
                              <p:cond delay="0"/>
                            </p:stCondLst>
                            <p:childTnLst>
                              <p:par>
                                <p:cTn id="28" presetID="19" presetClass="emph" presetSubtype="0" repeatCount="4000" fill="hold" grpId="1" nodeType="clickEffect">
                                  <p:stCondLst>
                                    <p:cond delay="0"/>
                                  </p:stCondLst>
                                  <p:childTnLst>
                                    <p:animClr clrSpc="rgb" dir="cw">
                                      <p:cBhvr override="childStyle">
                                        <p:cTn id="29" dur="500" fill="hold"/>
                                        <p:tgtEl>
                                          <p:spTgt spid="3"/>
                                        </p:tgtEl>
                                        <p:attrNameLst>
                                          <p:attrName>style.color</p:attrName>
                                        </p:attrNameLst>
                                      </p:cBhvr>
                                      <p:to>
                                        <a:srgbClr val="ED3131"/>
                                      </p:to>
                                    </p:animClr>
                                    <p:animClr clrSpc="rgb" dir="cw">
                                      <p:cBhvr>
                                        <p:cTn id="30" dur="500" fill="hold"/>
                                        <p:tgtEl>
                                          <p:spTgt spid="3"/>
                                        </p:tgtEl>
                                        <p:attrNameLst>
                                          <p:attrName>fillcolor</p:attrName>
                                        </p:attrNameLst>
                                      </p:cBhvr>
                                      <p:to>
                                        <a:srgbClr val="ED3131"/>
                                      </p:to>
                                    </p:animClr>
                                    <p:set>
                                      <p:cBhvr>
                                        <p:cTn id="31" dur="500" fill="hold"/>
                                        <p:tgtEl>
                                          <p:spTgt spid="3"/>
                                        </p:tgtEl>
                                        <p:attrNameLst>
                                          <p:attrName>fill.type</p:attrName>
                                        </p:attrNameLst>
                                      </p:cBhvr>
                                      <p:to>
                                        <p:strVal val="solid"/>
                                      </p:to>
                                    </p:set>
                                    <p:set>
                                      <p:cBhvr>
                                        <p:cTn id="32" dur="500" fill="hold"/>
                                        <p:tgtEl>
                                          <p:spTgt spid="3"/>
                                        </p:tgtEl>
                                        <p:attrNameLst>
                                          <p:attrName>fill.on</p:attrName>
                                        </p:attrNameLst>
                                      </p:cBhvr>
                                      <p:to>
                                        <p:strVal val="true"/>
                                      </p:to>
                                    </p:set>
                                  </p:childTnLst>
                                  <p:subTnLst>
                                    <p:audio>
                                      <p:cMediaNode>
                                        <p:cTn display="0" masterRel="sameClick">
                                          <p:stCondLst>
                                            <p:cond evt="begin" delay="0">
                                              <p:tn val="28"/>
                                            </p:cond>
                                          </p:stCondLst>
                                          <p:endCondLst>
                                            <p:cond evt="onStopAudio" delay="0">
                                              <p:tgtEl>
                                                <p:sldTgt/>
                                              </p:tgtEl>
                                            </p:cond>
                                          </p:endCondLst>
                                        </p:cTn>
                                        <p:tgtEl>
                                          <p:sndTgt r:embed="rId2" name="Wrong Buzzer.wav"/>
                                        </p:tgtEl>
                                      </p:cMediaNode>
                                    </p:audio>
                                  </p:subTnLst>
                                </p:cTn>
                              </p:par>
                            </p:childTnLst>
                          </p:cTn>
                        </p:par>
                      </p:childTnLst>
                    </p:cTn>
                  </p:par>
                </p:childTnLst>
              </p:cTn>
              <p:nextCondLst>
                <p:cond evt="onClick" delay="0">
                  <p:tgtEl>
                    <p:spTgt spid="3"/>
                  </p:tgtEl>
                </p:cond>
              </p:nextCondLst>
            </p:seq>
            <p:seq concurrent="1" nextAc="seek">
              <p:cTn id="33" restart="whenNotActive" fill="hold" evtFilter="cancelBubble" nodeType="interactiveSeq">
                <p:stCondLst>
                  <p:cond evt="onClick" delay="0">
                    <p:tgtEl>
                      <p:spTgt spid="7"/>
                    </p:tgtEl>
                  </p:cond>
                </p:stCondLst>
                <p:endSync evt="end" delay="0">
                  <p:rtn val="all"/>
                </p:endSync>
                <p:childTnLst>
                  <p:par>
                    <p:cTn id="34" fill="hold" nodeType="clickPar">
                      <p:stCondLst>
                        <p:cond delay="indefinite"/>
                      </p:stCondLst>
                      <p:childTnLst>
                        <p:par>
                          <p:cTn id="35" fill="hold" nodeType="afterGroup">
                            <p:stCondLst>
                              <p:cond delay="0"/>
                            </p:stCondLst>
                            <p:childTnLst>
                              <p:par>
                                <p:cTn id="36" presetID="19" presetClass="emph" presetSubtype="0" repeatCount="4000" fill="hold" grpId="1" nodeType="clickEffect">
                                  <p:stCondLst>
                                    <p:cond delay="0"/>
                                  </p:stCondLst>
                                  <p:childTnLst>
                                    <p:animClr clrSpc="rgb" dir="cw">
                                      <p:cBhvr override="childStyle">
                                        <p:cTn id="37" dur="500" fill="hold"/>
                                        <p:tgtEl>
                                          <p:spTgt spid="7"/>
                                        </p:tgtEl>
                                        <p:attrNameLst>
                                          <p:attrName>style.color</p:attrName>
                                        </p:attrNameLst>
                                      </p:cBhvr>
                                      <p:to>
                                        <a:srgbClr val="34EA6C"/>
                                      </p:to>
                                    </p:animClr>
                                    <p:animClr clrSpc="rgb" dir="cw">
                                      <p:cBhvr>
                                        <p:cTn id="38" dur="500" fill="hold"/>
                                        <p:tgtEl>
                                          <p:spTgt spid="7"/>
                                        </p:tgtEl>
                                        <p:attrNameLst>
                                          <p:attrName>fillcolor</p:attrName>
                                        </p:attrNameLst>
                                      </p:cBhvr>
                                      <p:to>
                                        <a:srgbClr val="34EA6C"/>
                                      </p:to>
                                    </p:animClr>
                                    <p:set>
                                      <p:cBhvr>
                                        <p:cTn id="39" dur="500" fill="hold"/>
                                        <p:tgtEl>
                                          <p:spTgt spid="7"/>
                                        </p:tgtEl>
                                        <p:attrNameLst>
                                          <p:attrName>fill.type</p:attrName>
                                        </p:attrNameLst>
                                      </p:cBhvr>
                                      <p:to>
                                        <p:strVal val="solid"/>
                                      </p:to>
                                    </p:set>
                                    <p:set>
                                      <p:cBhvr>
                                        <p:cTn id="40" dur="500" fill="hold"/>
                                        <p:tgtEl>
                                          <p:spTgt spid="7"/>
                                        </p:tgtEl>
                                        <p:attrNameLst>
                                          <p:attrName>fill.on</p:attrName>
                                        </p:attrNameLst>
                                      </p:cBhvr>
                                      <p:to>
                                        <p:strVal val="true"/>
                                      </p:to>
                                    </p:set>
                                  </p:childTnLst>
                                  <p:subTnLst>
                                    <p:audio>
                                      <p:cMediaNode>
                                        <p:cTn display="0" masterRel="sameClick">
                                          <p:stCondLst>
                                            <p:cond evt="begin" delay="0">
                                              <p:tn val="36"/>
                                            </p:cond>
                                          </p:stCondLst>
                                          <p:endCondLst>
                                            <p:cond evt="onStopAudio" delay="0">
                                              <p:tgtEl>
                                                <p:sldTgt/>
                                              </p:tgtEl>
                                            </p:cond>
                                          </p:endCondLst>
                                        </p:cTn>
                                        <p:tgtEl>
                                          <p:sndTgt r:embed="rId3" name="applause.wav"/>
                                        </p:tgtEl>
                                      </p:cMediaNode>
                                    </p:audio>
                                  </p:subTnLst>
                                </p:cTn>
                              </p:par>
                            </p:childTnLst>
                          </p:cTn>
                        </p:par>
                      </p:childTnLst>
                    </p:cTn>
                  </p:par>
                </p:childTnLst>
              </p:cTn>
              <p:nextCondLst>
                <p:cond evt="onClick" delay="0">
                  <p:tgtEl>
                    <p:spTgt spid="7"/>
                  </p:tgtEl>
                </p:cond>
              </p:nextCondLst>
            </p:seq>
            <p:seq concurrent="1" nextAc="seek">
              <p:cTn id="41" restart="whenNotActive" fill="hold" evtFilter="cancelBubble" nodeType="interactiveSeq">
                <p:stCondLst>
                  <p:cond evt="onClick" delay="0">
                    <p:tgtEl>
                      <p:spTgt spid="5"/>
                    </p:tgtEl>
                  </p:cond>
                </p:stCondLst>
                <p:endSync evt="end" delay="0">
                  <p:rtn val="all"/>
                </p:endSync>
                <p:childTnLst>
                  <p:par>
                    <p:cTn id="42" fill="hold" nodeType="clickPar">
                      <p:stCondLst>
                        <p:cond delay="indefinite"/>
                      </p:stCondLst>
                      <p:childTnLst>
                        <p:par>
                          <p:cTn id="43" fill="hold" nodeType="afterGroup">
                            <p:stCondLst>
                              <p:cond delay="0"/>
                            </p:stCondLst>
                            <p:childTnLst>
                              <p:par>
                                <p:cTn id="44" presetID="19" presetClass="emph" presetSubtype="0" repeatCount="4000" fill="hold" grpId="1" nodeType="clickEffect">
                                  <p:stCondLst>
                                    <p:cond delay="0"/>
                                  </p:stCondLst>
                                  <p:childTnLst>
                                    <p:animClr clrSpc="rgb" dir="cw">
                                      <p:cBhvr override="childStyle">
                                        <p:cTn id="45" dur="500" fill="hold"/>
                                        <p:tgtEl>
                                          <p:spTgt spid="5"/>
                                        </p:tgtEl>
                                        <p:attrNameLst>
                                          <p:attrName>style.color</p:attrName>
                                        </p:attrNameLst>
                                      </p:cBhvr>
                                      <p:to>
                                        <a:srgbClr val="ED3131"/>
                                      </p:to>
                                    </p:animClr>
                                    <p:animClr clrSpc="rgb" dir="cw">
                                      <p:cBhvr>
                                        <p:cTn id="46" dur="500" fill="hold"/>
                                        <p:tgtEl>
                                          <p:spTgt spid="5"/>
                                        </p:tgtEl>
                                        <p:attrNameLst>
                                          <p:attrName>fillcolor</p:attrName>
                                        </p:attrNameLst>
                                      </p:cBhvr>
                                      <p:to>
                                        <a:srgbClr val="ED3131"/>
                                      </p:to>
                                    </p:animClr>
                                    <p:set>
                                      <p:cBhvr>
                                        <p:cTn id="47" dur="500" fill="hold"/>
                                        <p:tgtEl>
                                          <p:spTgt spid="5"/>
                                        </p:tgtEl>
                                        <p:attrNameLst>
                                          <p:attrName>fill.type</p:attrName>
                                        </p:attrNameLst>
                                      </p:cBhvr>
                                      <p:to>
                                        <p:strVal val="solid"/>
                                      </p:to>
                                    </p:set>
                                    <p:set>
                                      <p:cBhvr>
                                        <p:cTn id="48" dur="500" fill="hold"/>
                                        <p:tgtEl>
                                          <p:spTgt spid="5"/>
                                        </p:tgtEl>
                                        <p:attrNameLst>
                                          <p:attrName>fill.on</p:attrName>
                                        </p:attrNameLst>
                                      </p:cBhvr>
                                      <p:to>
                                        <p:strVal val="true"/>
                                      </p:to>
                                    </p:set>
                                  </p:childTnLst>
                                  <p:subTnLst>
                                    <p:audio>
                                      <p:cMediaNode>
                                        <p:cTn display="0" masterRel="sameClick">
                                          <p:stCondLst>
                                            <p:cond evt="begin" delay="0">
                                              <p:tn val="44"/>
                                            </p:cond>
                                          </p:stCondLst>
                                          <p:endCondLst>
                                            <p:cond evt="onStopAudio" delay="0">
                                              <p:tgtEl>
                                                <p:sldTgt/>
                                              </p:tgtEl>
                                            </p:cond>
                                          </p:endCondLst>
                                        </p:cTn>
                                        <p:tgtEl>
                                          <p:sndTgt r:embed="rId2" name="Wrong Buzzer.wav"/>
                                        </p:tgtEl>
                                      </p:cMediaNode>
                                    </p:audio>
                                  </p:subTnLst>
                                </p:cTn>
                              </p:par>
                            </p:childTnLst>
                          </p:cTn>
                        </p:par>
                      </p:childTnLst>
                    </p:cTn>
                  </p:par>
                </p:childTnLst>
              </p:cTn>
              <p:nextCondLst>
                <p:cond evt="onClick" delay="0">
                  <p:tgtEl>
                    <p:spTgt spid="5"/>
                  </p:tgtEl>
                </p:cond>
              </p:nextCondLst>
            </p:seq>
          </p:childTnLst>
        </p:cTn>
      </p:par>
    </p:tnLst>
    <p:bldLst>
      <p:bldP spid="3" grpId="0"/>
      <p:bldP spid="3" grpId="1"/>
      <p:bldP spid="10" grpId="2"/>
      <p:bldP spid="5" grpId="3"/>
      <p:bldP spid="5" grpId="4"/>
      <p:bldP spid="7" grpId="5"/>
      <p:bldP spid="7" grpId="6"/>
    </p:bldLst>
  </p:timing>
</p:sld>
</file>

<file path=ppt/slides/slide1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5" name="Freeform 9"/>
          <p:cNvSpPr/>
          <p:nvPr/>
        </p:nvSpPr>
        <p:spPr>
          <a:xfrm>
            <a:off x="8951817" y="1498507"/>
            <a:ext cx="3525483" cy="1432871"/>
          </a:xfrm>
          <a:custGeom>
            <a:rect l="l" t="t" r="r" b="b"/>
            <a:pathLst>
              <a:path w="5288224" h="2149307">
                <a:moveTo>
                  <a:pt x="0" y="0"/>
                </a:moveTo>
                <a:lnTo>
                  <a:pt x="5288224" y="0"/>
                </a:lnTo>
                <a:lnTo>
                  <a:pt x="5288224" y="2149307"/>
                </a:lnTo>
                <a:lnTo>
                  <a:pt x="0" y="214930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p:txBody>
      </p:sp>
      <p:sp>
        <p:nvSpPr>
          <p:cNvPr id="3" name="Lưu đồ: Chuẩn bị 2"/>
          <p:cNvSpPr/>
          <p:nvPr/>
        </p:nvSpPr>
        <p:spPr>
          <a:xfrm>
            <a:off x="3510576" y="2763100"/>
            <a:ext cx="5441241" cy="1007166"/>
          </a:xfrm>
          <a:prstGeom prst="flowChartPreparation">
            <a:avLst/>
          </a:prstGeom>
          <a:solidFill>
            <a:schemeClr val="bg1"/>
          </a:solidFill>
          <a:ln w="38100">
            <a:solidFill>
              <a:srgbClr val="E28F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sz="2800" b="1">
                <a:solidFill>
                  <a:schemeClr val="tx1"/>
                </a:solidFill>
                <a:latin typeface="Times New Roman" panose="02020603050405020304" pitchFamily="18" charset="0"/>
                <a:cs typeface="Times New Roman" panose="02020603050405020304" pitchFamily="18" charset="0"/>
              </a:rPr>
              <a:t>A. </a:t>
            </a:r>
            <a:r>
              <a:rPr lang="vi-VN" sz="2800" b="1" smtClean="0">
                <a:solidFill>
                  <a:schemeClr val="tx1"/>
                </a:solidFill>
                <a:latin typeface="Times New Roman" panose="02020603050405020304" pitchFamily="18" charset="0"/>
                <a:cs typeface="Times New Roman" panose="02020603050405020304" pitchFamily="18" charset="0"/>
              </a:rPr>
              <a:t>Được sống</a:t>
            </a:r>
            <a:endParaRPr lang="vi-VN" sz="2800" b="1" smtClean="0">
              <a:solidFill>
                <a:schemeClr val="tx1"/>
              </a:solidFill>
              <a:latin typeface="Times New Roman" panose="02020603050405020304" pitchFamily="18" charset="0"/>
              <a:cs typeface="Times New Roman" panose="02020603050405020304" pitchFamily="18" charset="0"/>
            </a:endParaRPr>
          </a:p>
        </p:txBody>
      </p:sp>
      <p:sp>
        <p:nvSpPr>
          <p:cNvPr id="10" name="Lưu đồ: Chuẩn bị 9"/>
          <p:cNvSpPr/>
          <p:nvPr/>
        </p:nvSpPr>
        <p:spPr>
          <a:xfrm>
            <a:off x="980661" y="864704"/>
            <a:ext cx="10230678" cy="1620080"/>
          </a:xfrm>
          <a:prstGeom prst="flowChartPreparation">
            <a:avLst/>
          </a:prstGeom>
          <a:solidFill>
            <a:schemeClr val="bg1"/>
          </a:solidFill>
          <a:ln w="3810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sz="4000" b="1">
                <a:solidFill>
                  <a:schemeClr val="tx1"/>
                </a:solidFill>
                <a:latin typeface="Times New Roman" panose="02020603050405020304" pitchFamily="18" charset="0"/>
                <a:cs typeface="Times New Roman" panose="02020603050405020304" pitchFamily="18" charset="0"/>
              </a:rPr>
              <a:t>Câu 9: </a:t>
            </a:r>
            <a:r>
              <a:rPr lang="en-US" altLang="en-US" sz="4000" b="1">
                <a:solidFill>
                  <a:schemeClr val="tx1"/>
                </a:solidFill>
                <a:latin typeface="Times New Roman" panose="02020603050405020304" pitchFamily="18" charset="0"/>
                <a:cs typeface="Times New Roman" panose="02020603050405020304" pitchFamily="18" charset="0"/>
              </a:rPr>
              <a:t>Cho người bé mọn bát nước sẽ</a:t>
            </a:r>
            <a:r>
              <a:rPr lang="vi-VN" altLang="en-US" sz="4000" b="1">
                <a:solidFill>
                  <a:schemeClr val="tx1"/>
                </a:solidFill>
                <a:latin typeface="Times New Roman" panose="02020603050405020304" pitchFamily="18" charset="0"/>
                <a:cs typeface="Times New Roman" panose="02020603050405020304" pitchFamily="18" charset="0"/>
              </a:rPr>
              <a:t> như thế nào</a:t>
            </a:r>
            <a:r>
              <a:rPr lang="en-US" altLang="en-US" sz="4000" b="1">
                <a:solidFill>
                  <a:schemeClr val="tx1"/>
                </a:solidFill>
                <a:latin typeface="Times New Roman" panose="02020603050405020304" pitchFamily="18" charset="0"/>
                <a:cs typeface="Times New Roman" panose="02020603050405020304" pitchFamily="18" charset="0"/>
              </a:rPr>
              <a:t>?</a:t>
            </a:r>
            <a:endParaRPr lang="en-US" altLang="en-US" sz="4000" b="1">
              <a:solidFill>
                <a:schemeClr val="tx1"/>
              </a:solidFill>
              <a:latin typeface="Times New Roman" panose="02020603050405020304" pitchFamily="18" charset="0"/>
              <a:cs typeface="Times New Roman" panose="02020603050405020304" pitchFamily="18" charset="0"/>
            </a:endParaRPr>
          </a:p>
        </p:txBody>
      </p:sp>
      <p:sp>
        <p:nvSpPr>
          <p:cNvPr id="5" name="Lưu đồ: Chuẩn bị 4"/>
          <p:cNvSpPr/>
          <p:nvPr/>
        </p:nvSpPr>
        <p:spPr>
          <a:xfrm>
            <a:off x="3538329" y="5197203"/>
            <a:ext cx="5413488" cy="1007166"/>
          </a:xfrm>
          <a:prstGeom prst="flowChartPreparation">
            <a:avLst/>
          </a:prstGeom>
          <a:solidFill>
            <a:schemeClr val="bg1"/>
          </a:solid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smtClean="0">
                <a:solidFill>
                  <a:schemeClr val="tx1"/>
                </a:solidFill>
                <a:latin typeface="Times New Roman" panose="02020603050405020304" pitchFamily="18" charset="0"/>
                <a:cs typeface="Times New Roman" panose="02020603050405020304" pitchFamily="18" charset="0"/>
              </a:rPr>
              <a:t>C</a:t>
            </a:r>
            <a:r>
              <a:rPr lang="vi-VN" sz="2800" smtClean="0">
                <a:solidFill>
                  <a:schemeClr val="tx1"/>
                </a:solidFill>
                <a:latin typeface="Times New Roman" panose="02020603050405020304" pitchFamily="18" charset="0"/>
                <a:cs typeface="Times New Roman" panose="02020603050405020304" pitchFamily="18" charset="0"/>
              </a:rPr>
              <a:t>.</a:t>
            </a:r>
            <a:r>
              <a:rPr lang="vi-VN" sz="2800" b="1" smtClean="0">
                <a:solidFill>
                  <a:schemeClr val="tx1"/>
                </a:solidFill>
                <a:latin typeface="Times New Roman" panose="02020603050405020304" pitchFamily="18" charset="0"/>
                <a:cs typeface="Times New Roman" panose="02020603050405020304" pitchFamily="18" charset="0"/>
              </a:rPr>
              <a:t> Được vào</a:t>
            </a:r>
            <a:endParaRPr lang="vi-VN" sz="2800" b="1" smtClean="0">
              <a:solidFill>
                <a:schemeClr val="tx1"/>
              </a:solidFill>
              <a:latin typeface="Times New Roman" panose="02020603050405020304" pitchFamily="18" charset="0"/>
              <a:cs typeface="Times New Roman" panose="02020603050405020304" pitchFamily="18" charset="0"/>
            </a:endParaRPr>
          </a:p>
          <a:p>
            <a:pPr algn="ctr"/>
            <a:r>
              <a:rPr lang="vi-VN" sz="2800" b="1" smtClean="0">
                <a:solidFill>
                  <a:schemeClr val="tx1"/>
                </a:solidFill>
                <a:latin typeface="Times New Roman" panose="02020603050405020304" pitchFamily="18" charset="0"/>
                <a:cs typeface="Times New Roman" panose="02020603050405020304" pitchFamily="18" charset="0"/>
              </a:rPr>
              <a:t>Nước Chúa</a:t>
            </a:r>
            <a:endParaRPr lang="vi-VN" sz="2800" b="1" smtClean="0">
              <a:solidFill>
                <a:schemeClr val="tx1"/>
              </a:solidFill>
              <a:latin typeface="Times New Roman" panose="02020603050405020304" pitchFamily="18" charset="0"/>
              <a:cs typeface="Times New Roman" panose="02020603050405020304" pitchFamily="18" charset="0"/>
            </a:endParaRPr>
          </a:p>
        </p:txBody>
      </p:sp>
      <p:sp>
        <p:nvSpPr>
          <p:cNvPr id="6" name="Lưu đồ: Chuẩn bị 5"/>
          <p:cNvSpPr/>
          <p:nvPr/>
        </p:nvSpPr>
        <p:spPr>
          <a:xfrm>
            <a:off x="3538330" y="4002454"/>
            <a:ext cx="5413487" cy="1007166"/>
          </a:xfrm>
          <a:prstGeom prst="flowChartPreparation">
            <a:avLst/>
          </a:prstGeom>
          <a:solidFill>
            <a:schemeClr val="bg1"/>
          </a:solid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smtClean="0">
                <a:solidFill>
                  <a:schemeClr val="tx1"/>
                </a:solidFill>
                <a:latin typeface="Times New Roman" panose="02020603050405020304" pitchFamily="18" charset="0"/>
                <a:cs typeface="Times New Roman" panose="02020603050405020304" pitchFamily="18" charset="0"/>
              </a:rPr>
              <a:t>B</a:t>
            </a:r>
            <a:r>
              <a:rPr lang="vi-VN" sz="2800" b="1" smtClean="0">
                <a:solidFill>
                  <a:schemeClr val="tx1"/>
                </a:solidFill>
                <a:latin typeface="Times New Roman" panose="02020603050405020304" pitchFamily="18" charset="0"/>
                <a:cs typeface="Times New Roman" panose="02020603050405020304" pitchFamily="18" charset="0"/>
              </a:rPr>
              <a:t>.</a:t>
            </a:r>
            <a:r>
              <a:rPr lang="en-US" sz="2800" b="1" smtClean="0">
                <a:solidFill>
                  <a:schemeClr val="tx1"/>
                </a:solidFill>
                <a:latin typeface="Times New Roman" panose="02020603050405020304" pitchFamily="18" charset="0"/>
                <a:cs typeface="Times New Roman" panose="02020603050405020304" pitchFamily="18" charset="0"/>
              </a:rPr>
              <a:t> </a:t>
            </a:r>
            <a:r>
              <a:rPr lang="vi-VN" sz="2800" b="1" smtClean="0">
                <a:solidFill>
                  <a:schemeClr val="tx1"/>
                </a:solidFill>
                <a:latin typeface="Times New Roman" panose="02020603050405020304" pitchFamily="18" charset="0"/>
                <a:cs typeface="Times New Roman" panose="02020603050405020304" pitchFamily="18" charset="0"/>
              </a:rPr>
              <a:t>Không mất </a:t>
            </a:r>
            <a:endParaRPr lang="vi-VN" sz="2800" b="1" smtClean="0">
              <a:solidFill>
                <a:schemeClr val="tx1"/>
              </a:solidFill>
              <a:latin typeface="Times New Roman" panose="02020603050405020304" pitchFamily="18" charset="0"/>
              <a:cs typeface="Times New Roman" panose="02020603050405020304" pitchFamily="18" charset="0"/>
            </a:endParaRPr>
          </a:p>
          <a:p>
            <a:pPr algn="ctr"/>
            <a:r>
              <a:rPr lang="vi-VN" sz="2800" b="1" smtClean="0">
                <a:solidFill>
                  <a:schemeClr val="tx1"/>
                </a:solidFill>
                <a:latin typeface="Times New Roman" panose="02020603050405020304" pitchFamily="18" charset="0"/>
                <a:cs typeface="Times New Roman" panose="02020603050405020304" pitchFamily="18" charset="0"/>
              </a:rPr>
              <a:t>phần thưởng</a:t>
            </a:r>
            <a:endParaRPr lang="vi-VN" sz="2800" b="1" smtClean="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500" fill="hold"/>
                                        <p:tgtEl>
                                          <p:spTgt spid="10"/>
                                        </p:tgtEl>
                                        <p:attrNameLst>
                                          <p:attrName>ppt_w</p:attrName>
                                        </p:attrNameLst>
                                      </p:cBhvr>
                                      <p:tavLst>
                                        <p:tav tm="0">
                                          <p:val>
                                            <p:fltVal val="0"/>
                                          </p:val>
                                        </p:tav>
                                        <p:tav tm="100000">
                                          <p:val>
                                            <p:strVal val="#ppt_w"/>
                                          </p:val>
                                        </p:tav>
                                      </p:tavLst>
                                    </p:anim>
                                    <p:anim calcmode="lin" valueType="num">
                                      <p:cBhvr>
                                        <p:cTn id="13" dur="500" fill="hold"/>
                                        <p:tgtEl>
                                          <p:spTgt spid="10"/>
                                        </p:tgtEl>
                                        <p:attrNameLst>
                                          <p:attrName>ppt_h</p:attrName>
                                        </p:attrNameLst>
                                      </p:cBhvr>
                                      <p:tavLst>
                                        <p:tav tm="0">
                                          <p:val>
                                            <p:fltVal val="0"/>
                                          </p:val>
                                        </p:tav>
                                        <p:tav tm="100000">
                                          <p:val>
                                            <p:strVal val="#ppt_h"/>
                                          </p:val>
                                        </p:tav>
                                      </p:tavLst>
                                    </p:anim>
                                    <p:animEffect transition="in" filter="fade">
                                      <p:cBhvr>
                                        <p:cTn id="14" dur="500"/>
                                        <p:tgtEl>
                                          <p:spTgt spid="10"/>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p:cTn id="22" dur="500" fill="hold"/>
                                        <p:tgtEl>
                                          <p:spTgt spid="6"/>
                                        </p:tgtEl>
                                        <p:attrNameLst>
                                          <p:attrName>ppt_w</p:attrName>
                                        </p:attrNameLst>
                                      </p:cBhvr>
                                      <p:tavLst>
                                        <p:tav tm="0">
                                          <p:val>
                                            <p:fltVal val="0"/>
                                          </p:val>
                                        </p:tav>
                                        <p:tav tm="100000">
                                          <p:val>
                                            <p:strVal val="#ppt_w"/>
                                          </p:val>
                                        </p:tav>
                                      </p:tavLst>
                                    </p:anim>
                                    <p:anim calcmode="lin" valueType="num">
                                      <p:cBhvr>
                                        <p:cTn id="23" dur="500" fill="hold"/>
                                        <p:tgtEl>
                                          <p:spTgt spid="6"/>
                                        </p:tgtEl>
                                        <p:attrNameLst>
                                          <p:attrName>ppt_h</p:attrName>
                                        </p:attrNameLst>
                                      </p:cBhvr>
                                      <p:tavLst>
                                        <p:tav tm="0">
                                          <p:val>
                                            <p:fltVal val="0"/>
                                          </p:val>
                                        </p:tav>
                                        <p:tav tm="100000">
                                          <p:val>
                                            <p:strVal val="#ppt_h"/>
                                          </p:val>
                                        </p:tav>
                                      </p:tavLst>
                                    </p:anim>
                                    <p:animEffect transition="in" filter="fade">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5" restart="whenNotActive" fill="hold" evtFilter="cancelBubble" nodeType="interactiveSeq">
                <p:stCondLst>
                  <p:cond evt="onClick" delay="0">
                    <p:tgtEl>
                      <p:spTgt spid="3"/>
                    </p:tgtEl>
                  </p:cond>
                </p:stCondLst>
                <p:endSync evt="end" delay="0">
                  <p:rtn val="all"/>
                </p:endSync>
                <p:childTnLst>
                  <p:par>
                    <p:cTn id="26" fill="hold" nodeType="clickPar">
                      <p:stCondLst>
                        <p:cond delay="indefinite"/>
                      </p:stCondLst>
                      <p:childTnLst>
                        <p:par>
                          <p:cTn id="27" fill="hold" nodeType="afterGroup">
                            <p:stCondLst>
                              <p:cond delay="0"/>
                            </p:stCondLst>
                            <p:childTnLst>
                              <p:par>
                                <p:cTn id="28" presetID="19" presetClass="emph" presetSubtype="0" repeatCount="4000" fill="hold" grpId="1" nodeType="clickEffect">
                                  <p:stCondLst>
                                    <p:cond delay="0"/>
                                  </p:stCondLst>
                                  <p:childTnLst>
                                    <p:animClr clrSpc="rgb" dir="cw">
                                      <p:cBhvr override="childStyle">
                                        <p:cTn id="29" dur="500" fill="hold"/>
                                        <p:tgtEl>
                                          <p:spTgt spid="3"/>
                                        </p:tgtEl>
                                        <p:attrNameLst>
                                          <p:attrName>style.color</p:attrName>
                                        </p:attrNameLst>
                                      </p:cBhvr>
                                      <p:to>
                                        <a:srgbClr val="ED3131"/>
                                      </p:to>
                                    </p:animClr>
                                    <p:animClr clrSpc="rgb" dir="cw">
                                      <p:cBhvr>
                                        <p:cTn id="30" dur="500" fill="hold"/>
                                        <p:tgtEl>
                                          <p:spTgt spid="3"/>
                                        </p:tgtEl>
                                        <p:attrNameLst>
                                          <p:attrName>fillcolor</p:attrName>
                                        </p:attrNameLst>
                                      </p:cBhvr>
                                      <p:to>
                                        <a:srgbClr val="ED3131"/>
                                      </p:to>
                                    </p:animClr>
                                    <p:set>
                                      <p:cBhvr>
                                        <p:cTn id="31" dur="500" fill="hold"/>
                                        <p:tgtEl>
                                          <p:spTgt spid="3"/>
                                        </p:tgtEl>
                                        <p:attrNameLst>
                                          <p:attrName>fill.type</p:attrName>
                                        </p:attrNameLst>
                                      </p:cBhvr>
                                      <p:to>
                                        <p:strVal val="solid"/>
                                      </p:to>
                                    </p:set>
                                    <p:set>
                                      <p:cBhvr>
                                        <p:cTn id="32" dur="500" fill="hold"/>
                                        <p:tgtEl>
                                          <p:spTgt spid="3"/>
                                        </p:tgtEl>
                                        <p:attrNameLst>
                                          <p:attrName>fill.on</p:attrName>
                                        </p:attrNameLst>
                                      </p:cBhvr>
                                      <p:to>
                                        <p:strVal val="true"/>
                                      </p:to>
                                    </p:set>
                                  </p:childTnLst>
                                  <p:subTnLst>
                                    <p:audio>
                                      <p:cMediaNode>
                                        <p:cTn display="0" masterRel="sameClick">
                                          <p:stCondLst>
                                            <p:cond evt="begin" delay="0">
                                              <p:tn val="28"/>
                                            </p:cond>
                                          </p:stCondLst>
                                          <p:endCondLst>
                                            <p:cond evt="onStopAudio" delay="0">
                                              <p:tgtEl>
                                                <p:sldTgt/>
                                              </p:tgtEl>
                                            </p:cond>
                                          </p:endCondLst>
                                        </p:cTn>
                                        <p:tgtEl>
                                          <p:sndTgt r:embed="rId4" name="Wrong Buzzer.wav"/>
                                        </p:tgtEl>
                                      </p:cMediaNode>
                                    </p:audio>
                                  </p:subTnLst>
                                </p:cTn>
                              </p:par>
                            </p:childTnLst>
                          </p:cTn>
                        </p:par>
                      </p:childTnLst>
                    </p:cTn>
                  </p:par>
                </p:childTnLst>
              </p:cTn>
              <p:nextCondLst>
                <p:cond evt="onClick" delay="0">
                  <p:tgtEl>
                    <p:spTgt spid="3"/>
                  </p:tgtEl>
                </p:cond>
              </p:nextCondLst>
            </p:seq>
            <p:seq concurrent="1" nextAc="seek">
              <p:cTn id="33" restart="whenNotActive" fill="hold" evtFilter="cancelBubble" nodeType="interactiveSeq">
                <p:stCondLst>
                  <p:cond evt="onClick" delay="0">
                    <p:tgtEl>
                      <p:spTgt spid="6"/>
                    </p:tgtEl>
                  </p:cond>
                </p:stCondLst>
                <p:endSync evt="end" delay="0">
                  <p:rtn val="all"/>
                </p:endSync>
                <p:childTnLst>
                  <p:par>
                    <p:cTn id="34" fill="hold" nodeType="clickPar">
                      <p:stCondLst>
                        <p:cond delay="indefinite"/>
                      </p:stCondLst>
                      <p:childTnLst>
                        <p:par>
                          <p:cTn id="35" fill="hold" nodeType="afterGroup">
                            <p:stCondLst>
                              <p:cond delay="0"/>
                            </p:stCondLst>
                            <p:childTnLst>
                              <p:par>
                                <p:cTn id="36" presetID="19" presetClass="emph" presetSubtype="0" repeatCount="4000" fill="hold" grpId="1" nodeType="clickEffect">
                                  <p:stCondLst>
                                    <p:cond delay="0"/>
                                  </p:stCondLst>
                                  <p:childTnLst>
                                    <p:animClr clrSpc="rgb" dir="cw">
                                      <p:cBhvr override="childStyle">
                                        <p:cTn id="37" dur="500" fill="hold"/>
                                        <p:tgtEl>
                                          <p:spTgt spid="6"/>
                                        </p:tgtEl>
                                        <p:attrNameLst>
                                          <p:attrName>style.color</p:attrName>
                                        </p:attrNameLst>
                                      </p:cBhvr>
                                      <p:to>
                                        <a:srgbClr val="34EA6C"/>
                                      </p:to>
                                    </p:animClr>
                                    <p:animClr clrSpc="rgb" dir="cw">
                                      <p:cBhvr>
                                        <p:cTn id="38" dur="500" fill="hold"/>
                                        <p:tgtEl>
                                          <p:spTgt spid="6"/>
                                        </p:tgtEl>
                                        <p:attrNameLst>
                                          <p:attrName>fillcolor</p:attrName>
                                        </p:attrNameLst>
                                      </p:cBhvr>
                                      <p:to>
                                        <a:srgbClr val="34EA6C"/>
                                      </p:to>
                                    </p:animClr>
                                    <p:set>
                                      <p:cBhvr>
                                        <p:cTn id="39" dur="500" fill="hold"/>
                                        <p:tgtEl>
                                          <p:spTgt spid="6"/>
                                        </p:tgtEl>
                                        <p:attrNameLst>
                                          <p:attrName>fill.type</p:attrName>
                                        </p:attrNameLst>
                                      </p:cBhvr>
                                      <p:to>
                                        <p:strVal val="solid"/>
                                      </p:to>
                                    </p:set>
                                    <p:set>
                                      <p:cBhvr>
                                        <p:cTn id="40" dur="500" fill="hold"/>
                                        <p:tgtEl>
                                          <p:spTgt spid="6"/>
                                        </p:tgtEl>
                                        <p:attrNameLst>
                                          <p:attrName>fill.on</p:attrName>
                                        </p:attrNameLst>
                                      </p:cBhvr>
                                      <p:to>
                                        <p:strVal val="true"/>
                                      </p:to>
                                    </p:set>
                                  </p:childTnLst>
                                  <p:subTnLst>
                                    <p:audio>
                                      <p:cMediaNode>
                                        <p:cTn display="0" masterRel="sameClick">
                                          <p:stCondLst>
                                            <p:cond evt="begin" delay="0">
                                              <p:tn val="36"/>
                                            </p:cond>
                                          </p:stCondLst>
                                          <p:endCondLst>
                                            <p:cond evt="onStopAudio" delay="0">
                                              <p:tgtEl>
                                                <p:sldTgt/>
                                              </p:tgtEl>
                                            </p:cond>
                                          </p:endCondLst>
                                        </p:cTn>
                                        <p:tgtEl>
                                          <p:sndTgt r:embed="rId5" name="applause.wav"/>
                                        </p:tgtEl>
                                      </p:cMediaNode>
                                    </p:audio>
                                  </p:subTnLst>
                                </p:cTn>
                              </p:par>
                            </p:childTnLst>
                          </p:cTn>
                        </p:par>
                      </p:childTnLst>
                    </p:cTn>
                  </p:par>
                </p:childTnLst>
              </p:cTn>
              <p:nextCondLst>
                <p:cond evt="onClick" delay="0">
                  <p:tgtEl>
                    <p:spTgt spid="6"/>
                  </p:tgtEl>
                </p:cond>
              </p:nextCondLst>
            </p:seq>
            <p:seq concurrent="1" nextAc="seek">
              <p:cTn id="41" restart="whenNotActive" fill="hold" evtFilter="cancelBubble" nodeType="interactiveSeq">
                <p:stCondLst>
                  <p:cond evt="onClick" delay="0">
                    <p:tgtEl>
                      <p:spTgt spid="5"/>
                    </p:tgtEl>
                  </p:cond>
                </p:stCondLst>
                <p:endSync evt="end" delay="0">
                  <p:rtn val="all"/>
                </p:endSync>
                <p:childTnLst>
                  <p:par>
                    <p:cTn id="42" fill="hold" nodeType="clickPar">
                      <p:stCondLst>
                        <p:cond delay="indefinite"/>
                      </p:stCondLst>
                      <p:childTnLst>
                        <p:par>
                          <p:cTn id="43" fill="hold" nodeType="afterGroup">
                            <p:stCondLst>
                              <p:cond delay="0"/>
                            </p:stCondLst>
                            <p:childTnLst>
                              <p:par>
                                <p:cTn id="44" presetID="19" presetClass="emph" presetSubtype="0" repeatCount="4000" fill="hold" grpId="1" nodeType="clickEffect">
                                  <p:stCondLst>
                                    <p:cond delay="0"/>
                                  </p:stCondLst>
                                  <p:childTnLst>
                                    <p:animClr clrSpc="rgb" dir="cw">
                                      <p:cBhvr override="childStyle">
                                        <p:cTn id="45" dur="500" fill="hold"/>
                                        <p:tgtEl>
                                          <p:spTgt spid="5"/>
                                        </p:tgtEl>
                                        <p:attrNameLst>
                                          <p:attrName>style.color</p:attrName>
                                        </p:attrNameLst>
                                      </p:cBhvr>
                                      <p:to>
                                        <a:srgbClr val="ED3131"/>
                                      </p:to>
                                    </p:animClr>
                                    <p:animClr clrSpc="rgb" dir="cw">
                                      <p:cBhvr>
                                        <p:cTn id="46" dur="500" fill="hold"/>
                                        <p:tgtEl>
                                          <p:spTgt spid="5"/>
                                        </p:tgtEl>
                                        <p:attrNameLst>
                                          <p:attrName>fillcolor</p:attrName>
                                        </p:attrNameLst>
                                      </p:cBhvr>
                                      <p:to>
                                        <a:srgbClr val="ED3131"/>
                                      </p:to>
                                    </p:animClr>
                                    <p:set>
                                      <p:cBhvr>
                                        <p:cTn id="47" dur="500" fill="hold"/>
                                        <p:tgtEl>
                                          <p:spTgt spid="5"/>
                                        </p:tgtEl>
                                        <p:attrNameLst>
                                          <p:attrName>fill.type</p:attrName>
                                        </p:attrNameLst>
                                      </p:cBhvr>
                                      <p:to>
                                        <p:strVal val="solid"/>
                                      </p:to>
                                    </p:set>
                                    <p:set>
                                      <p:cBhvr>
                                        <p:cTn id="48" dur="500" fill="hold"/>
                                        <p:tgtEl>
                                          <p:spTgt spid="5"/>
                                        </p:tgtEl>
                                        <p:attrNameLst>
                                          <p:attrName>fill.on</p:attrName>
                                        </p:attrNameLst>
                                      </p:cBhvr>
                                      <p:to>
                                        <p:strVal val="true"/>
                                      </p:to>
                                    </p:set>
                                  </p:childTnLst>
                                  <p:subTnLst>
                                    <p:audio>
                                      <p:cMediaNode>
                                        <p:cTn display="0" masterRel="sameClick">
                                          <p:stCondLst>
                                            <p:cond evt="begin" delay="0">
                                              <p:tn val="44"/>
                                            </p:cond>
                                          </p:stCondLst>
                                          <p:endCondLst>
                                            <p:cond evt="onStopAudio" delay="0">
                                              <p:tgtEl>
                                                <p:sldTgt/>
                                              </p:tgtEl>
                                            </p:cond>
                                          </p:endCondLst>
                                        </p:cTn>
                                        <p:tgtEl>
                                          <p:sndTgt r:embed="rId4" name="Wrong Buzzer.wav"/>
                                        </p:tgtEl>
                                      </p:cMediaNode>
                                    </p:audio>
                                  </p:subTnLst>
                                </p:cTn>
                              </p:par>
                            </p:childTnLst>
                          </p:cTn>
                        </p:par>
                      </p:childTnLst>
                    </p:cTn>
                  </p:par>
                </p:childTnLst>
              </p:cTn>
              <p:nextCondLst>
                <p:cond evt="onClick" delay="0">
                  <p:tgtEl>
                    <p:spTgt spid="5"/>
                  </p:tgtEl>
                </p:cond>
              </p:nextCondLst>
            </p:seq>
          </p:childTnLst>
        </p:cTn>
      </p:par>
    </p:tnLst>
    <p:bldLst>
      <p:bldP spid="3" grpId="0"/>
      <p:bldP spid="3" grpId="1"/>
      <p:bldP spid="10" grpId="2"/>
      <p:bldP spid="5" grpId="3"/>
      <p:bldP spid="5" grpId="4"/>
      <p:bldP spid="6" grpId="5"/>
      <p:bldP spid="6" grpId="6"/>
    </p:bldLst>
  </p:timing>
</p:sld>
</file>

<file path=ppt/slides/slide1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p:cNvPicPr>
            <a:picLocks noChangeAspect="1"/>
          </p:cNvPicPr>
          <p:nvPr/>
        </p:nvPicPr>
        <p:blipFill>
          <a:blip r:embed="rId2"/>
          <a:stretch>
            <a:fillRect/>
          </a:stretch>
        </p:blipFill>
        <p:spPr>
          <a:xfrm>
            <a:off x="0" y="0"/>
            <a:ext cx="12192000" cy="6858000"/>
          </a:xfrm>
          <a:prstGeom prst="rect">
            <a:avLst/>
          </a:prstGeom>
        </p:spPr>
      </p:pic>
      <p:pic>
        <p:nvPicPr>
          <p:cNvPr id="4" name="Picture 3"/>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Lst>
          </a:blip>
          <a:stretch>
            <a:fillRect/>
          </a:stretch>
        </p:blipFill>
        <p:spPr>
          <a:xfrm>
            <a:off x="3991428" y="-159658"/>
            <a:ext cx="6017305" cy="6017305"/>
          </a:xfrm>
          <a:prstGeom prst="rect">
            <a:avLst/>
          </a:prstGeom>
        </p:spPr>
      </p:pic>
      <p:grpSp>
        <p:nvGrpSpPr>
          <p:cNvPr id="8" name="Group 7"/>
          <p:cNvGrpSpPr/>
          <p:nvPr/>
        </p:nvGrpSpPr>
        <p:grpSpPr>
          <a:xfrm>
            <a:off x="4005943" y="-166914"/>
            <a:ext cx="6037943" cy="6017305"/>
            <a:chOff x="4005943" y="-166914"/>
            <a:chExt cx="6037943" cy="6017305"/>
          </a:xfrm>
        </p:grpSpPr>
        <p:pic>
          <p:nvPicPr>
            <p:cNvPr id="5" name="Picture 4"/>
            <p:cNvPicPr>
              <a:picLocks noChangeAspect="1"/>
            </p:cNvPicPr>
            <p:nvPr/>
          </p:nvPicPr>
          <p:blipFill>
            <a:blip r:embed="rId5"/>
            <a:stretch>
              <a:fillRect/>
            </a:stretch>
          </p:blipFill>
          <p:spPr>
            <a:xfrm>
              <a:off x="5440544" y="1062880"/>
              <a:ext cx="2193327" cy="4684777"/>
            </a:xfrm>
            <a:prstGeom prst="rect">
              <a:avLst/>
            </a:prstGeom>
          </p:spPr>
        </p:pic>
        <p:pic>
          <p:nvPicPr>
            <p:cNvPr id="6" name="Picture 5"/>
            <p:cNvPicPr>
              <a:picLocks noChangeAspect="1"/>
            </p:cNvPicPr>
            <p:nvPr/>
          </p:nvPicPr>
          <p:blipFill>
            <a:blip r:embed="rId6">
              <a:extLst>
                <a:ext uri="{BEBA8EAE-BF5A-486C-A8C5-ECC9F3942E4B}">
                  <a14:imgProps xmlns:a14="http://schemas.microsoft.com/office/drawing/2010/main">
                    <a14:imgLayer r:embed="rId7">
                      <a14:imgEffect>
                        <a14:backgroundRemoval t="10000" b="90000" l="10000" r="90000">
                          <a14:backgroundMark x1="45333" y1="28000" x2="36444" y2="59111"/>
                          <a14:backgroundMark x1="48889" y1="19556" x2="49333" y2="69778"/>
                        </a14:backgroundRemoval>
                      </a14:imgEffect>
                    </a14:imgLayer>
                  </a14:imgProps>
                </a:ext>
              </a:extLst>
            </a:blip>
            <a:stretch>
              <a:fillRect/>
            </a:stretch>
          </p:blipFill>
          <p:spPr>
            <a:xfrm>
              <a:off x="4005943" y="-166914"/>
              <a:ext cx="6037943" cy="6017305"/>
            </a:xfrm>
            <a:prstGeom prst="rect">
              <a:avLst/>
            </a:prstGeom>
          </p:spPr>
        </p:pic>
      </p:grpSp>
      <p:pic>
        <p:nvPicPr>
          <p:cNvPr id="7" name="Picture 6"/>
          <p:cNvPicPr>
            <a:picLocks noChangeAspect="1"/>
          </p:cNvPicPr>
          <p:nvPr/>
        </p:nvPicPr>
        <p:blipFill>
          <a:blip r:embed="rId8"/>
          <a:stretch>
            <a:fillRect/>
          </a:stretch>
        </p:blipFill>
        <p:spPr>
          <a:xfrm>
            <a:off x="7408493" y="2438399"/>
            <a:ext cx="1532308" cy="1291771"/>
          </a:xfrm>
          <a:prstGeom prst="ellipse">
            <a:avLst/>
          </a:prstGeom>
          <a:ln>
            <a:noFill/>
          </a:ln>
          <a:effectLst>
            <a:softEdge rad="112500"/>
          </a:effectLst>
        </p:spPr>
      </p:pic>
    </p:spTree>
  </p:cSld>
  <p:clrMapOvr>
    <a:masterClrMapping/>
  </p:clrMapOvr>
  <p:transition/>
  <p:timing/>
</p:sld>
</file>

<file path=ppt/slides/slide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Hình Bầu dục 4"/>
          <p:cNvSpPr/>
          <p:nvPr/>
        </p:nvSpPr>
        <p:spPr>
          <a:xfrm>
            <a:off x="4205514" y="1513114"/>
            <a:ext cx="3780971" cy="3780971"/>
          </a:xfrm>
          <a:prstGeom prst="ellipse">
            <a:avLst/>
          </a:prstGeom>
          <a:solidFill>
            <a:srgbClr val="FFC000">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4" name="Hình Bầu dục 3"/>
          <p:cNvSpPr/>
          <p:nvPr/>
        </p:nvSpPr>
        <p:spPr>
          <a:xfrm>
            <a:off x="3893457" y="3116943"/>
            <a:ext cx="624114" cy="624114"/>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spTree>
  </p:cSld>
  <p:clrMapOvr>
    <a:masterClrMapping/>
  </p:clrMapOvr>
  <mc:AlternateContent xmlns:mc="http://schemas.openxmlformats.org/markup-compatibility/2006">
    <mc:Choice xmlns:p14="http://schemas.microsoft.com/office/powerpoint/2010/main" Requires="p14">
      <p:transition spd="slow" advClick="0" p14:dur="800">
        <p14:flythrough/>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 presetClass="path" presetSubtype="0" accel="50000" decel="50000" fill="hold" grpId="0" nodeType="withEffect">
                                  <p:stCondLst>
                                    <p:cond delay="0"/>
                                  </p:stCondLst>
                                  <p:childTnLst>
                                    <p:animMotion origin="layout" path="M -1.875E-06 2.22222E-06 C -1.875E-06 -0.15209 0.0694 -0.27593 0.15495 -0.27593 C 0.2405 -0.27593 0.31016 -0.15209 0.31016 2.22222E-06 C 0.31016 0.15208 0.2405 0.27546 0.15495 0.27546 C 0.0694 0.27546 -1.875E-06 0.15208 -1.875E-06 2.22222E-06 Z" pathEditMode="relative" rAng="16200000" ptsTypes="AAAAA">
                                      <p:cBhvr>
                                        <p:cTn id="6" dur="2000" fill="hold"/>
                                        <p:tgtEl>
                                          <p:spTgt spid="4"/>
                                        </p:tgtEl>
                                        <p:attrNameLst>
                                          <p:attrName>ppt_x</p:attrName>
                                          <p:attrName>ppt_y</p:attrName>
                                        </p:attrNameLst>
                                      </p:cBhvr>
                                      <p:rCtr x="15508" y="-23"/>
                                    </p:animMotion>
                                  </p:childTnLst>
                                </p:cTn>
                              </p:par>
                              <p:par>
                                <p:cTn id="7" presetID="42" presetClass="path" presetSubtype="0" accel="50000" decel="50000" fill="hold" grpId="1" nodeType="withEffect">
                                  <p:stCondLst>
                                    <p:cond delay="2000"/>
                                  </p:stCondLst>
                                  <p:childTnLst>
                                    <p:animMotion origin="layout" path="M -1.875E-06 0 L 0.15508 0" pathEditMode="relative" rAng="0" ptsTypes="AA">
                                      <p:cBhvr>
                                        <p:cTn id="8" dur="750" fill="hold"/>
                                        <p:tgtEl>
                                          <p:spTgt spid="4"/>
                                        </p:tgtEl>
                                        <p:attrNameLst>
                                          <p:attrName>ppt_x</p:attrName>
                                          <p:attrName>ppt_y</p:attrName>
                                        </p:attrNameLst>
                                      </p:cBhvr>
                                      <p:rCtr x="7747" y="0"/>
                                    </p:animMotion>
                                  </p:childTnLst>
                                </p:cTn>
                              </p:par>
                              <p:par>
                                <p:cTn id="9" presetID="31" presetClass="entr" presetSubtype="0" fill="hold" grpId="2" nodeType="withEffect">
                                  <p:stCondLst>
                                    <p:cond delay="2750"/>
                                  </p:stCondLst>
                                  <p:childTnLst>
                                    <p:set>
                                      <p:cBhvr>
                                        <p:cTn id="10" dur="1" fill="hold">
                                          <p:stCondLst>
                                            <p:cond delay="0"/>
                                          </p:stCondLst>
                                        </p:cTn>
                                        <p:tgtEl>
                                          <p:spTgt spid="4"/>
                                        </p:tgtEl>
                                        <p:attrNameLst>
                                          <p:attrName>style.visibility</p:attrName>
                                        </p:attrNameLst>
                                      </p:cBhvr>
                                      <p:to>
                                        <p:strVal val="visible"/>
                                      </p:to>
                                    </p:set>
                                    <p:anim calcmode="lin" valueType="num">
                                      <p:cBhvr>
                                        <p:cTn id="11" dur="750" fill="hold"/>
                                        <p:tgtEl>
                                          <p:spTgt spid="4"/>
                                        </p:tgtEl>
                                        <p:attrNameLst>
                                          <p:attrName>ppt_w</p:attrName>
                                        </p:attrNameLst>
                                      </p:cBhvr>
                                      <p:tavLst>
                                        <p:tav tm="0">
                                          <p:val>
                                            <p:fltVal val="0"/>
                                          </p:val>
                                        </p:tav>
                                        <p:tav tm="100000">
                                          <p:val>
                                            <p:strVal val="#ppt_w"/>
                                          </p:val>
                                        </p:tav>
                                      </p:tavLst>
                                    </p:anim>
                                    <p:anim calcmode="lin" valueType="num">
                                      <p:cBhvr>
                                        <p:cTn id="12" dur="750" fill="hold"/>
                                        <p:tgtEl>
                                          <p:spTgt spid="4"/>
                                        </p:tgtEl>
                                        <p:attrNameLst>
                                          <p:attrName>ppt_h</p:attrName>
                                        </p:attrNameLst>
                                      </p:cBhvr>
                                      <p:tavLst>
                                        <p:tav tm="0">
                                          <p:val>
                                            <p:fltVal val="0"/>
                                          </p:val>
                                        </p:tav>
                                        <p:tav tm="100000">
                                          <p:val>
                                            <p:strVal val="#ppt_h"/>
                                          </p:val>
                                        </p:tav>
                                      </p:tavLst>
                                    </p:anim>
                                    <p:anim calcmode="lin" valueType="num">
                                      <p:cBhvr>
                                        <p:cTn id="13" dur="750" fill="hold"/>
                                        <p:tgtEl>
                                          <p:spTgt spid="4"/>
                                        </p:tgtEl>
                                        <p:attrNameLst>
                                          <p:attrName>style.rotation</p:attrName>
                                        </p:attrNameLst>
                                      </p:cBhvr>
                                      <p:tavLst>
                                        <p:tav tm="0">
                                          <p:val>
                                            <p:fltVal val="90"/>
                                          </p:val>
                                        </p:tav>
                                        <p:tav tm="100000">
                                          <p:val>
                                            <p:fltVal val="0"/>
                                          </p:val>
                                        </p:tav>
                                      </p:tavLst>
                                    </p:anim>
                                    <p:animEffect transition="in" filter="fade">
                                      <p:cBhvr>
                                        <p:cTn id="14" dur="750"/>
                                        <p:tgtEl>
                                          <p:spTgt spid="4"/>
                                        </p:tgtEl>
                                      </p:cBhvr>
                                    </p:animEffect>
                                  </p:childTnLst>
                                </p:cTn>
                              </p:par>
                              <p:par>
                                <p:cTn id="15" presetID="6" presetClass="emph" presetSubtype="0" fill="hold" grpId="3" nodeType="withEffect">
                                  <p:stCondLst>
                                    <p:cond delay="3500"/>
                                  </p:stCondLst>
                                  <p:childTnLst>
                                    <p:animScale>
                                      <p:cBhvr>
                                        <p:cTn id="16" dur="750" fill="hold"/>
                                        <p:tgtEl>
                                          <p:spTgt spid="4"/>
                                        </p:tgtEl>
                                      </p:cBhvr>
                                      <p:by x="25000" y="2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p:bldP spid="4" grpId="1"/>
      <p:bldP spid="4" grpId="2"/>
      <p:bldP spid="4" grpId="3"/>
    </p:bldLst>
  </p:timing>
</p:sld>
</file>

<file path=ppt/slides/slide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Hình chữ nhật 1"/>
          <p:cNvSpPr/>
          <p:nvPr/>
        </p:nvSpPr>
        <p:spPr>
          <a:xfrm rot="2700000">
            <a:off x="4318000" y="1651000"/>
            <a:ext cx="3556000" cy="3556000"/>
          </a:xfrm>
          <a:prstGeom prst="rect">
            <a:avLst/>
          </a:prstGeom>
          <a:noFill/>
          <a:ln w="762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3" name="Hình chữ nhật 2"/>
          <p:cNvSpPr/>
          <p:nvPr/>
        </p:nvSpPr>
        <p:spPr>
          <a:xfrm rot="2700000">
            <a:off x="5550134" y="2883133"/>
            <a:ext cx="1091731" cy="1091734"/>
          </a:xfrm>
          <a:prstGeom prst="rect">
            <a:avLst/>
          </a:prstGeom>
          <a:solidFill>
            <a:srgbClr val="FFC000"/>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cxnSp>
        <p:nvCxnSpPr>
          <p:cNvPr id="7" name="Đường nối Thẳng 6"/>
          <p:cNvCxnSpPr/>
          <p:nvPr/>
        </p:nvCxnSpPr>
        <p:spPr>
          <a:xfrm flipV="1">
            <a:off x="4557486" y="1915886"/>
            <a:ext cx="1538514" cy="1513114"/>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2" name="Đường nối Thẳng 11"/>
          <p:cNvCxnSpPr/>
          <p:nvPr/>
        </p:nvCxnSpPr>
        <p:spPr>
          <a:xfrm rot="16200000" flipV="1">
            <a:off x="6075585" y="1915886"/>
            <a:ext cx="1538514" cy="1513114"/>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3" name="Đường nối Thẳng 12"/>
          <p:cNvCxnSpPr/>
          <p:nvPr/>
        </p:nvCxnSpPr>
        <p:spPr>
          <a:xfrm rot="16200000" flipV="1">
            <a:off x="4544786" y="3413585"/>
            <a:ext cx="1538514" cy="1513114"/>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4" name="Đường nối Thẳng 13"/>
          <p:cNvCxnSpPr/>
          <p:nvPr/>
        </p:nvCxnSpPr>
        <p:spPr>
          <a:xfrm rot="5400000">
            <a:off x="6057900" y="3413585"/>
            <a:ext cx="1538514" cy="1513114"/>
          </a:xfrm>
          <a:prstGeom prst="line">
            <a:avLst/>
          </a:prstGeom>
          <a:ln w="57150"/>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advClick="0" p14:dur="800">
        <p14:flythrough/>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8" presetClass="emph" presetSubtype="0" fill="hold" grpId="0" nodeType="withEffect">
                                  <p:stCondLst>
                                    <p:cond delay="0"/>
                                  </p:stCondLst>
                                  <p:childTnLst>
                                    <p:animRot by="21600000">
                                      <p:cBhvr>
                                        <p:cTn id="6" dur="2000" fill="hold"/>
                                        <p:tgtEl>
                                          <p:spTgt spid="2"/>
                                        </p:tgtEl>
                                        <p:attrNameLst>
                                          <p:attrName>r</p:attrName>
                                        </p:attrNameLst>
                                      </p:cBhvr>
                                    </p:animRot>
                                  </p:childTnLst>
                                </p:cTn>
                              </p:par>
                              <p:par>
                                <p:cTn id="7" presetID="8" presetClass="emph" presetSubtype="0" fill="hold" grpId="0" nodeType="withEffect">
                                  <p:stCondLst>
                                    <p:cond delay="0"/>
                                  </p:stCondLst>
                                  <p:childTnLst>
                                    <p:animRot by="-21600000">
                                      <p:cBhvr>
                                        <p:cTn id="8" dur="2000" fill="hold"/>
                                        <p:tgtEl>
                                          <p:spTgt spid="3"/>
                                        </p:tgtEl>
                                        <p:attrNameLst>
                                          <p:attrName>r</p:attrName>
                                        </p:attrNameLst>
                                      </p:cBhvr>
                                    </p:animRot>
                                  </p:childTnLst>
                                </p:cTn>
                              </p:par>
                              <p:par>
                                <p:cTn id="9" presetID="22" presetClass="entr" presetSubtype="4" fill="hold" nodeType="withEffect">
                                  <p:stCondLst>
                                    <p:cond delay="2000"/>
                                  </p:stCondLst>
                                  <p:childTnLst>
                                    <p:set>
                                      <p:cBhvr>
                                        <p:cTn id="10" dur="1" fill="hold">
                                          <p:stCondLst>
                                            <p:cond delay="0"/>
                                          </p:stCondLst>
                                        </p:cTn>
                                        <p:tgtEl>
                                          <p:spTgt spid="7"/>
                                        </p:tgtEl>
                                        <p:attrNameLst>
                                          <p:attrName>style.visibility</p:attrName>
                                        </p:attrNameLst>
                                      </p:cBhvr>
                                      <p:to>
                                        <p:strVal val="visible"/>
                                      </p:to>
                                    </p:set>
                                    <p:animEffect transition="in" filter="wipe(down)">
                                      <p:cBhvr>
                                        <p:cTn id="11" dur="500"/>
                                        <p:tgtEl>
                                          <p:spTgt spid="7"/>
                                        </p:tgtEl>
                                      </p:cBhvr>
                                    </p:animEffect>
                                  </p:childTnLst>
                                </p:cTn>
                              </p:par>
                              <p:par>
                                <p:cTn id="12" presetID="22" presetClass="entr" presetSubtype="1" fill="hold" nodeType="withEffect">
                                  <p:stCondLst>
                                    <p:cond delay="2500"/>
                                  </p:stCondLst>
                                  <p:childTnLst>
                                    <p:set>
                                      <p:cBhvr>
                                        <p:cTn id="13" dur="1" fill="hold">
                                          <p:stCondLst>
                                            <p:cond delay="0"/>
                                          </p:stCondLst>
                                        </p:cTn>
                                        <p:tgtEl>
                                          <p:spTgt spid="12"/>
                                        </p:tgtEl>
                                        <p:attrNameLst>
                                          <p:attrName>style.visibility</p:attrName>
                                        </p:attrNameLst>
                                      </p:cBhvr>
                                      <p:to>
                                        <p:strVal val="visible"/>
                                      </p:to>
                                    </p:set>
                                    <p:animEffect transition="in" filter="wipe(up)">
                                      <p:cBhvr>
                                        <p:cTn id="14" dur="500"/>
                                        <p:tgtEl>
                                          <p:spTgt spid="12"/>
                                        </p:tgtEl>
                                      </p:cBhvr>
                                    </p:animEffect>
                                  </p:childTnLst>
                                </p:cTn>
                              </p:par>
                              <p:par>
                                <p:cTn id="15" presetID="22" presetClass="entr" presetSubtype="1" fill="hold" nodeType="withEffect">
                                  <p:stCondLst>
                                    <p:cond delay="3000"/>
                                  </p:stCondLst>
                                  <p:childTnLst>
                                    <p:set>
                                      <p:cBhvr>
                                        <p:cTn id="16" dur="1" fill="hold">
                                          <p:stCondLst>
                                            <p:cond delay="0"/>
                                          </p:stCondLst>
                                        </p:cTn>
                                        <p:tgtEl>
                                          <p:spTgt spid="14"/>
                                        </p:tgtEl>
                                        <p:attrNameLst>
                                          <p:attrName>style.visibility</p:attrName>
                                        </p:attrNameLst>
                                      </p:cBhvr>
                                      <p:to>
                                        <p:strVal val="visible"/>
                                      </p:to>
                                    </p:set>
                                    <p:animEffect transition="in" filter="wipe(up)">
                                      <p:cBhvr>
                                        <p:cTn id="17" dur="500"/>
                                        <p:tgtEl>
                                          <p:spTgt spid="14"/>
                                        </p:tgtEl>
                                      </p:cBhvr>
                                    </p:animEffect>
                                  </p:childTnLst>
                                </p:cTn>
                              </p:par>
                              <p:par>
                                <p:cTn id="18" presetID="22" presetClass="entr" presetSubtype="4" fill="hold" nodeType="withEffect">
                                  <p:stCondLst>
                                    <p:cond delay="3500"/>
                                  </p:stCondLst>
                                  <p:childTnLst>
                                    <p:set>
                                      <p:cBhvr>
                                        <p:cTn id="19" dur="1" fill="hold">
                                          <p:stCondLst>
                                            <p:cond delay="0"/>
                                          </p:stCondLst>
                                        </p:cTn>
                                        <p:tgtEl>
                                          <p:spTgt spid="13"/>
                                        </p:tgtEl>
                                        <p:attrNameLst>
                                          <p:attrName>style.visibility</p:attrName>
                                        </p:attrNameLst>
                                      </p:cBhvr>
                                      <p:to>
                                        <p:strVal val="visible"/>
                                      </p:to>
                                    </p:set>
                                    <p:animEffect transition="in" filter="wipe(down)">
                                      <p:cBhvr>
                                        <p:cTn id="20" dur="500"/>
                                        <p:tgtEl>
                                          <p:spTgt spid="13"/>
                                        </p:tgtEl>
                                      </p:cBhvr>
                                    </p:animEffect>
                                  </p:childTnLst>
                                </p:cTn>
                              </p:par>
                              <p:par>
                                <p:cTn id="21" presetID="10" presetClass="entr" presetSubtype="0" repeatCount="20000" fill="hold" grpId="1" nodeType="with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fade">
                                      <p:cBhvr>
                                        <p:cTn id="23" dur="250"/>
                                        <p:tgtEl>
                                          <p:spTgt spid="2"/>
                                        </p:tgtEl>
                                      </p:cBhvr>
                                    </p:animEffect>
                                  </p:childTnLst>
                                </p:cTn>
                              </p:par>
                              <p:par>
                                <p:cTn id="24" presetID="10" presetClass="entr" presetSubtype="0" repeatCount="20000" fill="hold" grpId="1" nodeType="with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fade">
                                      <p:cBhvr>
                                        <p:cTn id="26" dur="250"/>
                                        <p:tgtEl>
                                          <p:spTgt spid="3"/>
                                        </p:tgtEl>
                                      </p:cBhvr>
                                    </p:animEffect>
                                  </p:childTnLst>
                                </p:cTn>
                              </p:par>
                              <p:par>
                                <p:cTn id="27" presetID="22" presetClass="exit" presetSubtype="8" fill="hold" nodeType="withEffect">
                                  <p:stCondLst>
                                    <p:cond delay="3750"/>
                                  </p:stCondLst>
                                  <p:childTnLst>
                                    <p:animEffect transition="out" filter="wipe(left)">
                                      <p:cBhvr>
                                        <p:cTn id="28" dur="500"/>
                                        <p:tgtEl>
                                          <p:spTgt spid="13"/>
                                        </p:tgtEl>
                                      </p:cBhvr>
                                    </p:animEffect>
                                    <p:set>
                                      <p:cBhvr>
                                        <p:cTn id="29" dur="1" fill="hold">
                                          <p:stCondLst>
                                            <p:cond delay="499"/>
                                          </p:stCondLst>
                                        </p:cTn>
                                        <p:tgtEl>
                                          <p:spTgt spid="13"/>
                                        </p:tgtEl>
                                        <p:attrNameLst>
                                          <p:attrName>style.visibility</p:attrName>
                                        </p:attrNameLst>
                                      </p:cBhvr>
                                      <p:to>
                                        <p:strVal val="hidden"/>
                                      </p:to>
                                    </p:set>
                                  </p:childTnLst>
                                </p:cTn>
                              </p:par>
                              <p:par>
                                <p:cTn id="30" presetID="22" presetClass="exit" presetSubtype="4" fill="hold" nodeType="withEffect">
                                  <p:stCondLst>
                                    <p:cond delay="4250"/>
                                  </p:stCondLst>
                                  <p:childTnLst>
                                    <p:animEffect transition="out" filter="wipe(down)">
                                      <p:cBhvr>
                                        <p:cTn id="31" dur="500"/>
                                        <p:tgtEl>
                                          <p:spTgt spid="14"/>
                                        </p:tgtEl>
                                      </p:cBhvr>
                                    </p:animEffect>
                                    <p:set>
                                      <p:cBhvr>
                                        <p:cTn id="32" dur="1" fill="hold">
                                          <p:stCondLst>
                                            <p:cond delay="499"/>
                                          </p:stCondLst>
                                        </p:cTn>
                                        <p:tgtEl>
                                          <p:spTgt spid="14"/>
                                        </p:tgtEl>
                                        <p:attrNameLst>
                                          <p:attrName>style.visibility</p:attrName>
                                        </p:attrNameLst>
                                      </p:cBhvr>
                                      <p:to>
                                        <p:strVal val="hidden"/>
                                      </p:to>
                                    </p:set>
                                  </p:childTnLst>
                                </p:cTn>
                              </p:par>
                              <p:par>
                                <p:cTn id="33" presetID="22" presetClass="exit" presetSubtype="4" fill="hold" nodeType="withEffect">
                                  <p:stCondLst>
                                    <p:cond delay="4750"/>
                                  </p:stCondLst>
                                  <p:childTnLst>
                                    <p:animEffect transition="out" filter="wipe(down)">
                                      <p:cBhvr>
                                        <p:cTn id="34" dur="500"/>
                                        <p:tgtEl>
                                          <p:spTgt spid="12"/>
                                        </p:tgtEl>
                                      </p:cBhvr>
                                    </p:animEffect>
                                    <p:set>
                                      <p:cBhvr>
                                        <p:cTn id="35" dur="1" fill="hold">
                                          <p:stCondLst>
                                            <p:cond delay="499"/>
                                          </p:stCondLst>
                                        </p:cTn>
                                        <p:tgtEl>
                                          <p:spTgt spid="12"/>
                                        </p:tgtEl>
                                        <p:attrNameLst>
                                          <p:attrName>style.visibility</p:attrName>
                                        </p:attrNameLst>
                                      </p:cBhvr>
                                      <p:to>
                                        <p:strVal val="hidden"/>
                                      </p:to>
                                    </p:set>
                                  </p:childTnLst>
                                </p:cTn>
                              </p:par>
                              <p:par>
                                <p:cTn id="36" presetID="22" presetClass="exit" presetSubtype="2" fill="hold" nodeType="withEffect">
                                  <p:stCondLst>
                                    <p:cond delay="5250"/>
                                  </p:stCondLst>
                                  <p:childTnLst>
                                    <p:animEffect transition="out" filter="wipe(right)">
                                      <p:cBhvr>
                                        <p:cTn id="37" dur="500"/>
                                        <p:tgtEl>
                                          <p:spTgt spid="7"/>
                                        </p:tgtEl>
                                      </p:cBhvr>
                                    </p:animEffect>
                                    <p:set>
                                      <p:cBhvr>
                                        <p:cTn id="38"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p:bldP spid="2" grpId="1"/>
      <p:bldP spid="3" grpId="2" uiExpand="1"/>
      <p:bldP spid="3" grpId="3"/>
    </p:bldLst>
  </p:timing>
</p:sld>
</file>

<file path=ppt/slides/slide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 name="Hộp Văn bản 3"/>
          <p:cNvSpPr txBox="1"/>
          <p:nvPr/>
        </p:nvSpPr>
        <p:spPr>
          <a:xfrm>
            <a:off x="1174631" y="2487930"/>
            <a:ext cx="10764951" cy="1106805"/>
          </a:xfrm>
          <a:prstGeom prst="rect">
            <a:avLst/>
          </a:prstGeom>
          <a:noFill/>
        </p:spPr>
        <p:txBody>
          <a:bodyPr wrap="square" rtlCol="0">
            <a:spAutoFit/>
          </a:bodyPr>
          <a:lstStyle/>
          <a:p>
            <a:r>
              <a:rPr lang="en-US" sz="6600" b="1">
                <a:solidFill>
                  <a:srgbClr val="FFC000"/>
                </a:solidFill>
                <a:latin typeface="Times New Roman" panose="02020603050405020304" pitchFamily="18" charset="0"/>
                <a:cs typeface="Times New Roman" panose="02020603050405020304" pitchFamily="18" charset="0"/>
              </a:rPr>
              <a:t>     Vui </a:t>
            </a:r>
            <a:r>
              <a:rPr lang="en-US" sz="6600" b="1" smtClean="0">
                <a:solidFill>
                  <a:srgbClr val="FFC000"/>
                </a:solidFill>
                <a:latin typeface="Times New Roman" panose="02020603050405020304" pitchFamily="18" charset="0"/>
                <a:cs typeface="Times New Roman" panose="02020603050405020304" pitchFamily="18" charset="0"/>
              </a:rPr>
              <a:t>học Kinh Thánh</a:t>
            </a:r>
            <a:endParaRPr lang="vi-VN" sz="6600" b="1">
              <a:solidFill>
                <a:srgbClr val="FFC000"/>
              </a:solidFill>
              <a:latin typeface="Times New Roman" panose="02020603050405020304" pitchFamily="18" charset="0"/>
              <a:cs typeface="Times New Roman" panose="02020603050405020304" pitchFamily="18" charset="0"/>
            </a:endParaRPr>
          </a:p>
        </p:txBody>
      </p:sp>
      <p:sp>
        <p:nvSpPr>
          <p:cNvPr id="3" name="Hình chữ nhật 2"/>
          <p:cNvSpPr/>
          <p:nvPr/>
        </p:nvSpPr>
        <p:spPr>
          <a:xfrm rot="2700000">
            <a:off x="5977057" y="3091037"/>
            <a:ext cx="675924" cy="675926"/>
          </a:xfrm>
          <a:prstGeom prst="rect">
            <a:avLst/>
          </a:prstGeom>
          <a:solidFill>
            <a:srgbClr val="FFC000"/>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5" name="Hộp Văn bản 4"/>
          <p:cNvSpPr txBox="1"/>
          <p:nvPr/>
        </p:nvSpPr>
        <p:spPr>
          <a:xfrm>
            <a:off x="3831953" y="3610247"/>
            <a:ext cx="6582410" cy="1042035"/>
          </a:xfrm>
          <a:prstGeom prst="rect">
            <a:avLst/>
          </a:prstGeom>
          <a:noFill/>
        </p:spPr>
        <p:txBody>
          <a:bodyPr wrap="square" rtlCol="0">
            <a:noAutofit/>
          </a:bodyPr>
          <a:lstStyle/>
          <a:p>
            <a:r>
              <a:rPr lang="vi-VN" sz="4400" b="1" smtClean="0">
                <a:solidFill>
                  <a:srgbClr val="00B050"/>
                </a:solidFill>
                <a:latin typeface="Times New Roman" panose="02020603050405020304" pitchFamily="18" charset="0"/>
                <a:cs typeface="Times New Roman" panose="02020603050405020304" pitchFamily="18" charset="0"/>
              </a:rPr>
              <a:t>Mattheu 10, 37-42</a:t>
            </a:r>
            <a:endParaRPr lang="vi-VN" sz="4400" b="1" smtClean="0">
              <a:solidFill>
                <a:srgbClr val="00B050"/>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advClick="0" p14:dur="800">
        <p14:flythrough/>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2" presetClass="path" presetSubtype="0" accel="50000" decel="50000" fill="hold" grpId="0" nodeType="withEffect">
                                  <p:stCondLst>
                                    <p:cond delay="0"/>
                                  </p:stCondLst>
                                  <p:childTnLst>
                                    <p:animMotion origin="layout" path="M -3.125E-06 0 L -0.39284 0" pathEditMode="relative" rAng="0" ptsTypes="AA">
                                      <p:cBhvr>
                                        <p:cTn id="6" dur="1250" fill="hold"/>
                                        <p:tgtEl>
                                          <p:spTgt spid="3"/>
                                        </p:tgtEl>
                                        <p:attrNameLst>
                                          <p:attrName>ppt_x</p:attrName>
                                          <p:attrName>ppt_y</p:attrName>
                                        </p:attrNameLst>
                                      </p:cBhvr>
                                      <p:rCtr x="-19648" y="0"/>
                                    </p:animMotion>
                                  </p:childTnLst>
                                </p:cTn>
                              </p:par>
                              <p:par>
                                <p:cTn id="7" presetID="42" presetClass="path" presetSubtype="0" accel="50000" decel="50000" fill="hold" grpId="1" nodeType="withEffect">
                                  <p:stCondLst>
                                    <p:cond delay="1250"/>
                                  </p:stCondLst>
                                  <p:childTnLst>
                                    <p:animMotion origin="layout" path="M -0.39284 0 L 0.48763 0" pathEditMode="relative" rAng="0" ptsTypes="AA">
                                      <p:cBhvr>
                                        <p:cTn id="8" dur="750" fill="hold"/>
                                        <p:tgtEl>
                                          <p:spTgt spid="3"/>
                                        </p:tgtEl>
                                        <p:attrNameLst>
                                          <p:attrName>ppt_x</p:attrName>
                                          <p:attrName>ppt_y</p:attrName>
                                        </p:attrNameLst>
                                      </p:cBhvr>
                                      <p:rCtr x="44023" y="0"/>
                                    </p:animMotion>
                                  </p:childTnLst>
                                </p:cTn>
                              </p:par>
                              <p:par>
                                <p:cTn id="9" presetID="22" presetClass="entr" presetSubtype="8" fill="hold" grpId="0" nodeType="withEffect">
                                  <p:stCondLst>
                                    <p:cond delay="1500"/>
                                  </p:stCondLst>
                                  <p:childTnLst>
                                    <p:set>
                                      <p:cBhvr>
                                        <p:cTn id="10" dur="1" fill="hold">
                                          <p:stCondLst>
                                            <p:cond delay="0"/>
                                          </p:stCondLst>
                                        </p:cTn>
                                        <p:tgtEl>
                                          <p:spTgt spid="4"/>
                                        </p:tgtEl>
                                        <p:attrNameLst>
                                          <p:attrName>style.visibility</p:attrName>
                                        </p:attrNameLst>
                                      </p:cBhvr>
                                      <p:to>
                                        <p:strVal val="visible"/>
                                      </p:to>
                                    </p:set>
                                    <p:animEffect transition="in" filter="wipe(left)">
                                      <p:cBhvr>
                                        <p:cTn id="11" dur="500"/>
                                        <p:tgtEl>
                                          <p:spTgt spid="4"/>
                                        </p:tgtEl>
                                      </p:cBhvr>
                                    </p:animEffect>
                                  </p:childTnLst>
                                </p:cTn>
                              </p:par>
                              <p:par>
                                <p:cTn id="12" presetID="22" presetClass="entr" presetSubtype="8" fill="hold" grpId="0" nodeType="withEffect">
                                  <p:stCondLst>
                                    <p:cond delay="1750"/>
                                  </p:stCondLst>
                                  <p:childTnLst>
                                    <p:set>
                                      <p:cBhvr>
                                        <p:cTn id="13" dur="1" fill="hold">
                                          <p:stCondLst>
                                            <p:cond delay="0"/>
                                          </p:stCondLst>
                                        </p:cTn>
                                        <p:tgtEl>
                                          <p:spTgt spid="5"/>
                                        </p:tgtEl>
                                        <p:attrNameLst>
                                          <p:attrName>style.visibility</p:attrName>
                                        </p:attrNameLst>
                                      </p:cBhvr>
                                      <p:to>
                                        <p:strVal val="visible"/>
                                      </p:to>
                                    </p:set>
                                    <p:animEffect transition="in" filter="wipe(left)">
                                      <p:cBhvr>
                                        <p:cTn id="14" dur="75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1" uiExpand="1"/>
      <p:bldP spid="3" grpId="2"/>
      <p:bldP spid="5" grpId="3"/>
    </p:bldLst>
  </p:timing>
</p:sld>
</file>

<file path=ppt/slides/slide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Freeform 2"/>
          <p:cNvSpPr/>
          <p:nvPr/>
        </p:nvSpPr>
        <p:spPr>
          <a:xfrm>
            <a:off x="-691388" y="-225269"/>
            <a:ext cx="14321075" cy="8055604"/>
          </a:xfrm>
          <a:custGeom>
            <a:rect l="l" t="t" r="r" b="b"/>
            <a:pathLst>
              <a:path w="21481611" h="12083406">
                <a:moveTo>
                  <a:pt x="0" y="0"/>
                </a:moveTo>
                <a:lnTo>
                  <a:pt x="21481611" y="0"/>
                </a:lnTo>
                <a:lnTo>
                  <a:pt x="21481611" y="12083406"/>
                </a:lnTo>
                <a:lnTo>
                  <a:pt x="0" y="12083406"/>
                </a:lnTo>
                <a:lnTo>
                  <a:pt x="0" y="0"/>
                </a:lnTo>
                <a:close/>
              </a:path>
            </a:pathLst>
          </a:custGeom>
          <a:blipFill>
            <a:blip r:embed="rId2">
              <a:alphaModFix amt="32999"/>
              <a:extLst>
                <a:ext uri="{96DAC541-7B7A-43D3-8B79-37D633B846F1}">
                  <asvg:svgBlip xmlns:asvg="http://schemas.microsoft.com/office/drawing/2016/SVG/main" r:embed="rId3"/>
                </a:ext>
              </a:extLst>
            </a:blip>
            <a:stretch>
              <a:fillRect/>
            </a:stretch>
          </a:blipFill>
        </p:spPr>
        <p:txBody>
          <a:bodyPr/>
          <a:lstStyle/>
          <a:p/>
        </p:txBody>
      </p:sp>
      <p:sp>
        <p:nvSpPr>
          <p:cNvPr id="3" name="Freeform 3"/>
          <p:cNvSpPr/>
          <p:nvPr/>
        </p:nvSpPr>
        <p:spPr>
          <a:xfrm>
            <a:off x="1130816" y="72493"/>
            <a:ext cx="10147494" cy="6713014"/>
          </a:xfrm>
          <a:custGeom>
            <a:rect l="l" t="t" r="r" b="b"/>
            <a:pathLst>
              <a:path w="16529397" h="11735872">
                <a:moveTo>
                  <a:pt x="0" y="0"/>
                </a:moveTo>
                <a:lnTo>
                  <a:pt x="16529398" y="0"/>
                </a:lnTo>
                <a:lnTo>
                  <a:pt x="16529398" y="11735873"/>
                </a:lnTo>
                <a:lnTo>
                  <a:pt x="0" y="1173587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p:txBody>
      </p:sp>
      <p:sp>
        <p:nvSpPr>
          <p:cNvPr id="19" name="Hộp Văn bản 18"/>
          <p:cNvSpPr txBox="1"/>
          <p:nvPr/>
        </p:nvSpPr>
        <p:spPr>
          <a:xfrm>
            <a:off x="1869140" y="1869141"/>
            <a:ext cx="4007224" cy="2827655"/>
          </a:xfrm>
          <a:prstGeom prst="rect">
            <a:avLst/>
          </a:prstGeom>
          <a:noFill/>
        </p:spPr>
        <p:txBody>
          <a:bodyPr wrap="square" rtlCol="0">
            <a:spAutoFit/>
          </a:bodyPr>
          <a:lstStyle/>
          <a:p>
            <a:pPr>
              <a:lnSpc>
                <a:spcPct val="107000"/>
              </a:lnSpc>
              <a:spcAft>
                <a:spcPts val="800"/>
              </a:spcAft>
            </a:pPr>
            <a:r>
              <a:rPr lang="vi-VN" sz="4000" kern="0">
                <a:effectLst/>
                <a:latin typeface="Times New Roman" panose="02020603050405020304" pitchFamily="18" charset="0"/>
                <a:ea typeface="Calibri" panose="020f0502020204030204" pitchFamily="34" charset="0"/>
                <a:cs typeface="Times New Roman" panose="02020603050405020304" pitchFamily="18" charset="0"/>
              </a:rPr>
              <a:t>TIN MỪNG THEO THÁNH </a:t>
            </a:r>
            <a:r>
              <a:rPr lang="vi-VN" sz="4000" kern="0" smtClean="0">
                <a:effectLst/>
                <a:latin typeface="Times New Roman" panose="02020603050405020304" pitchFamily="18" charset="0"/>
                <a:ea typeface="Calibri" panose="020f0502020204030204" pitchFamily="34" charset="0"/>
                <a:cs typeface="Times New Roman" panose="02020603050405020304" pitchFamily="18" charset="0"/>
              </a:rPr>
              <a:t>MATTHEU</a:t>
            </a:r>
            <a:endParaRPr lang="vi-VN" sz="4000" kern="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4000" kern="0" smtClean="0">
                <a:latin typeface="Times New Roman" panose="02020603050405020304" pitchFamily="18" charset="0"/>
                <a:ea typeface="Calibri" panose="020f0502020204030204" pitchFamily="34" charset="0"/>
                <a:cs typeface="Times New Roman" panose="02020603050405020304" pitchFamily="18" charset="0"/>
              </a:rPr>
              <a:t>(</a:t>
            </a:r>
            <a:r>
              <a:rPr lang="vi-VN" sz="4000" kern="0" smtClean="0">
                <a:latin typeface="Times New Roman" panose="02020603050405020304" pitchFamily="18" charset="0"/>
                <a:ea typeface="Calibri" panose="020f0502020204030204" pitchFamily="34" charset="0"/>
                <a:cs typeface="Times New Roman" panose="02020603050405020304" pitchFamily="18" charset="0"/>
              </a:rPr>
              <a:t>10,37-42</a:t>
            </a:r>
            <a:r>
              <a:rPr lang="en-US" sz="4000" kern="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vi-VN" sz="4000" kern="1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0" name="Hộp Văn bản 19"/>
          <p:cNvSpPr txBox="1"/>
          <p:nvPr/>
        </p:nvSpPr>
        <p:spPr>
          <a:xfrm>
            <a:off x="6678930" y="467995"/>
            <a:ext cx="4384675" cy="5631180"/>
          </a:xfrm>
          <a:prstGeom prst="rect">
            <a:avLst/>
          </a:prstGeom>
          <a:noFill/>
        </p:spPr>
        <p:txBody>
          <a:bodyPr wrap="square" rtlCol="0">
            <a:spAutoFit/>
          </a:bodyPr>
          <a:lstStyle/>
          <a:p>
            <a:pPr fontAlgn="base"/>
            <a:r>
              <a:rPr lang="en-US" altLang="en-US" sz="3000">
                <a:latin typeface="Times New Roman" panose="02020603050405020304" pitchFamily="18" charset="0"/>
                <a:cs typeface="Times New Roman" panose="02020603050405020304" pitchFamily="18" charset="0"/>
              </a:rPr>
              <a:t>Khi ấy, Chúa Giêsu phán cùng các tông đồ rằng: “Kẻ nào yêu mến cha mẹ hơn Thầy, thì chẳng xứng đáng với Thầy, và kẻ nào yêu mến con trai, con gái hơn Thầy, thì không xứng đáng với Thầy. Kẻ nào cố tìm mạng sống mình thì sẽ mất, và kẻ nào đành mất mạng sống mình vì Thầy, thì sẽ tìm lại được nó.</a:t>
            </a:r>
            <a:endParaRPr lang="en-US" altLang="en-US" sz="300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5="http://schemas.microsoft.com/office/powerpoint/2012/main" Requires="p15">
      <p:transition spd="slow" p14:dur="1250">
        <p15:prstTrans prst="pageCurlDouble"/>
      </p:transition>
    </mc:Choice>
    <mc:Fallback>
      <p:transition spd="slow">
        <p:fade/>
      </p:transition>
    </mc:Fallback>
  </mc:AlternateContent>
  <p:timing/>
</p:sld>
</file>

<file path=ppt/slides/slide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Freeform 2"/>
          <p:cNvSpPr/>
          <p:nvPr/>
        </p:nvSpPr>
        <p:spPr>
          <a:xfrm>
            <a:off x="-691388" y="-225269"/>
            <a:ext cx="14321075" cy="8055604"/>
          </a:xfrm>
          <a:custGeom>
            <a:rect l="l" t="t" r="r" b="b"/>
            <a:pathLst>
              <a:path w="21481611" h="12083406">
                <a:moveTo>
                  <a:pt x="0" y="0"/>
                </a:moveTo>
                <a:lnTo>
                  <a:pt x="21481611" y="0"/>
                </a:lnTo>
                <a:lnTo>
                  <a:pt x="21481611" y="12083406"/>
                </a:lnTo>
                <a:lnTo>
                  <a:pt x="0" y="12083406"/>
                </a:lnTo>
                <a:lnTo>
                  <a:pt x="0" y="0"/>
                </a:lnTo>
                <a:close/>
              </a:path>
            </a:pathLst>
          </a:custGeom>
          <a:blipFill>
            <a:blip r:embed="rId2">
              <a:alphaModFix amt="32999"/>
              <a:extLst>
                <a:ext uri="{96DAC541-7B7A-43D3-8B79-37D633B846F1}">
                  <asvg:svgBlip xmlns:asvg="http://schemas.microsoft.com/office/drawing/2016/SVG/main" r:embed="rId3"/>
                </a:ext>
              </a:extLst>
            </a:blip>
            <a:stretch>
              <a:fillRect/>
            </a:stretch>
          </a:blipFill>
        </p:spPr>
        <p:txBody>
          <a:bodyPr/>
          <a:lstStyle/>
          <a:p/>
        </p:txBody>
      </p:sp>
      <p:sp>
        <p:nvSpPr>
          <p:cNvPr id="3" name="Freeform 3"/>
          <p:cNvSpPr/>
          <p:nvPr/>
        </p:nvSpPr>
        <p:spPr>
          <a:xfrm>
            <a:off x="1130816" y="72493"/>
            <a:ext cx="10147494" cy="6713014"/>
          </a:xfrm>
          <a:custGeom>
            <a:rect l="l" t="t" r="r" b="b"/>
            <a:pathLst>
              <a:path w="16529397" h="11735872">
                <a:moveTo>
                  <a:pt x="0" y="0"/>
                </a:moveTo>
                <a:lnTo>
                  <a:pt x="16529398" y="0"/>
                </a:lnTo>
                <a:lnTo>
                  <a:pt x="16529398" y="11735873"/>
                </a:lnTo>
                <a:lnTo>
                  <a:pt x="0" y="1173587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p:txBody>
      </p:sp>
      <p:sp>
        <p:nvSpPr>
          <p:cNvPr id="19" name="Hộp Văn bản 18"/>
          <p:cNvSpPr txBox="1"/>
          <p:nvPr/>
        </p:nvSpPr>
        <p:spPr>
          <a:xfrm>
            <a:off x="1457448" y="565785"/>
            <a:ext cx="4343400" cy="5631180"/>
          </a:xfrm>
          <a:prstGeom prst="rect">
            <a:avLst/>
          </a:prstGeom>
          <a:noFill/>
        </p:spPr>
        <p:txBody>
          <a:bodyPr wrap="square" rtlCol="0">
            <a:spAutoFit/>
          </a:bodyPr>
          <a:lstStyle/>
          <a:p>
            <a:pPr fontAlgn="base"/>
            <a:r>
              <a:rPr lang="en-US" altLang="en-US" sz="3000">
                <a:latin typeface="Times New Roman" panose="02020603050405020304" pitchFamily="18" charset="0"/>
                <a:cs typeface="Times New Roman" panose="02020603050405020304" pitchFamily="18" charset="0"/>
              </a:rPr>
              <a:t>“Kẻ nào đón tiếp các con là đón tiếp Thầy; và kẻ nào đón tiếp Thầy, là đón tiếp Ðấng đã sai Thầy. Kẻ nào đón tiếp một tiên tri với danh nghĩa là tiên tri, thì sẽ lãnh phần thưởng của tiên tri; và kẻ nào đón tiếp người công chính với danh nghĩa người công chính, thì sẽ lãnh phần thưởng của người công chính.</a:t>
            </a:r>
            <a:endParaRPr lang="en-US" altLang="en-US" sz="3000">
              <a:latin typeface="Times New Roman" panose="02020603050405020304" pitchFamily="18" charset="0"/>
              <a:cs typeface="Times New Roman" panose="02020603050405020304" pitchFamily="18" charset="0"/>
            </a:endParaRPr>
          </a:p>
        </p:txBody>
      </p:sp>
      <p:sp>
        <p:nvSpPr>
          <p:cNvPr id="20" name="Hộp Văn bản 19"/>
          <p:cNvSpPr txBox="1"/>
          <p:nvPr/>
        </p:nvSpPr>
        <p:spPr>
          <a:xfrm>
            <a:off x="6764020" y="972185"/>
            <a:ext cx="4302125" cy="3969385"/>
          </a:xfrm>
          <a:prstGeom prst="rect">
            <a:avLst/>
          </a:prstGeom>
          <a:noFill/>
        </p:spPr>
        <p:txBody>
          <a:bodyPr wrap="square" rtlCol="0">
            <a:spAutoFit/>
          </a:bodyPr>
          <a:lstStyle/>
          <a:p>
            <a:pPr fontAlgn="base"/>
            <a:r>
              <a:rPr lang="en-US" altLang="en-US" sz="2800">
                <a:latin typeface="Times New Roman" panose="02020603050405020304" pitchFamily="18" charset="0"/>
                <a:cs typeface="Times New Roman" panose="02020603050405020304" pitchFamily="18" charset="0"/>
              </a:rPr>
              <a:t>Kẻ nào cho một trong những người bé mọn này uống chỉ một bát nước lã mà thôi với danh nghĩa là môn đệ, thì quả thật, Thầy nói với các con, người ấy không mất phần thưởng đâu”.</a:t>
            </a:r>
            <a:endParaRPr lang="en-US" altLang="en-US" sz="2800">
              <a:latin typeface="Times New Roman" panose="02020603050405020304" pitchFamily="18" charset="0"/>
              <a:cs typeface="Times New Roman" panose="02020603050405020304" pitchFamily="18" charset="0"/>
            </a:endParaRPr>
          </a:p>
          <a:p>
            <a:pPr fontAlgn="base"/>
            <a:endParaRPr lang="en-US" altLang="en-US" sz="2800">
              <a:latin typeface="Times New Roman" panose="02020603050405020304" pitchFamily="18" charset="0"/>
              <a:cs typeface="Times New Roman" panose="02020603050405020304" pitchFamily="18" charset="0"/>
            </a:endParaRPr>
          </a:p>
          <a:p>
            <a:pPr fontAlgn="base"/>
            <a:r>
              <a:rPr lang="en-US" altLang="en-US" sz="2800">
                <a:latin typeface="Times New Roman" panose="02020603050405020304" pitchFamily="18" charset="0"/>
                <a:cs typeface="Times New Roman" panose="02020603050405020304" pitchFamily="18" charset="0"/>
              </a:rPr>
              <a:t>Ðó là lời Chúa.</a:t>
            </a:r>
            <a:endParaRPr lang="en-US" altLang="en-US" sz="280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5="http://schemas.microsoft.com/office/powerpoint/2012/main" Requires="p15">
      <p:transition spd="slow" p14:dur="1250">
        <p15:prstTrans prst="pageCurlDouble"/>
      </p:transition>
    </mc:Choice>
    <mc:Fallback>
      <p:transition spd="slow">
        <p:fade/>
      </p:transition>
    </mc:Fallback>
  </mc:AlternateContent>
  <p:timing/>
</p:sld>
</file>

<file path=ppt/slides/slide7.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2" name="Freeform 6"/>
          <p:cNvSpPr/>
          <p:nvPr/>
        </p:nvSpPr>
        <p:spPr>
          <a:xfrm>
            <a:off x="5332600" y="4975440"/>
            <a:ext cx="3978257" cy="1955621"/>
          </a:xfrm>
          <a:custGeom>
            <a:rect l="l" t="t" r="r" b="b"/>
            <a:pathLst>
              <a:path w="5967385" h="2933431">
                <a:moveTo>
                  <a:pt x="0" y="0"/>
                </a:moveTo>
                <a:lnTo>
                  <a:pt x="5967385" y="0"/>
                </a:lnTo>
                <a:lnTo>
                  <a:pt x="5967385" y="2933432"/>
                </a:lnTo>
                <a:lnTo>
                  <a:pt x="0" y="2933432"/>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p:txBody>
      </p:sp>
      <p:sp>
        <p:nvSpPr>
          <p:cNvPr id="3" name="Lưu đồ: Chuẩn bị 2"/>
          <p:cNvSpPr/>
          <p:nvPr/>
        </p:nvSpPr>
        <p:spPr>
          <a:xfrm>
            <a:off x="3391897" y="3600953"/>
            <a:ext cx="5115338" cy="1007166"/>
          </a:xfrm>
          <a:prstGeom prst="flowChartPreparation">
            <a:avLst/>
          </a:prstGeom>
          <a:solidFill>
            <a:schemeClr val="bg1"/>
          </a:solidFill>
          <a:ln w="38100">
            <a:solidFill>
              <a:srgbClr val="E28F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smtClean="0">
                <a:solidFill>
                  <a:schemeClr val="tx1"/>
                </a:solidFill>
                <a:latin typeface="Times New Roman" panose="02020603050405020304" pitchFamily="18" charset="0"/>
                <a:cs typeface="Times New Roman" panose="02020603050405020304" pitchFamily="18" charset="0"/>
                <a:sym typeface="+mn-ea"/>
              </a:rPr>
              <a:t>B. </a:t>
            </a:r>
            <a:r>
              <a:rPr lang="vi-VN" altLang="en-US" sz="2800" b="1" smtClean="0">
                <a:solidFill>
                  <a:schemeClr val="tx1"/>
                </a:solidFill>
                <a:latin typeface="Times New Roman" panose="02020603050405020304" pitchFamily="18" charset="0"/>
                <a:cs typeface="Times New Roman" panose="02020603050405020304" pitchFamily="18" charset="0"/>
                <a:sym typeface="+mn-ea"/>
              </a:rPr>
              <a:t>Chúa Giêsu</a:t>
            </a:r>
            <a:endParaRPr lang="vi-VN" sz="2800" b="1" smtClean="0">
              <a:solidFill>
                <a:schemeClr val="tx1"/>
              </a:solidFill>
              <a:latin typeface="Times New Roman" panose="02020603050405020304" pitchFamily="18" charset="0"/>
              <a:cs typeface="Times New Roman" panose="02020603050405020304" pitchFamily="18" charset="0"/>
            </a:endParaRPr>
          </a:p>
        </p:txBody>
      </p:sp>
      <p:sp>
        <p:nvSpPr>
          <p:cNvPr id="10" name="Lưu đồ: Chuẩn bị 9"/>
          <p:cNvSpPr/>
          <p:nvPr/>
        </p:nvSpPr>
        <p:spPr>
          <a:xfrm>
            <a:off x="980661" y="661433"/>
            <a:ext cx="10230678" cy="1620080"/>
          </a:xfrm>
          <a:prstGeom prst="flowChartPreparation">
            <a:avLst/>
          </a:prstGeom>
          <a:solidFill>
            <a:schemeClr val="bg1"/>
          </a:solidFill>
          <a:ln w="3810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sz="4000" b="1">
                <a:solidFill>
                  <a:schemeClr val="tx1"/>
                </a:solidFill>
                <a:latin typeface="Times New Roman" panose="02020603050405020304" pitchFamily="18" charset="0"/>
                <a:cs typeface="Times New Roman" panose="02020603050405020304" pitchFamily="18" charset="0"/>
              </a:rPr>
              <a:t>Câu 1:</a:t>
            </a:r>
            <a:r>
              <a:rPr lang="en-US" altLang="vi-VN" sz="4000" b="1">
                <a:solidFill>
                  <a:schemeClr val="tx1"/>
                </a:solidFill>
                <a:latin typeface="Times New Roman" panose="02020603050405020304" pitchFamily="18" charset="0"/>
                <a:cs typeface="Times New Roman" panose="02020603050405020304" pitchFamily="18" charset="0"/>
              </a:rPr>
              <a:t> </a:t>
            </a:r>
            <a:r>
              <a:rPr lang="en-US" altLang="en-US" sz="4000" b="1" smtClean="0">
                <a:solidFill>
                  <a:schemeClr val="tx1"/>
                </a:solidFill>
                <a:latin typeface="Times New Roman" panose="02020603050405020304" pitchFamily="18" charset="0"/>
                <a:cs typeface="Times New Roman" panose="02020603050405020304" pitchFamily="18" charset="0"/>
              </a:rPr>
              <a:t>Ai phải được </a:t>
            </a:r>
            <a:endParaRPr lang="en-US" altLang="en-US" sz="4000" b="1" smtClean="0">
              <a:solidFill>
                <a:schemeClr val="tx1"/>
              </a:solidFill>
              <a:latin typeface="Times New Roman" panose="02020603050405020304" pitchFamily="18" charset="0"/>
              <a:cs typeface="Times New Roman" panose="02020603050405020304" pitchFamily="18" charset="0"/>
            </a:endParaRPr>
          </a:p>
          <a:p>
            <a:pPr algn="ctr"/>
            <a:r>
              <a:rPr lang="en-US" altLang="en-US" sz="4000" b="1" smtClean="0">
                <a:solidFill>
                  <a:schemeClr val="tx1"/>
                </a:solidFill>
                <a:latin typeface="Times New Roman" panose="02020603050405020304" pitchFamily="18" charset="0"/>
                <a:cs typeface="Times New Roman" panose="02020603050405020304" pitchFamily="18" charset="0"/>
              </a:rPr>
              <a:t>yêu mến trên hết</a:t>
            </a:r>
            <a:r>
              <a:rPr lang="vi-VN" sz="4000" b="1" smtClean="0">
                <a:solidFill>
                  <a:schemeClr val="tx1"/>
                </a:solidFill>
                <a:latin typeface="Times New Roman" panose="02020603050405020304" pitchFamily="18" charset="0"/>
                <a:cs typeface="Times New Roman" panose="02020603050405020304" pitchFamily="18" charset="0"/>
              </a:rPr>
              <a:t>?</a:t>
            </a:r>
            <a:endParaRPr lang="en-US" altLang="en-US" sz="4000" b="1">
              <a:solidFill>
                <a:schemeClr val="tx1"/>
              </a:solidFill>
              <a:latin typeface="Times New Roman" panose="02020603050405020304" pitchFamily="18" charset="0"/>
              <a:cs typeface="Times New Roman" panose="02020603050405020304" pitchFamily="18" charset="0"/>
            </a:endParaRPr>
          </a:p>
        </p:txBody>
      </p:sp>
      <p:sp>
        <p:nvSpPr>
          <p:cNvPr id="5" name="Lưu đồ: Chuẩn bị 4"/>
          <p:cNvSpPr/>
          <p:nvPr/>
        </p:nvSpPr>
        <p:spPr>
          <a:xfrm>
            <a:off x="3392232" y="2521630"/>
            <a:ext cx="5115339" cy="1007166"/>
          </a:xfrm>
          <a:prstGeom prst="flowChartPreparation">
            <a:avLst/>
          </a:prstGeom>
          <a:solidFill>
            <a:schemeClr val="bg1"/>
          </a:solid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sz="2800" b="1" smtClean="0">
                <a:solidFill>
                  <a:schemeClr val="tx1"/>
                </a:solidFill>
                <a:latin typeface="Times New Roman" panose="02020603050405020304" pitchFamily="18" charset="0"/>
                <a:cs typeface="Times New Roman" panose="02020603050405020304" pitchFamily="18" charset="0"/>
              </a:rPr>
              <a:t>A. Cha mẹ</a:t>
            </a:r>
            <a:endParaRPr lang="vi-VN" sz="2800" b="1" smtClean="0">
              <a:solidFill>
                <a:schemeClr val="tx1"/>
              </a:solidFill>
              <a:latin typeface="Times New Roman" panose="02020603050405020304" pitchFamily="18" charset="0"/>
              <a:cs typeface="Times New Roman" panose="02020603050405020304" pitchFamily="18" charset="0"/>
            </a:endParaRPr>
          </a:p>
        </p:txBody>
      </p:sp>
      <p:sp>
        <p:nvSpPr>
          <p:cNvPr id="6" name="Lưu đồ: Chuẩn bị 5"/>
          <p:cNvSpPr/>
          <p:nvPr/>
        </p:nvSpPr>
        <p:spPr>
          <a:xfrm>
            <a:off x="3392233" y="4680859"/>
            <a:ext cx="5115339" cy="1007166"/>
          </a:xfrm>
          <a:prstGeom prst="flowChartPreparation">
            <a:avLst/>
          </a:prstGeom>
          <a:solidFill>
            <a:schemeClr val="bg1"/>
          </a:solid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smtClean="0">
                <a:solidFill>
                  <a:schemeClr val="tx1"/>
                </a:solidFill>
                <a:latin typeface="Times New Roman" panose="02020603050405020304" pitchFamily="18" charset="0"/>
                <a:cs typeface="Times New Roman" panose="02020603050405020304" pitchFamily="18" charset="0"/>
              </a:rPr>
              <a:t>  </a:t>
            </a:r>
            <a:r>
              <a:rPr lang="vi-VN" altLang="en-US" sz="2800" b="1" smtClean="0">
                <a:solidFill>
                  <a:schemeClr val="tx1"/>
                </a:solidFill>
                <a:latin typeface="Times New Roman" panose="02020603050405020304" pitchFamily="18" charset="0"/>
                <a:cs typeface="Times New Roman" panose="02020603050405020304" pitchFamily="18" charset="0"/>
              </a:rPr>
              <a:t>C. Bạn bè</a:t>
            </a:r>
            <a:endParaRPr lang="vi-VN" altLang="en-US" sz="2800" b="1" smtClean="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500" fill="hold"/>
                                        <p:tgtEl>
                                          <p:spTgt spid="10"/>
                                        </p:tgtEl>
                                        <p:attrNameLst>
                                          <p:attrName>ppt_w</p:attrName>
                                        </p:attrNameLst>
                                      </p:cBhvr>
                                      <p:tavLst>
                                        <p:tav tm="0">
                                          <p:val>
                                            <p:fltVal val="0"/>
                                          </p:val>
                                        </p:tav>
                                        <p:tav tm="100000">
                                          <p:val>
                                            <p:strVal val="#ppt_w"/>
                                          </p:val>
                                        </p:tav>
                                      </p:tavLst>
                                    </p:anim>
                                    <p:anim calcmode="lin" valueType="num">
                                      <p:cBhvr>
                                        <p:cTn id="13" dur="500" fill="hold"/>
                                        <p:tgtEl>
                                          <p:spTgt spid="10"/>
                                        </p:tgtEl>
                                        <p:attrNameLst>
                                          <p:attrName>ppt_h</p:attrName>
                                        </p:attrNameLst>
                                      </p:cBhvr>
                                      <p:tavLst>
                                        <p:tav tm="0">
                                          <p:val>
                                            <p:fltVal val="0"/>
                                          </p:val>
                                        </p:tav>
                                        <p:tav tm="100000">
                                          <p:val>
                                            <p:strVal val="#ppt_h"/>
                                          </p:val>
                                        </p:tav>
                                      </p:tavLst>
                                    </p:anim>
                                    <p:animEffect transition="in" filter="fade">
                                      <p:cBhvr>
                                        <p:cTn id="14" dur="500"/>
                                        <p:tgtEl>
                                          <p:spTgt spid="10"/>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p:cTn id="22" dur="500" fill="hold"/>
                                        <p:tgtEl>
                                          <p:spTgt spid="6"/>
                                        </p:tgtEl>
                                        <p:attrNameLst>
                                          <p:attrName>ppt_w</p:attrName>
                                        </p:attrNameLst>
                                      </p:cBhvr>
                                      <p:tavLst>
                                        <p:tav tm="0">
                                          <p:val>
                                            <p:fltVal val="0"/>
                                          </p:val>
                                        </p:tav>
                                        <p:tav tm="100000">
                                          <p:val>
                                            <p:strVal val="#ppt_w"/>
                                          </p:val>
                                        </p:tav>
                                      </p:tavLst>
                                    </p:anim>
                                    <p:anim calcmode="lin" valueType="num">
                                      <p:cBhvr>
                                        <p:cTn id="23" dur="500" fill="hold"/>
                                        <p:tgtEl>
                                          <p:spTgt spid="6"/>
                                        </p:tgtEl>
                                        <p:attrNameLst>
                                          <p:attrName>ppt_h</p:attrName>
                                        </p:attrNameLst>
                                      </p:cBhvr>
                                      <p:tavLst>
                                        <p:tav tm="0">
                                          <p:val>
                                            <p:fltVal val="0"/>
                                          </p:val>
                                        </p:tav>
                                        <p:tav tm="100000">
                                          <p:val>
                                            <p:strVal val="#ppt_h"/>
                                          </p:val>
                                        </p:tav>
                                      </p:tavLst>
                                    </p:anim>
                                    <p:animEffect transition="in" filter="fade">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5" restart="whenNotActive" fill="hold" evtFilter="cancelBubble" nodeType="interactiveSeq">
                <p:stCondLst>
                  <p:cond evt="onClick" delay="0">
                    <p:tgtEl>
                      <p:spTgt spid="3"/>
                    </p:tgtEl>
                  </p:cond>
                </p:stCondLst>
                <p:endSync evt="end" delay="0">
                  <p:rtn val="all"/>
                </p:endSync>
                <p:childTnLst>
                  <p:par>
                    <p:cTn id="26" fill="hold" nodeType="clickPar">
                      <p:stCondLst>
                        <p:cond delay="indefinite"/>
                      </p:stCondLst>
                      <p:childTnLst>
                        <p:par>
                          <p:cTn id="27" fill="hold" nodeType="afterGroup">
                            <p:stCondLst>
                              <p:cond delay="0"/>
                            </p:stCondLst>
                            <p:childTnLst>
                              <p:par>
                                <p:cTn id="28" presetID="19" presetClass="emph" presetSubtype="0" repeatCount="4000" fill="hold" grpId="1" nodeType="clickEffect">
                                  <p:stCondLst>
                                    <p:cond delay="0"/>
                                  </p:stCondLst>
                                  <p:childTnLst>
                                    <p:animClr clrSpc="rgb" dir="cw">
                                      <p:cBhvr override="childStyle">
                                        <p:cTn id="29" dur="500" fill="hold"/>
                                        <p:tgtEl>
                                          <p:spTgt spid="3"/>
                                        </p:tgtEl>
                                        <p:attrNameLst>
                                          <p:attrName>style.color</p:attrName>
                                        </p:attrNameLst>
                                      </p:cBhvr>
                                      <p:to>
                                        <a:srgbClr val="57D945"/>
                                      </p:to>
                                    </p:animClr>
                                    <p:animClr clrSpc="rgb" dir="cw">
                                      <p:cBhvr>
                                        <p:cTn id="30" dur="500" fill="hold"/>
                                        <p:tgtEl>
                                          <p:spTgt spid="3"/>
                                        </p:tgtEl>
                                        <p:attrNameLst>
                                          <p:attrName>fillcolor</p:attrName>
                                        </p:attrNameLst>
                                      </p:cBhvr>
                                      <p:to>
                                        <a:srgbClr val="57D945"/>
                                      </p:to>
                                    </p:animClr>
                                    <p:set>
                                      <p:cBhvr>
                                        <p:cTn id="31" dur="500" fill="hold"/>
                                        <p:tgtEl>
                                          <p:spTgt spid="3"/>
                                        </p:tgtEl>
                                        <p:attrNameLst>
                                          <p:attrName>fill.type</p:attrName>
                                        </p:attrNameLst>
                                      </p:cBhvr>
                                      <p:to>
                                        <p:strVal val="solid"/>
                                      </p:to>
                                    </p:set>
                                    <p:set>
                                      <p:cBhvr>
                                        <p:cTn id="32" dur="500" fill="hold"/>
                                        <p:tgtEl>
                                          <p:spTgt spid="3"/>
                                        </p:tgtEl>
                                        <p:attrNameLst>
                                          <p:attrName>fill.on</p:attrName>
                                        </p:attrNameLst>
                                      </p:cBhvr>
                                      <p:to>
                                        <p:strVal val="true"/>
                                      </p:to>
                                    </p:set>
                                  </p:childTnLst>
                                  <p:subTnLst>
                                    <p:audio>
                                      <p:cMediaNode>
                                        <p:cTn display="0" masterRel="sameClick">
                                          <p:stCondLst>
                                            <p:cond evt="begin" delay="0">
                                              <p:tn val="28"/>
                                            </p:cond>
                                          </p:stCondLst>
                                          <p:endCondLst>
                                            <p:cond evt="onStopAudio" delay="0">
                                              <p:tgtEl>
                                                <p:sldTgt/>
                                              </p:tgtEl>
                                            </p:cond>
                                          </p:endCondLst>
                                        </p:cTn>
                                        <p:tgtEl>
                                          <p:sndTgt r:embed="rId4" name="applause.wav"/>
                                        </p:tgtEl>
                                      </p:cMediaNode>
                                    </p:audio>
                                  </p:subTnLst>
                                </p:cTn>
                              </p:par>
                            </p:childTnLst>
                          </p:cTn>
                        </p:par>
                      </p:childTnLst>
                    </p:cTn>
                  </p:par>
                </p:childTnLst>
              </p:cTn>
              <p:nextCondLst>
                <p:cond evt="onClick" delay="0">
                  <p:tgtEl>
                    <p:spTgt spid="3"/>
                  </p:tgtEl>
                </p:cond>
              </p:nextCondLst>
            </p:seq>
            <p:seq concurrent="1" nextAc="seek">
              <p:cTn id="33" restart="whenNotActive" fill="hold" evtFilter="cancelBubble" nodeType="interactiveSeq">
                <p:stCondLst>
                  <p:cond evt="onClick" delay="0">
                    <p:tgtEl>
                      <p:spTgt spid="6"/>
                    </p:tgtEl>
                  </p:cond>
                </p:stCondLst>
                <p:endSync evt="end" delay="0">
                  <p:rtn val="all"/>
                </p:endSync>
                <p:childTnLst>
                  <p:par>
                    <p:cTn id="34" fill="hold" nodeType="clickPar">
                      <p:stCondLst>
                        <p:cond delay="indefinite"/>
                      </p:stCondLst>
                      <p:childTnLst>
                        <p:par>
                          <p:cTn id="35" fill="hold" nodeType="afterGroup">
                            <p:stCondLst>
                              <p:cond delay="0"/>
                            </p:stCondLst>
                            <p:childTnLst>
                              <p:par>
                                <p:cTn id="36" presetID="19" presetClass="emph" presetSubtype="0" repeatCount="4000" fill="hold" grpId="1" nodeType="clickEffect">
                                  <p:stCondLst>
                                    <p:cond delay="0"/>
                                  </p:stCondLst>
                                  <p:childTnLst>
                                    <p:animClr clrSpc="rgb" dir="cw">
                                      <p:cBhvr override="childStyle">
                                        <p:cTn id="37" dur="500" fill="hold"/>
                                        <p:tgtEl>
                                          <p:spTgt spid="6"/>
                                        </p:tgtEl>
                                        <p:attrNameLst>
                                          <p:attrName>style.color</p:attrName>
                                        </p:attrNameLst>
                                      </p:cBhvr>
                                      <p:to>
                                        <a:srgbClr val="F12D32"/>
                                      </p:to>
                                    </p:animClr>
                                    <p:animClr clrSpc="rgb" dir="cw">
                                      <p:cBhvr>
                                        <p:cTn id="38" dur="500" fill="hold"/>
                                        <p:tgtEl>
                                          <p:spTgt spid="6"/>
                                        </p:tgtEl>
                                        <p:attrNameLst>
                                          <p:attrName>fillcolor</p:attrName>
                                        </p:attrNameLst>
                                      </p:cBhvr>
                                      <p:to>
                                        <a:srgbClr val="F12D32"/>
                                      </p:to>
                                    </p:animClr>
                                    <p:set>
                                      <p:cBhvr>
                                        <p:cTn id="39" dur="500" fill="hold"/>
                                        <p:tgtEl>
                                          <p:spTgt spid="6"/>
                                        </p:tgtEl>
                                        <p:attrNameLst>
                                          <p:attrName>fill.type</p:attrName>
                                        </p:attrNameLst>
                                      </p:cBhvr>
                                      <p:to>
                                        <p:strVal val="solid"/>
                                      </p:to>
                                    </p:set>
                                    <p:set>
                                      <p:cBhvr>
                                        <p:cTn id="40" dur="500" fill="hold"/>
                                        <p:tgtEl>
                                          <p:spTgt spid="6"/>
                                        </p:tgtEl>
                                        <p:attrNameLst>
                                          <p:attrName>fill.on</p:attrName>
                                        </p:attrNameLst>
                                      </p:cBhvr>
                                      <p:to>
                                        <p:strVal val="true"/>
                                      </p:to>
                                    </p:set>
                                  </p:childTnLst>
                                  <p:subTnLst>
                                    <p:audio>
                                      <p:cMediaNode>
                                        <p:cTn display="0" masterRel="sameClick">
                                          <p:stCondLst>
                                            <p:cond evt="begin" delay="0">
                                              <p:tn val="36"/>
                                            </p:cond>
                                          </p:stCondLst>
                                          <p:endCondLst>
                                            <p:cond evt="onStopAudio" delay="0">
                                              <p:tgtEl>
                                                <p:sldTgt/>
                                              </p:tgtEl>
                                            </p:cond>
                                          </p:endCondLst>
                                        </p:cTn>
                                        <p:tgtEl>
                                          <p:sndTgt r:embed="rId5" name="Wrong Buzzer.wav"/>
                                        </p:tgtEl>
                                      </p:cMediaNode>
                                    </p:audio>
                                  </p:subTnLst>
                                </p:cTn>
                              </p:par>
                            </p:childTnLst>
                          </p:cTn>
                        </p:par>
                      </p:childTnLst>
                    </p:cTn>
                  </p:par>
                </p:childTnLst>
              </p:cTn>
              <p:nextCondLst>
                <p:cond evt="onClick" delay="0">
                  <p:tgtEl>
                    <p:spTgt spid="6"/>
                  </p:tgtEl>
                </p:cond>
              </p:nextCondLst>
            </p:seq>
            <p:seq concurrent="1" nextAc="seek">
              <p:cTn id="41" restart="whenNotActive" fill="hold" evtFilter="cancelBubble" nodeType="interactiveSeq">
                <p:stCondLst>
                  <p:cond evt="onClick" delay="0">
                    <p:tgtEl>
                      <p:spTgt spid="5"/>
                    </p:tgtEl>
                  </p:cond>
                </p:stCondLst>
                <p:endSync evt="end" delay="0">
                  <p:rtn val="all"/>
                </p:endSync>
                <p:childTnLst>
                  <p:par>
                    <p:cTn id="42" fill="hold" nodeType="clickPar">
                      <p:stCondLst>
                        <p:cond delay="indefinite"/>
                      </p:stCondLst>
                      <p:childTnLst>
                        <p:par>
                          <p:cTn id="43" fill="hold" nodeType="afterGroup">
                            <p:stCondLst>
                              <p:cond delay="0"/>
                            </p:stCondLst>
                            <p:childTnLst>
                              <p:par>
                                <p:cTn id="44" presetID="19" presetClass="emph" presetSubtype="0" repeatCount="4000" fill="hold" grpId="1" nodeType="clickEffect">
                                  <p:stCondLst>
                                    <p:cond delay="0"/>
                                  </p:stCondLst>
                                  <p:childTnLst>
                                    <p:animClr clrSpc="rgb" dir="cw">
                                      <p:cBhvr override="childStyle">
                                        <p:cTn id="45" dur="500" fill="hold"/>
                                        <p:tgtEl>
                                          <p:spTgt spid="5"/>
                                        </p:tgtEl>
                                        <p:attrNameLst>
                                          <p:attrName>style.color</p:attrName>
                                        </p:attrNameLst>
                                      </p:cBhvr>
                                      <p:to>
                                        <a:srgbClr val="F12D32"/>
                                      </p:to>
                                    </p:animClr>
                                    <p:animClr clrSpc="rgb" dir="cw">
                                      <p:cBhvr>
                                        <p:cTn id="46" dur="500" fill="hold"/>
                                        <p:tgtEl>
                                          <p:spTgt spid="5"/>
                                        </p:tgtEl>
                                        <p:attrNameLst>
                                          <p:attrName>fillcolor</p:attrName>
                                        </p:attrNameLst>
                                      </p:cBhvr>
                                      <p:to>
                                        <a:srgbClr val="F12D32"/>
                                      </p:to>
                                    </p:animClr>
                                    <p:set>
                                      <p:cBhvr>
                                        <p:cTn id="47" dur="500" fill="hold"/>
                                        <p:tgtEl>
                                          <p:spTgt spid="5"/>
                                        </p:tgtEl>
                                        <p:attrNameLst>
                                          <p:attrName>fill.type</p:attrName>
                                        </p:attrNameLst>
                                      </p:cBhvr>
                                      <p:to>
                                        <p:strVal val="solid"/>
                                      </p:to>
                                    </p:set>
                                    <p:set>
                                      <p:cBhvr>
                                        <p:cTn id="48" dur="500" fill="hold"/>
                                        <p:tgtEl>
                                          <p:spTgt spid="5"/>
                                        </p:tgtEl>
                                        <p:attrNameLst>
                                          <p:attrName>fill.on</p:attrName>
                                        </p:attrNameLst>
                                      </p:cBhvr>
                                      <p:to>
                                        <p:strVal val="true"/>
                                      </p:to>
                                    </p:set>
                                  </p:childTnLst>
                                  <p:subTnLst>
                                    <p:audio>
                                      <p:cMediaNode>
                                        <p:cTn display="0" masterRel="sameClick">
                                          <p:stCondLst>
                                            <p:cond evt="begin" delay="0">
                                              <p:tn val="44"/>
                                            </p:cond>
                                          </p:stCondLst>
                                          <p:endCondLst>
                                            <p:cond evt="onStopAudio" delay="0">
                                              <p:tgtEl>
                                                <p:sldTgt/>
                                              </p:tgtEl>
                                            </p:cond>
                                          </p:endCondLst>
                                        </p:cTn>
                                        <p:tgtEl>
                                          <p:sndTgt r:embed="rId5" name="Wrong Buzzer.wav"/>
                                        </p:tgtEl>
                                      </p:cMediaNode>
                                    </p:audio>
                                  </p:subTnLst>
                                </p:cTn>
                              </p:par>
                            </p:childTnLst>
                          </p:cTn>
                        </p:par>
                      </p:childTnLst>
                    </p:cTn>
                  </p:par>
                </p:childTnLst>
              </p:cTn>
              <p:nextCondLst>
                <p:cond evt="onClick" delay="0">
                  <p:tgtEl>
                    <p:spTgt spid="5"/>
                  </p:tgtEl>
                </p:cond>
              </p:nextCondLst>
            </p:seq>
          </p:childTnLst>
        </p:cTn>
      </p:par>
    </p:tnLst>
    <p:bldLst>
      <p:bldP spid="3" grpId="0"/>
      <p:bldP spid="3" grpId="1"/>
      <p:bldP spid="10" grpId="2"/>
      <p:bldP spid="5" grpId="3"/>
      <p:bldP spid="5" grpId="4"/>
      <p:bldP spid="6" grpId="5"/>
      <p:bldP spid="6" grpId="6"/>
    </p:bldLst>
  </p:timing>
</p:sld>
</file>

<file path=ppt/slides/slide8.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Lưu đồ: Chuẩn bị 2"/>
          <p:cNvSpPr/>
          <p:nvPr/>
        </p:nvSpPr>
        <p:spPr>
          <a:xfrm>
            <a:off x="2934641" y="4860713"/>
            <a:ext cx="6228813" cy="1043877"/>
          </a:xfrm>
          <a:prstGeom prst="flowChartPreparation">
            <a:avLst/>
          </a:prstGeom>
          <a:solidFill>
            <a:schemeClr val="bg1"/>
          </a:solidFill>
          <a:ln w="38100">
            <a:solidFill>
              <a:srgbClr val="E28F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smtClean="0">
                <a:solidFill>
                  <a:schemeClr val="tx1"/>
                </a:solidFill>
                <a:latin typeface="Times New Roman" panose="02020603050405020304" pitchFamily="18" charset="0"/>
                <a:cs typeface="Times New Roman" panose="02020603050405020304" pitchFamily="18" charset="0"/>
              </a:rPr>
              <a:t>C</a:t>
            </a:r>
            <a:r>
              <a:rPr lang="vi-VN" sz="2800" b="1" smtClean="0">
                <a:solidFill>
                  <a:schemeClr val="tx1"/>
                </a:solidFill>
                <a:latin typeface="Times New Roman" panose="02020603050405020304" pitchFamily="18" charset="0"/>
                <a:cs typeface="Times New Roman" panose="02020603050405020304" pitchFamily="18" charset="0"/>
              </a:rPr>
              <a:t>. </a:t>
            </a:r>
            <a:r>
              <a:rPr lang="en-US" altLang="en-US" sz="2800" b="1">
                <a:solidFill>
                  <a:schemeClr val="tx1"/>
                </a:solidFill>
                <a:latin typeface="Times New Roman" panose="02020603050405020304" pitchFamily="18" charset="0"/>
                <a:cs typeface="Times New Roman" panose="02020603050405020304" pitchFamily="18" charset="0"/>
              </a:rPr>
              <a:t>Được khen</a:t>
            </a:r>
            <a:endParaRPr lang="en-US" altLang="en-US" sz="2800" b="1">
              <a:solidFill>
                <a:schemeClr val="tx1"/>
              </a:solidFill>
              <a:latin typeface="Times New Roman" panose="02020603050405020304" pitchFamily="18" charset="0"/>
              <a:cs typeface="Times New Roman" panose="02020603050405020304" pitchFamily="18" charset="0"/>
            </a:endParaRPr>
          </a:p>
        </p:txBody>
      </p:sp>
      <p:sp>
        <p:nvSpPr>
          <p:cNvPr id="10" name="Lưu đồ: Chuẩn bị 9"/>
          <p:cNvSpPr/>
          <p:nvPr/>
        </p:nvSpPr>
        <p:spPr>
          <a:xfrm>
            <a:off x="980661" y="864704"/>
            <a:ext cx="10230678" cy="1620080"/>
          </a:xfrm>
          <a:prstGeom prst="flowChartPreparation">
            <a:avLst/>
          </a:prstGeom>
          <a:solidFill>
            <a:schemeClr val="bg1"/>
          </a:solidFill>
          <a:ln w="3810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sz="4000" b="1">
                <a:solidFill>
                  <a:schemeClr val="tx1"/>
                </a:solidFill>
                <a:latin typeface="Times New Roman" panose="02020603050405020304" pitchFamily="18" charset="0"/>
                <a:cs typeface="Times New Roman" panose="02020603050405020304" pitchFamily="18" charset="0"/>
              </a:rPr>
              <a:t>Câu 2: </a:t>
            </a:r>
            <a:r>
              <a:rPr lang="en-US" altLang="en-US" sz="4000" b="1">
                <a:solidFill>
                  <a:schemeClr val="tx1"/>
                </a:solidFill>
                <a:latin typeface="Times New Roman" panose="02020603050405020304" pitchFamily="18" charset="0"/>
                <a:cs typeface="Times New Roman" panose="02020603050405020304" pitchFamily="18" charset="0"/>
              </a:rPr>
              <a:t>Ai yêu cha mẹ hơn Chúa thì sao?</a:t>
            </a:r>
            <a:endParaRPr lang="en-US" altLang="en-US" sz="4000" b="1">
              <a:solidFill>
                <a:schemeClr val="tx1"/>
              </a:solidFill>
              <a:latin typeface="Times New Roman" panose="02020603050405020304" pitchFamily="18" charset="0"/>
              <a:cs typeface="Times New Roman" panose="02020603050405020304" pitchFamily="18" charset="0"/>
            </a:endParaRPr>
          </a:p>
        </p:txBody>
      </p:sp>
      <p:sp>
        <p:nvSpPr>
          <p:cNvPr id="5" name="Lưu đồ: Chuẩn bị 4"/>
          <p:cNvSpPr/>
          <p:nvPr/>
        </p:nvSpPr>
        <p:spPr>
          <a:xfrm>
            <a:off x="2978826" y="3760906"/>
            <a:ext cx="6165174" cy="1007166"/>
          </a:xfrm>
          <a:prstGeom prst="flowChartPreparation">
            <a:avLst/>
          </a:prstGeom>
          <a:solidFill>
            <a:schemeClr val="bg1"/>
          </a:solid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sz="2400" b="1" smtClean="0">
                <a:solidFill>
                  <a:schemeClr val="tx1"/>
                </a:solidFill>
                <a:latin typeface="Times New Roman" panose="02020603050405020304" pitchFamily="18" charset="0"/>
                <a:cs typeface="Times New Roman" panose="02020603050405020304" pitchFamily="18" charset="0"/>
              </a:rPr>
              <a:t>B. </a:t>
            </a:r>
            <a:r>
              <a:rPr lang="en-US" altLang="en-US" sz="2800" b="1">
                <a:solidFill>
                  <a:schemeClr val="tx1"/>
                </a:solidFill>
                <a:latin typeface="Times New Roman" panose="02020603050405020304" pitchFamily="18" charset="0"/>
                <a:cs typeface="Times New Roman" panose="02020603050405020304" pitchFamily="18" charset="0"/>
              </a:rPr>
              <a:t>Được thưởng</a:t>
            </a:r>
            <a:endParaRPr lang="en-US" altLang="en-US" sz="2800" b="1">
              <a:solidFill>
                <a:schemeClr val="tx1"/>
              </a:solidFill>
              <a:latin typeface="Times New Roman" panose="02020603050405020304" pitchFamily="18" charset="0"/>
              <a:cs typeface="Times New Roman" panose="02020603050405020304" pitchFamily="18" charset="0"/>
            </a:endParaRPr>
          </a:p>
        </p:txBody>
      </p:sp>
      <p:sp>
        <p:nvSpPr>
          <p:cNvPr id="7" name="Lưu đồ: Chuẩn bị 6"/>
          <p:cNvSpPr/>
          <p:nvPr/>
        </p:nvSpPr>
        <p:spPr>
          <a:xfrm>
            <a:off x="2978826" y="2619262"/>
            <a:ext cx="6184629" cy="1007166"/>
          </a:xfrm>
          <a:prstGeom prst="flowChartPreparation">
            <a:avLst/>
          </a:prstGeom>
          <a:solidFill>
            <a:schemeClr val="bg1"/>
          </a:solid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altLang="vi-VN" sz="2800" b="1" smtClean="0">
                <a:solidFill>
                  <a:schemeClr val="tx1"/>
                </a:solidFill>
                <a:latin typeface="Times New Roman" panose="02020603050405020304" pitchFamily="18" charset="0"/>
                <a:cs typeface="Times New Roman" panose="02020603050405020304" pitchFamily="18" charset="0"/>
              </a:rPr>
              <a:t>A. </a:t>
            </a:r>
            <a:r>
              <a:rPr lang="en-US" altLang="en-US" sz="2800" b="1">
                <a:solidFill>
                  <a:schemeClr val="tx1"/>
                </a:solidFill>
                <a:latin typeface="Times New Roman" panose="02020603050405020304" pitchFamily="18" charset="0"/>
                <a:cs typeface="Times New Roman" panose="02020603050405020304" pitchFamily="18" charset="0"/>
              </a:rPr>
              <a:t>Không xứng đáng</a:t>
            </a:r>
            <a:endParaRPr lang="en-US" altLang="en-US" sz="2800" b="1">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500" fill="hold"/>
                                        <p:tgtEl>
                                          <p:spTgt spid="10"/>
                                        </p:tgtEl>
                                        <p:attrNameLst>
                                          <p:attrName>ppt_w</p:attrName>
                                        </p:attrNameLst>
                                      </p:cBhvr>
                                      <p:tavLst>
                                        <p:tav tm="0">
                                          <p:val>
                                            <p:fltVal val="0"/>
                                          </p:val>
                                        </p:tav>
                                        <p:tav tm="100000">
                                          <p:val>
                                            <p:strVal val="#ppt_w"/>
                                          </p:val>
                                        </p:tav>
                                      </p:tavLst>
                                    </p:anim>
                                    <p:anim calcmode="lin" valueType="num">
                                      <p:cBhvr>
                                        <p:cTn id="13" dur="500" fill="hold"/>
                                        <p:tgtEl>
                                          <p:spTgt spid="10"/>
                                        </p:tgtEl>
                                        <p:attrNameLst>
                                          <p:attrName>ppt_h</p:attrName>
                                        </p:attrNameLst>
                                      </p:cBhvr>
                                      <p:tavLst>
                                        <p:tav tm="0">
                                          <p:val>
                                            <p:fltVal val="0"/>
                                          </p:val>
                                        </p:tav>
                                        <p:tav tm="100000">
                                          <p:val>
                                            <p:strVal val="#ppt_h"/>
                                          </p:val>
                                        </p:tav>
                                      </p:tavLst>
                                    </p:anim>
                                    <p:animEffect transition="in" filter="fade">
                                      <p:cBhvr>
                                        <p:cTn id="14" dur="500"/>
                                        <p:tgtEl>
                                          <p:spTgt spid="10"/>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p:cTn id="22" dur="500" fill="hold"/>
                                        <p:tgtEl>
                                          <p:spTgt spid="7"/>
                                        </p:tgtEl>
                                        <p:attrNameLst>
                                          <p:attrName>ppt_w</p:attrName>
                                        </p:attrNameLst>
                                      </p:cBhvr>
                                      <p:tavLst>
                                        <p:tav tm="0">
                                          <p:val>
                                            <p:fltVal val="0"/>
                                          </p:val>
                                        </p:tav>
                                        <p:tav tm="100000">
                                          <p:val>
                                            <p:strVal val="#ppt_w"/>
                                          </p:val>
                                        </p:tav>
                                      </p:tavLst>
                                    </p:anim>
                                    <p:anim calcmode="lin" valueType="num">
                                      <p:cBhvr>
                                        <p:cTn id="23" dur="500" fill="hold"/>
                                        <p:tgtEl>
                                          <p:spTgt spid="7"/>
                                        </p:tgtEl>
                                        <p:attrNameLst>
                                          <p:attrName>ppt_h</p:attrName>
                                        </p:attrNameLst>
                                      </p:cBhvr>
                                      <p:tavLst>
                                        <p:tav tm="0">
                                          <p:val>
                                            <p:fltVal val="0"/>
                                          </p:val>
                                        </p:tav>
                                        <p:tav tm="100000">
                                          <p:val>
                                            <p:strVal val="#ppt_h"/>
                                          </p:val>
                                        </p:tav>
                                      </p:tavLst>
                                    </p:anim>
                                    <p:animEffect transition="in" filter="fade">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5" restart="whenNotActive" fill="hold" evtFilter="cancelBubble" nodeType="interactiveSeq">
                <p:stCondLst>
                  <p:cond evt="onClick" delay="0">
                    <p:tgtEl>
                      <p:spTgt spid="3"/>
                    </p:tgtEl>
                  </p:cond>
                </p:stCondLst>
                <p:endSync evt="end" delay="0">
                  <p:rtn val="all"/>
                </p:endSync>
                <p:childTnLst>
                  <p:par>
                    <p:cTn id="26" fill="hold" nodeType="clickPar">
                      <p:stCondLst>
                        <p:cond delay="indefinite"/>
                      </p:stCondLst>
                      <p:childTnLst>
                        <p:par>
                          <p:cTn id="27" fill="hold" nodeType="afterGroup">
                            <p:stCondLst>
                              <p:cond delay="0"/>
                            </p:stCondLst>
                            <p:childTnLst>
                              <p:par>
                                <p:cTn id="28" presetID="19" presetClass="emph" presetSubtype="0" repeatCount="4000" fill="hold" grpId="1" nodeType="clickEffect">
                                  <p:stCondLst>
                                    <p:cond delay="0"/>
                                  </p:stCondLst>
                                  <p:childTnLst>
                                    <p:animClr clrSpc="rgb" dir="cw">
                                      <p:cBhvr override="childStyle">
                                        <p:cTn id="29" dur="500" fill="hold"/>
                                        <p:tgtEl>
                                          <p:spTgt spid="3"/>
                                        </p:tgtEl>
                                        <p:attrNameLst>
                                          <p:attrName>style.color</p:attrName>
                                        </p:attrNameLst>
                                      </p:cBhvr>
                                      <p:to>
                                        <a:srgbClr val="FC2241"/>
                                      </p:to>
                                    </p:animClr>
                                    <p:animClr clrSpc="rgb" dir="cw">
                                      <p:cBhvr>
                                        <p:cTn id="30" dur="500" fill="hold"/>
                                        <p:tgtEl>
                                          <p:spTgt spid="3"/>
                                        </p:tgtEl>
                                        <p:attrNameLst>
                                          <p:attrName>fillcolor</p:attrName>
                                        </p:attrNameLst>
                                      </p:cBhvr>
                                      <p:to>
                                        <a:srgbClr val="FC2241"/>
                                      </p:to>
                                    </p:animClr>
                                    <p:set>
                                      <p:cBhvr>
                                        <p:cTn id="31" dur="500" fill="hold"/>
                                        <p:tgtEl>
                                          <p:spTgt spid="3"/>
                                        </p:tgtEl>
                                        <p:attrNameLst>
                                          <p:attrName>fill.type</p:attrName>
                                        </p:attrNameLst>
                                      </p:cBhvr>
                                      <p:to>
                                        <p:strVal val="solid"/>
                                      </p:to>
                                    </p:set>
                                    <p:set>
                                      <p:cBhvr>
                                        <p:cTn id="32" dur="500" fill="hold"/>
                                        <p:tgtEl>
                                          <p:spTgt spid="3"/>
                                        </p:tgtEl>
                                        <p:attrNameLst>
                                          <p:attrName>fill.on</p:attrName>
                                        </p:attrNameLst>
                                      </p:cBhvr>
                                      <p:to>
                                        <p:strVal val="true"/>
                                      </p:to>
                                    </p:set>
                                  </p:childTnLst>
                                  <p:subTnLst>
                                    <p:audio>
                                      <p:cMediaNode>
                                        <p:cTn display="0" masterRel="sameClick">
                                          <p:stCondLst>
                                            <p:cond evt="begin" delay="0">
                                              <p:tn val="28"/>
                                            </p:cond>
                                          </p:stCondLst>
                                          <p:endCondLst>
                                            <p:cond evt="onStopAudio" delay="0">
                                              <p:tgtEl>
                                                <p:sldTgt/>
                                              </p:tgtEl>
                                            </p:cond>
                                          </p:endCondLst>
                                        </p:cTn>
                                        <p:tgtEl>
                                          <p:sndTgt r:embed="rId2" name="Wrong Buzzer.wav"/>
                                        </p:tgtEl>
                                      </p:cMediaNode>
                                    </p:audio>
                                  </p:subTnLst>
                                </p:cTn>
                              </p:par>
                            </p:childTnLst>
                          </p:cTn>
                        </p:par>
                      </p:childTnLst>
                    </p:cTn>
                  </p:par>
                </p:childTnLst>
              </p:cTn>
              <p:nextCondLst>
                <p:cond evt="onClick" delay="0">
                  <p:tgtEl>
                    <p:spTgt spid="3"/>
                  </p:tgtEl>
                </p:cond>
              </p:nextCondLst>
            </p:seq>
            <p:seq concurrent="1" nextAc="seek">
              <p:cTn id="33" restart="whenNotActive" fill="hold" evtFilter="cancelBubble" nodeType="interactiveSeq">
                <p:stCondLst>
                  <p:cond evt="onClick" delay="0">
                    <p:tgtEl>
                      <p:spTgt spid="7"/>
                    </p:tgtEl>
                  </p:cond>
                </p:stCondLst>
                <p:endSync evt="end" delay="0">
                  <p:rtn val="all"/>
                </p:endSync>
                <p:childTnLst>
                  <p:par>
                    <p:cTn id="34" fill="hold" nodeType="clickPar">
                      <p:stCondLst>
                        <p:cond delay="indefinite"/>
                      </p:stCondLst>
                      <p:childTnLst>
                        <p:par>
                          <p:cTn id="35" fill="hold" nodeType="afterGroup">
                            <p:stCondLst>
                              <p:cond delay="0"/>
                            </p:stCondLst>
                            <p:childTnLst>
                              <p:par>
                                <p:cTn id="36" presetID="19" presetClass="emph" presetSubtype="0" repeatCount="4000" fill="hold" grpId="1" nodeType="clickEffect">
                                  <p:stCondLst>
                                    <p:cond delay="0"/>
                                  </p:stCondLst>
                                  <p:childTnLst>
                                    <p:animClr clrSpc="rgb" dir="cw">
                                      <p:cBhvr override="childStyle">
                                        <p:cTn id="37" dur="500" fill="hold"/>
                                        <p:tgtEl>
                                          <p:spTgt spid="7"/>
                                        </p:tgtEl>
                                        <p:attrNameLst>
                                          <p:attrName>style.color</p:attrName>
                                        </p:attrNameLst>
                                      </p:cBhvr>
                                      <p:to>
                                        <a:srgbClr val="44DA48"/>
                                      </p:to>
                                    </p:animClr>
                                    <p:animClr clrSpc="rgb" dir="cw">
                                      <p:cBhvr>
                                        <p:cTn id="38" dur="500" fill="hold"/>
                                        <p:tgtEl>
                                          <p:spTgt spid="7"/>
                                        </p:tgtEl>
                                        <p:attrNameLst>
                                          <p:attrName>fillcolor</p:attrName>
                                        </p:attrNameLst>
                                      </p:cBhvr>
                                      <p:to>
                                        <a:srgbClr val="44DA48"/>
                                      </p:to>
                                    </p:animClr>
                                    <p:set>
                                      <p:cBhvr>
                                        <p:cTn id="39" dur="500" fill="hold"/>
                                        <p:tgtEl>
                                          <p:spTgt spid="7"/>
                                        </p:tgtEl>
                                        <p:attrNameLst>
                                          <p:attrName>fill.type</p:attrName>
                                        </p:attrNameLst>
                                      </p:cBhvr>
                                      <p:to>
                                        <p:strVal val="solid"/>
                                      </p:to>
                                    </p:set>
                                    <p:set>
                                      <p:cBhvr>
                                        <p:cTn id="40" dur="500" fill="hold"/>
                                        <p:tgtEl>
                                          <p:spTgt spid="7"/>
                                        </p:tgtEl>
                                        <p:attrNameLst>
                                          <p:attrName>fill.on</p:attrName>
                                        </p:attrNameLst>
                                      </p:cBhvr>
                                      <p:to>
                                        <p:strVal val="true"/>
                                      </p:to>
                                    </p:set>
                                  </p:childTnLst>
                                  <p:subTnLst>
                                    <p:audio>
                                      <p:cMediaNode>
                                        <p:cTn display="0" masterRel="sameClick">
                                          <p:stCondLst>
                                            <p:cond evt="begin" delay="0">
                                              <p:tn val="36"/>
                                            </p:cond>
                                          </p:stCondLst>
                                          <p:endCondLst>
                                            <p:cond evt="onStopAudio" delay="0">
                                              <p:tgtEl>
                                                <p:sldTgt/>
                                              </p:tgtEl>
                                            </p:cond>
                                          </p:endCondLst>
                                        </p:cTn>
                                        <p:tgtEl>
                                          <p:sndTgt r:embed="rId3" name="applause.wav"/>
                                        </p:tgtEl>
                                      </p:cMediaNode>
                                    </p:audio>
                                  </p:subTnLst>
                                </p:cTn>
                              </p:par>
                            </p:childTnLst>
                          </p:cTn>
                        </p:par>
                      </p:childTnLst>
                    </p:cTn>
                  </p:par>
                </p:childTnLst>
              </p:cTn>
              <p:nextCondLst>
                <p:cond evt="onClick" delay="0">
                  <p:tgtEl>
                    <p:spTgt spid="7"/>
                  </p:tgtEl>
                </p:cond>
              </p:nextCondLst>
            </p:seq>
            <p:seq concurrent="1" nextAc="seek">
              <p:cTn id="41" restart="whenNotActive" fill="hold" evtFilter="cancelBubble" nodeType="interactiveSeq">
                <p:stCondLst>
                  <p:cond evt="onClick" delay="0">
                    <p:tgtEl>
                      <p:spTgt spid="5"/>
                    </p:tgtEl>
                  </p:cond>
                </p:stCondLst>
                <p:endSync evt="end" delay="0">
                  <p:rtn val="all"/>
                </p:endSync>
                <p:childTnLst>
                  <p:par>
                    <p:cTn id="42" fill="hold" nodeType="clickPar">
                      <p:stCondLst>
                        <p:cond delay="indefinite"/>
                      </p:stCondLst>
                      <p:childTnLst>
                        <p:par>
                          <p:cTn id="43" fill="hold" nodeType="afterGroup">
                            <p:stCondLst>
                              <p:cond delay="0"/>
                            </p:stCondLst>
                            <p:childTnLst>
                              <p:par>
                                <p:cTn id="44" presetID="19" presetClass="emph" presetSubtype="0" repeatCount="4000" fill="hold" grpId="1" nodeType="clickEffect">
                                  <p:stCondLst>
                                    <p:cond delay="0"/>
                                  </p:stCondLst>
                                  <p:childTnLst>
                                    <p:animClr clrSpc="rgb" dir="cw">
                                      <p:cBhvr override="childStyle">
                                        <p:cTn id="45" dur="500" fill="hold"/>
                                        <p:tgtEl>
                                          <p:spTgt spid="5"/>
                                        </p:tgtEl>
                                        <p:attrNameLst>
                                          <p:attrName>style.color</p:attrName>
                                        </p:attrNameLst>
                                      </p:cBhvr>
                                      <p:to>
                                        <a:srgbClr val="F12D32"/>
                                      </p:to>
                                    </p:animClr>
                                    <p:animClr clrSpc="rgb" dir="cw">
                                      <p:cBhvr>
                                        <p:cTn id="46" dur="500" fill="hold"/>
                                        <p:tgtEl>
                                          <p:spTgt spid="5"/>
                                        </p:tgtEl>
                                        <p:attrNameLst>
                                          <p:attrName>fillcolor</p:attrName>
                                        </p:attrNameLst>
                                      </p:cBhvr>
                                      <p:to>
                                        <a:srgbClr val="F12D32"/>
                                      </p:to>
                                    </p:animClr>
                                    <p:set>
                                      <p:cBhvr>
                                        <p:cTn id="47" dur="500" fill="hold"/>
                                        <p:tgtEl>
                                          <p:spTgt spid="5"/>
                                        </p:tgtEl>
                                        <p:attrNameLst>
                                          <p:attrName>fill.type</p:attrName>
                                        </p:attrNameLst>
                                      </p:cBhvr>
                                      <p:to>
                                        <p:strVal val="solid"/>
                                      </p:to>
                                    </p:set>
                                    <p:set>
                                      <p:cBhvr>
                                        <p:cTn id="48" dur="500" fill="hold"/>
                                        <p:tgtEl>
                                          <p:spTgt spid="5"/>
                                        </p:tgtEl>
                                        <p:attrNameLst>
                                          <p:attrName>fill.on</p:attrName>
                                        </p:attrNameLst>
                                      </p:cBhvr>
                                      <p:to>
                                        <p:strVal val="true"/>
                                      </p:to>
                                    </p:set>
                                  </p:childTnLst>
                                  <p:subTnLst>
                                    <p:audio>
                                      <p:cMediaNode>
                                        <p:cTn display="0" masterRel="sameClick">
                                          <p:stCondLst>
                                            <p:cond evt="begin" delay="0">
                                              <p:tn val="44"/>
                                            </p:cond>
                                          </p:stCondLst>
                                          <p:endCondLst>
                                            <p:cond evt="onStopAudio" delay="0">
                                              <p:tgtEl>
                                                <p:sldTgt/>
                                              </p:tgtEl>
                                            </p:cond>
                                          </p:endCondLst>
                                        </p:cTn>
                                        <p:tgtEl>
                                          <p:sndTgt r:embed="rId2" name="Wrong Buzzer.wav"/>
                                        </p:tgtEl>
                                      </p:cMediaNode>
                                    </p:audio>
                                  </p:subTnLst>
                                </p:cTn>
                              </p:par>
                            </p:childTnLst>
                          </p:cTn>
                        </p:par>
                      </p:childTnLst>
                    </p:cTn>
                  </p:par>
                </p:childTnLst>
              </p:cTn>
              <p:nextCondLst>
                <p:cond evt="onClick" delay="0">
                  <p:tgtEl>
                    <p:spTgt spid="5"/>
                  </p:tgtEl>
                </p:cond>
              </p:nextCondLst>
            </p:seq>
          </p:childTnLst>
        </p:cTn>
      </p:par>
    </p:tnLst>
    <p:bldLst>
      <p:bldP spid="3" grpId="0"/>
      <p:bldP spid="3" grpId="1"/>
      <p:bldP spid="10" grpId="2"/>
      <p:bldP spid="5" grpId="3"/>
      <p:bldP spid="5" grpId="4"/>
      <p:bldP spid="7" grpId="5"/>
      <p:bldP spid="7" grpId="6"/>
    </p:bldLst>
  </p:timing>
</p:sld>
</file>

<file path=ppt/slides/slide9.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Lưu đồ: Chuẩn bị 2"/>
          <p:cNvSpPr/>
          <p:nvPr/>
        </p:nvSpPr>
        <p:spPr>
          <a:xfrm>
            <a:off x="3496930" y="4975411"/>
            <a:ext cx="5115339" cy="1007166"/>
          </a:xfrm>
          <a:prstGeom prst="flowChartPreparation">
            <a:avLst/>
          </a:prstGeom>
          <a:solidFill>
            <a:schemeClr val="bg1"/>
          </a:solidFill>
          <a:ln w="38100">
            <a:solidFill>
              <a:srgbClr val="E28FB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smtClean="0">
                <a:solidFill>
                  <a:schemeClr val="tx1"/>
                </a:solidFill>
                <a:latin typeface="Times New Roman" panose="02020603050405020304" pitchFamily="18" charset="0"/>
                <a:cs typeface="Times New Roman" panose="02020603050405020304" pitchFamily="18" charset="0"/>
              </a:rPr>
              <a:t>C. </a:t>
            </a:r>
            <a:r>
              <a:rPr lang="vi-VN" sz="2800" b="1" smtClean="0">
                <a:solidFill>
                  <a:schemeClr val="tx1"/>
                </a:solidFill>
                <a:latin typeface="Times New Roman" panose="02020603050405020304" pitchFamily="18" charset="0"/>
                <a:cs typeface="Times New Roman" panose="02020603050405020304" pitchFamily="18" charset="0"/>
              </a:rPr>
              <a:t>Được thưởng</a:t>
            </a:r>
            <a:endParaRPr lang="vi-VN" sz="2800" b="1" smtClean="0">
              <a:solidFill>
                <a:schemeClr val="tx1"/>
              </a:solidFill>
              <a:latin typeface="Times New Roman" panose="02020603050405020304" pitchFamily="18" charset="0"/>
              <a:cs typeface="Times New Roman" panose="02020603050405020304" pitchFamily="18" charset="0"/>
            </a:endParaRPr>
          </a:p>
        </p:txBody>
      </p:sp>
      <p:sp>
        <p:nvSpPr>
          <p:cNvPr id="10" name="Lưu đồ: Chuẩn bị 9"/>
          <p:cNvSpPr/>
          <p:nvPr/>
        </p:nvSpPr>
        <p:spPr>
          <a:xfrm>
            <a:off x="980661" y="864704"/>
            <a:ext cx="10711986" cy="1620080"/>
          </a:xfrm>
          <a:prstGeom prst="flowChartPreparation">
            <a:avLst/>
          </a:prstGeom>
          <a:solidFill>
            <a:schemeClr val="bg1"/>
          </a:solidFill>
          <a:ln w="38100">
            <a:solidFill>
              <a:schemeClr val="accent4">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sz="3600" b="1">
                <a:solidFill>
                  <a:schemeClr val="tx1"/>
                </a:solidFill>
                <a:latin typeface="Times New Roman" panose="02020603050405020304" pitchFamily="18" charset="0"/>
                <a:cs typeface="Times New Roman" panose="02020603050405020304" pitchFamily="18" charset="0"/>
              </a:rPr>
              <a:t>Câu 3</a:t>
            </a:r>
            <a:r>
              <a:rPr lang="vi-VN" sz="3600" b="1">
                <a:solidFill>
                  <a:schemeClr val="tx1"/>
                </a:solidFill>
                <a:latin typeface="+mj-lt"/>
                <a:cs typeface="Times New Roman" panose="02020603050405020304" pitchFamily="18" charset="0"/>
              </a:rPr>
              <a:t>:</a:t>
            </a:r>
            <a:r>
              <a:rPr lang="en-US" altLang="vi-VN" sz="3600" b="1">
                <a:solidFill>
                  <a:schemeClr val="tx1"/>
                </a:solidFill>
                <a:latin typeface="+mj-lt"/>
                <a:cs typeface="Times New Roman" panose="02020603050405020304" pitchFamily="18" charset="0"/>
              </a:rPr>
              <a:t> </a:t>
            </a:r>
            <a:r>
              <a:rPr lang="en-US" altLang="en-US" sz="3600" b="1">
                <a:solidFill>
                  <a:schemeClr val="tx1"/>
                </a:solidFill>
                <a:latin typeface="Times New Roman" panose="02020603050405020304" pitchFamily="18" charset="0"/>
                <a:cs typeface="Times New Roman" panose="02020603050405020304" pitchFamily="18" charset="0"/>
              </a:rPr>
              <a:t>Ai cố giữ mạng sống mình sẽ</a:t>
            </a:r>
            <a:r>
              <a:rPr lang="vi-VN" altLang="en-US" sz="3600" b="1">
                <a:solidFill>
                  <a:schemeClr val="tx1"/>
                </a:solidFill>
                <a:latin typeface="Times New Roman" panose="02020603050405020304" pitchFamily="18" charset="0"/>
                <a:cs typeface="Times New Roman" panose="02020603050405020304" pitchFamily="18" charset="0"/>
              </a:rPr>
              <a:t> như thế nào</a:t>
            </a:r>
            <a:r>
              <a:rPr lang="en-US" altLang="en-US" sz="3600" b="1">
                <a:solidFill>
                  <a:schemeClr val="tx1"/>
                </a:solidFill>
                <a:latin typeface="Times New Roman" panose="02020603050405020304" pitchFamily="18" charset="0"/>
                <a:cs typeface="Times New Roman" panose="02020603050405020304" pitchFamily="18" charset="0"/>
              </a:rPr>
              <a:t>?</a:t>
            </a:r>
            <a:endParaRPr lang="en-US" altLang="en-US" sz="3600" b="1">
              <a:solidFill>
                <a:schemeClr val="tx1"/>
              </a:solidFill>
              <a:latin typeface="Times New Roman" panose="02020603050405020304" pitchFamily="18" charset="0"/>
              <a:cs typeface="Times New Roman" panose="02020603050405020304" pitchFamily="18" charset="0"/>
            </a:endParaRPr>
          </a:p>
        </p:txBody>
      </p:sp>
      <p:sp>
        <p:nvSpPr>
          <p:cNvPr id="5" name="Lưu đồ: Chuẩn bị 4"/>
          <p:cNvSpPr/>
          <p:nvPr/>
        </p:nvSpPr>
        <p:spPr>
          <a:xfrm>
            <a:off x="3496931" y="3824909"/>
            <a:ext cx="5115339" cy="1007166"/>
          </a:xfrm>
          <a:prstGeom prst="flowChartPreparation">
            <a:avLst/>
          </a:prstGeom>
          <a:solidFill>
            <a:schemeClr val="bg1"/>
          </a:solid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vi-VN" sz="2800" b="1">
                <a:solidFill>
                  <a:schemeClr val="tx1"/>
                </a:solidFill>
                <a:latin typeface="Times New Roman" panose="02020603050405020304" pitchFamily="18" charset="0"/>
                <a:cs typeface="Times New Roman" panose="02020603050405020304" pitchFamily="18" charset="0"/>
              </a:rPr>
              <a:t>B</a:t>
            </a:r>
            <a:r>
              <a:rPr lang="vi-VN" sz="2800">
                <a:solidFill>
                  <a:schemeClr val="tx1"/>
                </a:solidFill>
                <a:latin typeface="Times New Roman" panose="02020603050405020304" pitchFamily="18" charset="0"/>
                <a:cs typeface="Times New Roman" panose="02020603050405020304" pitchFamily="18" charset="0"/>
              </a:rPr>
              <a:t>.</a:t>
            </a:r>
            <a:r>
              <a:rPr lang="en-US" altLang="vi-VN" sz="2800">
                <a:solidFill>
                  <a:schemeClr val="tx1"/>
                </a:solidFill>
                <a:latin typeface="Times New Roman" panose="02020603050405020304" pitchFamily="18" charset="0"/>
                <a:cs typeface="Times New Roman" panose="02020603050405020304" pitchFamily="18" charset="0"/>
              </a:rPr>
              <a:t> </a:t>
            </a:r>
            <a:r>
              <a:rPr lang="vi-VN" altLang="vi-VN" sz="2800" b="1" smtClean="0">
                <a:solidFill>
                  <a:schemeClr val="tx1"/>
                </a:solidFill>
                <a:latin typeface="Times New Roman" panose="02020603050405020304" pitchFamily="18" charset="0"/>
                <a:cs typeface="Times New Roman" panose="02020603050405020304" pitchFamily="18" charset="0"/>
              </a:rPr>
              <a:t>Được sống</a:t>
            </a:r>
            <a:endParaRPr lang="vi-VN" altLang="vi-VN" sz="2800" b="1" smtClean="0">
              <a:solidFill>
                <a:schemeClr val="tx1"/>
              </a:solidFill>
              <a:latin typeface="Times New Roman" panose="02020603050405020304" pitchFamily="18" charset="0"/>
              <a:cs typeface="Times New Roman" panose="02020603050405020304" pitchFamily="18" charset="0"/>
            </a:endParaRPr>
          </a:p>
        </p:txBody>
      </p:sp>
      <p:sp>
        <p:nvSpPr>
          <p:cNvPr id="6" name="Lưu đồ: Chuẩn bị 5"/>
          <p:cNvSpPr/>
          <p:nvPr/>
        </p:nvSpPr>
        <p:spPr>
          <a:xfrm>
            <a:off x="3496932" y="2675544"/>
            <a:ext cx="5115339" cy="1007166"/>
          </a:xfrm>
          <a:prstGeom prst="flowChartPreparation">
            <a:avLst/>
          </a:prstGeom>
          <a:solidFill>
            <a:schemeClr val="bg1"/>
          </a:solid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smtClean="0">
                <a:solidFill>
                  <a:schemeClr val="tx1"/>
                </a:solidFill>
                <a:latin typeface="Times New Roman" panose="02020603050405020304" pitchFamily="18" charset="0"/>
                <a:cs typeface="Times New Roman" panose="02020603050405020304" pitchFamily="18" charset="0"/>
              </a:rPr>
              <a:t>A</a:t>
            </a:r>
            <a:r>
              <a:rPr lang="vi-VN" sz="2800" b="1" smtClean="0">
                <a:solidFill>
                  <a:schemeClr val="tx1"/>
                </a:solidFill>
                <a:latin typeface="Times New Roman" panose="02020603050405020304" pitchFamily="18" charset="0"/>
                <a:cs typeface="Times New Roman" panose="02020603050405020304" pitchFamily="18" charset="0"/>
              </a:rPr>
              <a:t>. </a:t>
            </a:r>
            <a:r>
              <a:rPr lang="en-US" altLang="en-US" sz="2800" b="1"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Bị mất</a:t>
            </a:r>
            <a:endParaRPr lang="en-US" altLang="en-US" sz="2800" b="1" kern="1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500" fill="hold"/>
                                        <p:tgtEl>
                                          <p:spTgt spid="10"/>
                                        </p:tgtEl>
                                        <p:attrNameLst>
                                          <p:attrName>ppt_w</p:attrName>
                                        </p:attrNameLst>
                                      </p:cBhvr>
                                      <p:tavLst>
                                        <p:tav tm="0">
                                          <p:val>
                                            <p:fltVal val="0"/>
                                          </p:val>
                                        </p:tav>
                                        <p:tav tm="100000">
                                          <p:val>
                                            <p:strVal val="#ppt_w"/>
                                          </p:val>
                                        </p:tav>
                                      </p:tavLst>
                                    </p:anim>
                                    <p:anim calcmode="lin" valueType="num">
                                      <p:cBhvr>
                                        <p:cTn id="13" dur="500" fill="hold"/>
                                        <p:tgtEl>
                                          <p:spTgt spid="10"/>
                                        </p:tgtEl>
                                        <p:attrNameLst>
                                          <p:attrName>ppt_h</p:attrName>
                                        </p:attrNameLst>
                                      </p:cBhvr>
                                      <p:tavLst>
                                        <p:tav tm="0">
                                          <p:val>
                                            <p:fltVal val="0"/>
                                          </p:val>
                                        </p:tav>
                                        <p:tav tm="100000">
                                          <p:val>
                                            <p:strVal val="#ppt_h"/>
                                          </p:val>
                                        </p:tav>
                                      </p:tavLst>
                                    </p:anim>
                                    <p:animEffect transition="in" filter="fade">
                                      <p:cBhvr>
                                        <p:cTn id="14" dur="500"/>
                                        <p:tgtEl>
                                          <p:spTgt spid="10"/>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p:cTn id="22" dur="500" fill="hold"/>
                                        <p:tgtEl>
                                          <p:spTgt spid="6"/>
                                        </p:tgtEl>
                                        <p:attrNameLst>
                                          <p:attrName>ppt_w</p:attrName>
                                        </p:attrNameLst>
                                      </p:cBhvr>
                                      <p:tavLst>
                                        <p:tav tm="0">
                                          <p:val>
                                            <p:fltVal val="0"/>
                                          </p:val>
                                        </p:tav>
                                        <p:tav tm="100000">
                                          <p:val>
                                            <p:strVal val="#ppt_w"/>
                                          </p:val>
                                        </p:tav>
                                      </p:tavLst>
                                    </p:anim>
                                    <p:anim calcmode="lin" valueType="num">
                                      <p:cBhvr>
                                        <p:cTn id="23" dur="500" fill="hold"/>
                                        <p:tgtEl>
                                          <p:spTgt spid="6"/>
                                        </p:tgtEl>
                                        <p:attrNameLst>
                                          <p:attrName>ppt_h</p:attrName>
                                        </p:attrNameLst>
                                      </p:cBhvr>
                                      <p:tavLst>
                                        <p:tav tm="0">
                                          <p:val>
                                            <p:fltVal val="0"/>
                                          </p:val>
                                        </p:tav>
                                        <p:tav tm="100000">
                                          <p:val>
                                            <p:strVal val="#ppt_h"/>
                                          </p:val>
                                        </p:tav>
                                      </p:tavLst>
                                    </p:anim>
                                    <p:animEffect transition="in" filter="fade">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5" restart="whenNotActive" fill="hold" evtFilter="cancelBubble" nodeType="interactiveSeq">
                <p:stCondLst>
                  <p:cond evt="onClick" delay="0">
                    <p:tgtEl>
                      <p:spTgt spid="3"/>
                    </p:tgtEl>
                  </p:cond>
                </p:stCondLst>
                <p:endSync evt="end" delay="0">
                  <p:rtn val="all"/>
                </p:endSync>
                <p:childTnLst>
                  <p:par>
                    <p:cTn id="26" fill="hold" nodeType="clickPar">
                      <p:stCondLst>
                        <p:cond delay="indefinite"/>
                      </p:stCondLst>
                      <p:childTnLst>
                        <p:par>
                          <p:cTn id="27" fill="hold" nodeType="afterGroup">
                            <p:stCondLst>
                              <p:cond delay="0"/>
                            </p:stCondLst>
                            <p:childTnLst>
                              <p:par>
                                <p:cTn id="28" presetID="19" presetClass="emph" presetSubtype="0" repeatCount="4000" fill="hold" grpId="1" nodeType="clickEffect">
                                  <p:stCondLst>
                                    <p:cond delay="0"/>
                                  </p:stCondLst>
                                  <p:childTnLst>
                                    <p:animClr clrSpc="rgb" dir="cw">
                                      <p:cBhvr override="childStyle">
                                        <p:cTn id="29" dur="500" fill="hold"/>
                                        <p:tgtEl>
                                          <p:spTgt spid="3"/>
                                        </p:tgtEl>
                                        <p:attrNameLst>
                                          <p:attrName>style.color</p:attrName>
                                        </p:attrNameLst>
                                      </p:cBhvr>
                                      <p:to>
                                        <a:srgbClr val="FC2241"/>
                                      </p:to>
                                    </p:animClr>
                                    <p:animClr clrSpc="rgb" dir="cw">
                                      <p:cBhvr>
                                        <p:cTn id="30" dur="500" fill="hold"/>
                                        <p:tgtEl>
                                          <p:spTgt spid="3"/>
                                        </p:tgtEl>
                                        <p:attrNameLst>
                                          <p:attrName>fillcolor</p:attrName>
                                        </p:attrNameLst>
                                      </p:cBhvr>
                                      <p:to>
                                        <a:srgbClr val="FC2241"/>
                                      </p:to>
                                    </p:animClr>
                                    <p:set>
                                      <p:cBhvr>
                                        <p:cTn id="31" dur="500" fill="hold"/>
                                        <p:tgtEl>
                                          <p:spTgt spid="3"/>
                                        </p:tgtEl>
                                        <p:attrNameLst>
                                          <p:attrName>fill.type</p:attrName>
                                        </p:attrNameLst>
                                      </p:cBhvr>
                                      <p:to>
                                        <p:strVal val="solid"/>
                                      </p:to>
                                    </p:set>
                                    <p:set>
                                      <p:cBhvr>
                                        <p:cTn id="32" dur="500" fill="hold"/>
                                        <p:tgtEl>
                                          <p:spTgt spid="3"/>
                                        </p:tgtEl>
                                        <p:attrNameLst>
                                          <p:attrName>fill.on</p:attrName>
                                        </p:attrNameLst>
                                      </p:cBhvr>
                                      <p:to>
                                        <p:strVal val="true"/>
                                      </p:to>
                                    </p:set>
                                  </p:childTnLst>
                                  <p:subTnLst>
                                    <p:audio>
                                      <p:cMediaNode>
                                        <p:cTn display="0" masterRel="sameClick">
                                          <p:stCondLst>
                                            <p:cond evt="begin" delay="0">
                                              <p:tn val="28"/>
                                            </p:cond>
                                          </p:stCondLst>
                                          <p:endCondLst>
                                            <p:cond evt="onStopAudio" delay="0">
                                              <p:tgtEl>
                                                <p:sldTgt/>
                                              </p:tgtEl>
                                            </p:cond>
                                          </p:endCondLst>
                                        </p:cTn>
                                        <p:tgtEl>
                                          <p:sndTgt r:embed="rId2" name="Wrong Buzzer.wav"/>
                                        </p:tgtEl>
                                      </p:cMediaNode>
                                    </p:audio>
                                  </p:subTnLst>
                                </p:cTn>
                              </p:par>
                            </p:childTnLst>
                          </p:cTn>
                        </p:par>
                      </p:childTnLst>
                    </p:cTn>
                  </p:par>
                </p:childTnLst>
              </p:cTn>
              <p:nextCondLst>
                <p:cond evt="onClick" delay="0">
                  <p:tgtEl>
                    <p:spTgt spid="3"/>
                  </p:tgtEl>
                </p:cond>
              </p:nextCondLst>
            </p:seq>
            <p:seq concurrent="1" nextAc="seek">
              <p:cTn id="33" restart="whenNotActive" fill="hold" evtFilter="cancelBubble" nodeType="interactiveSeq">
                <p:stCondLst>
                  <p:cond evt="onClick" delay="0">
                    <p:tgtEl>
                      <p:spTgt spid="6"/>
                    </p:tgtEl>
                  </p:cond>
                </p:stCondLst>
                <p:endSync evt="end" delay="0">
                  <p:rtn val="all"/>
                </p:endSync>
                <p:childTnLst>
                  <p:par>
                    <p:cTn id="34" fill="hold" nodeType="clickPar">
                      <p:stCondLst>
                        <p:cond delay="indefinite"/>
                      </p:stCondLst>
                      <p:childTnLst>
                        <p:par>
                          <p:cTn id="35" fill="hold" nodeType="afterGroup">
                            <p:stCondLst>
                              <p:cond delay="0"/>
                            </p:stCondLst>
                            <p:childTnLst>
                              <p:par>
                                <p:cTn id="36" presetID="19" presetClass="emph" presetSubtype="0" repeatCount="4000" fill="hold" grpId="1" nodeType="clickEffect">
                                  <p:stCondLst>
                                    <p:cond delay="0"/>
                                  </p:stCondLst>
                                  <p:childTnLst>
                                    <p:animClr clrSpc="rgb" dir="cw">
                                      <p:cBhvr override="childStyle">
                                        <p:cTn id="37" dur="500" fill="hold"/>
                                        <p:tgtEl>
                                          <p:spTgt spid="6"/>
                                        </p:tgtEl>
                                        <p:attrNameLst>
                                          <p:attrName>style.color</p:attrName>
                                        </p:attrNameLst>
                                      </p:cBhvr>
                                      <p:to>
                                        <a:srgbClr val="44DA48"/>
                                      </p:to>
                                    </p:animClr>
                                    <p:animClr clrSpc="rgb" dir="cw">
                                      <p:cBhvr>
                                        <p:cTn id="38" dur="500" fill="hold"/>
                                        <p:tgtEl>
                                          <p:spTgt spid="6"/>
                                        </p:tgtEl>
                                        <p:attrNameLst>
                                          <p:attrName>fillcolor</p:attrName>
                                        </p:attrNameLst>
                                      </p:cBhvr>
                                      <p:to>
                                        <a:srgbClr val="44DA48"/>
                                      </p:to>
                                    </p:animClr>
                                    <p:set>
                                      <p:cBhvr>
                                        <p:cTn id="39" dur="500" fill="hold"/>
                                        <p:tgtEl>
                                          <p:spTgt spid="6"/>
                                        </p:tgtEl>
                                        <p:attrNameLst>
                                          <p:attrName>fill.type</p:attrName>
                                        </p:attrNameLst>
                                      </p:cBhvr>
                                      <p:to>
                                        <p:strVal val="solid"/>
                                      </p:to>
                                    </p:set>
                                    <p:set>
                                      <p:cBhvr>
                                        <p:cTn id="40" dur="500" fill="hold"/>
                                        <p:tgtEl>
                                          <p:spTgt spid="6"/>
                                        </p:tgtEl>
                                        <p:attrNameLst>
                                          <p:attrName>fill.on</p:attrName>
                                        </p:attrNameLst>
                                      </p:cBhvr>
                                      <p:to>
                                        <p:strVal val="true"/>
                                      </p:to>
                                    </p:set>
                                  </p:childTnLst>
                                  <p:subTnLst>
                                    <p:audio>
                                      <p:cMediaNode>
                                        <p:cTn display="0" masterRel="sameClick">
                                          <p:stCondLst>
                                            <p:cond evt="begin" delay="0">
                                              <p:tn val="36"/>
                                            </p:cond>
                                          </p:stCondLst>
                                          <p:endCondLst>
                                            <p:cond evt="onStopAudio" delay="0">
                                              <p:tgtEl>
                                                <p:sldTgt/>
                                              </p:tgtEl>
                                            </p:cond>
                                          </p:endCondLst>
                                        </p:cTn>
                                        <p:tgtEl>
                                          <p:sndTgt r:embed="rId3" name="applause.wav"/>
                                        </p:tgtEl>
                                      </p:cMediaNode>
                                    </p:audio>
                                  </p:subTnLst>
                                </p:cTn>
                              </p:par>
                            </p:childTnLst>
                          </p:cTn>
                        </p:par>
                      </p:childTnLst>
                    </p:cTn>
                  </p:par>
                </p:childTnLst>
              </p:cTn>
              <p:nextCondLst>
                <p:cond evt="onClick" delay="0">
                  <p:tgtEl>
                    <p:spTgt spid="6"/>
                  </p:tgtEl>
                </p:cond>
              </p:nextCondLst>
            </p:seq>
            <p:seq concurrent="1" nextAc="seek">
              <p:cTn id="41" restart="whenNotActive" fill="hold" evtFilter="cancelBubble" nodeType="interactiveSeq">
                <p:stCondLst>
                  <p:cond evt="onClick" delay="0">
                    <p:tgtEl>
                      <p:spTgt spid="5"/>
                    </p:tgtEl>
                  </p:cond>
                </p:stCondLst>
                <p:endSync evt="end" delay="0">
                  <p:rtn val="all"/>
                </p:endSync>
                <p:childTnLst>
                  <p:par>
                    <p:cTn id="42" fill="hold" nodeType="clickPar">
                      <p:stCondLst>
                        <p:cond delay="indefinite"/>
                      </p:stCondLst>
                      <p:childTnLst>
                        <p:par>
                          <p:cTn id="43" fill="hold" nodeType="afterGroup">
                            <p:stCondLst>
                              <p:cond delay="0"/>
                            </p:stCondLst>
                            <p:childTnLst>
                              <p:par>
                                <p:cTn id="44" presetID="19" presetClass="emph" presetSubtype="0" repeatCount="4000" fill="hold" grpId="1" nodeType="clickEffect">
                                  <p:stCondLst>
                                    <p:cond delay="0"/>
                                  </p:stCondLst>
                                  <p:childTnLst>
                                    <p:animClr clrSpc="rgb" dir="cw">
                                      <p:cBhvr override="childStyle">
                                        <p:cTn id="45" dur="500" fill="hold"/>
                                        <p:tgtEl>
                                          <p:spTgt spid="5"/>
                                        </p:tgtEl>
                                        <p:attrNameLst>
                                          <p:attrName>style.color</p:attrName>
                                        </p:attrNameLst>
                                      </p:cBhvr>
                                      <p:to>
                                        <a:srgbClr val="F12D32"/>
                                      </p:to>
                                    </p:animClr>
                                    <p:animClr clrSpc="rgb" dir="cw">
                                      <p:cBhvr>
                                        <p:cTn id="46" dur="500" fill="hold"/>
                                        <p:tgtEl>
                                          <p:spTgt spid="5"/>
                                        </p:tgtEl>
                                        <p:attrNameLst>
                                          <p:attrName>fillcolor</p:attrName>
                                        </p:attrNameLst>
                                      </p:cBhvr>
                                      <p:to>
                                        <a:srgbClr val="F12D32"/>
                                      </p:to>
                                    </p:animClr>
                                    <p:set>
                                      <p:cBhvr>
                                        <p:cTn id="47" dur="500" fill="hold"/>
                                        <p:tgtEl>
                                          <p:spTgt spid="5"/>
                                        </p:tgtEl>
                                        <p:attrNameLst>
                                          <p:attrName>fill.type</p:attrName>
                                        </p:attrNameLst>
                                      </p:cBhvr>
                                      <p:to>
                                        <p:strVal val="solid"/>
                                      </p:to>
                                    </p:set>
                                    <p:set>
                                      <p:cBhvr>
                                        <p:cTn id="48" dur="500" fill="hold"/>
                                        <p:tgtEl>
                                          <p:spTgt spid="5"/>
                                        </p:tgtEl>
                                        <p:attrNameLst>
                                          <p:attrName>fill.on</p:attrName>
                                        </p:attrNameLst>
                                      </p:cBhvr>
                                      <p:to>
                                        <p:strVal val="true"/>
                                      </p:to>
                                    </p:set>
                                  </p:childTnLst>
                                  <p:subTnLst>
                                    <p:audio>
                                      <p:cMediaNode>
                                        <p:cTn display="0" masterRel="sameClick">
                                          <p:stCondLst>
                                            <p:cond evt="begin" delay="0">
                                              <p:tn val="44"/>
                                            </p:cond>
                                          </p:stCondLst>
                                          <p:endCondLst>
                                            <p:cond evt="onStopAudio" delay="0">
                                              <p:tgtEl>
                                                <p:sldTgt/>
                                              </p:tgtEl>
                                            </p:cond>
                                          </p:endCondLst>
                                        </p:cTn>
                                        <p:tgtEl>
                                          <p:sndTgt r:embed="rId2" name="Wrong Buzzer.wav"/>
                                        </p:tgtEl>
                                      </p:cMediaNode>
                                    </p:audio>
                                  </p:subTnLst>
                                </p:cTn>
                              </p:par>
                            </p:childTnLst>
                          </p:cTn>
                        </p:par>
                      </p:childTnLst>
                    </p:cTn>
                  </p:par>
                </p:childTnLst>
              </p:cTn>
              <p:nextCondLst>
                <p:cond evt="onClick" delay="0">
                  <p:tgtEl>
                    <p:spTgt spid="5"/>
                  </p:tgtEl>
                </p:cond>
              </p:nextCondLst>
            </p:seq>
          </p:childTnLst>
        </p:cTn>
      </p:par>
    </p:tnLst>
    <p:bldLst>
      <p:bldP spid="3" grpId="0"/>
      <p:bldP spid="3" grpId="1"/>
      <p:bldP spid="10" grpId="2"/>
      <p:bldP spid="5" grpId="3"/>
      <p:bldP spid="5" grpId="4"/>
      <p:bldP spid="6" grpId="5"/>
      <p:bldP spid="6" grpId="6"/>
    </p:bldLst>
  </p:timing>
</p:sld>
</file>

<file path=ppt/tags/tag1.xml><?xml version="1.0" encoding="utf-8"?>
<p:tagLst xmlns:p="http://schemas.openxmlformats.org/presentationml/2006/main">
  <p:tag name="AS_NET" val="4.0.30319.42000"/>
  <p:tag name="AS_OS" val="Microsoft Windows NT 10.0.14393.0"/>
  <p:tag name="AS_RELEASE_DATE" val="2019.12.14"/>
  <p:tag name="AS_TITLE" val="Aspose.Slides for .NET 4.0 Client Profile"/>
  <p:tag name="AS_VERSION" val="19.12"/>
</p:tagLst>
</file>

<file path=ppt/theme/theme1.xml><?xml version="1.0" encoding="utf-8"?>
<a:theme xmlns:r="http://schemas.openxmlformats.org/officeDocument/2006/relationships" xmlns:a="http://schemas.openxmlformats.org/drawingml/2006/main" name="Green Color">
  <a:themeElements>
    <a:clrScheme name="Green Color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fontScheme name="Green Color">
      <a:majorFont>
        <a:latin typeface="Arial"/>
        <a:ea typeface="SimSun"/>
        <a:cs typeface="Arial"/>
      </a:majorFont>
      <a:minorFont>
        <a:latin typeface="Arial"/>
        <a:ea typeface="SimSun"/>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Green Colo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reen Colo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reen Colo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reen Colo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reen Colo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reen Colo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reen Colo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reen Colo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reen Colo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reen Colo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reen Colo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reen Colo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reen Color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Widescreen</PresentationFormat>
  <Paragraphs>53</Paragraphs>
  <Slides>16</Slides>
  <Notes>0</Notes>
  <TotalTime>0</TotalTime>
  <HiddenSlides>0</HiddenSlides>
  <MMClips>0</MMClips>
  <ScaleCrop>0</ScaleCrop>
  <HeadingPairs>
    <vt:vector baseType="variant" size="6">
      <vt:variant>
        <vt:lpstr>Fonts used</vt:lpstr>
      </vt:variant>
      <vt:variant>
        <vt:i4>6</vt:i4>
      </vt:variant>
      <vt:variant>
        <vt:lpstr>Theme</vt:lpstr>
      </vt:variant>
      <vt:variant>
        <vt:i4>1</vt:i4>
      </vt:variant>
      <vt:variant>
        <vt:lpstr>Slide Titles</vt:lpstr>
      </vt:variant>
      <vt:variant>
        <vt:i4>16</vt:i4>
      </vt:variant>
    </vt:vector>
  </HeadingPairs>
  <TitlesOfParts>
    <vt:vector baseType="lpstr" size="23">
      <vt:lpstr>Arial</vt:lpstr>
      <vt:lpstr>SimSun</vt:lpstr>
      <vt:lpstr>Calibri Light</vt:lpstr>
      <vt:lpstr>Calibri</vt:lpstr>
      <vt:lpstr>Times New Roman</vt:lpstr>
      <vt:lpstr>DT Phudu Black</vt:lpstr>
      <vt:lpstr>Green Color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19.1200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dc:creator>Administrator</dc:creator>
  <cp:lastModifiedBy>nguyet vu</cp:lastModifiedBy>
  <cp:revision>15</cp:revision>
  <dcterms:created xsi:type="dcterms:W3CDTF">2026-05-09T00:30:00Z</dcterms:created>
  <dcterms:modified xsi:type="dcterms:W3CDTF">2026-06-06T09:27:57Z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ICV">
    <vt:lpwstr>66E3D0D996A84238811912BBA4FC6FF1_12</vt:lpwstr>
  </property>
  <property fmtid="{D5CDD505-2E9C-101B-9397-08002B2CF9AE}" pid="3" name="KSOProductBuildVer">
    <vt:lpwstr>1033-12.2.0.22549</vt:lpwstr>
  </property>
</Properties>
</file>