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Override PartName="/docProps/app.xml" ContentType="application/vnd.openxmlformats-officedocument.extended-properties+xml"/>
  <Override PartName="/docProps/core.xml" ContentType="application/vnd.openxmlformats-package.core-properties+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s>
</file>

<file path=ppt/presentation.xml><?xml version="1.0" encoding="utf-8"?>
<!--Generated by Aspose.Slides for .NET 19.12-->
<p:presentation xmlns:r="http://schemas.openxmlformats.org/officeDocument/2006/relationships" xmlns:a="http://schemas.openxmlformats.org/drawingml/2006/main" xmlns:p="http://schemas.openxmlformats.org/presentationml/2006/main" saveSubsetFonts="1">
  <p:sldMasterIdLst>
    <p:sldMasterId id="2147483648" r:id="rId1"/>
    <p:sldMasterId id="2147483660" r:id="rId2"/>
    <p:sldMasterId id="2147483672" r:id="rId3"/>
    <p:sldMasterId id="2147483684" r:id="rId4"/>
    <p:sldMasterId id="2147483696" r:id="rId5"/>
    <p:sldMasterId id="2147483708" r:id="rId6"/>
  </p:sldMasterIdLst>
  <p:sldIdLst>
    <p:sldId id="310" r:id="rId7"/>
    <p:sldId id="257" r:id="rId8"/>
    <p:sldId id="314" r:id="rId9"/>
    <p:sldId id="259" r:id="rId10"/>
    <p:sldId id="311" r:id="rId11"/>
    <p:sldId id="261" r:id="rId12"/>
    <p:sldId id="312" r:id="rId13"/>
    <p:sldId id="263" r:id="rId14"/>
    <p:sldId id="313" r:id="rId15"/>
    <p:sldId id="291" r:id="rId16"/>
    <p:sldId id="287" r:id="rId17"/>
    <p:sldId id="289" r:id="rId18"/>
    <p:sldId id="305" r:id="rId19"/>
    <p:sldId id="288" r:id="rId20"/>
    <p:sldId id="290" r:id="rId21"/>
    <p:sldId id="306" r:id="rId22"/>
    <p:sldId id="265" r:id="rId23"/>
    <p:sldId id="266" r:id="rId24"/>
    <p:sldId id="267" r:id="rId25"/>
    <p:sldId id="269" r:id="rId26"/>
    <p:sldId id="268" r:id="rId27"/>
    <p:sldId id="315" r:id="rId28"/>
    <p:sldId id="316" r:id="rId29"/>
    <p:sldId id="270" r:id="rId30"/>
    <p:sldId id="317" r:id="rId31"/>
    <p:sldId id="318" r:id="rId32"/>
    <p:sldId id="307" r:id="rId33"/>
    <p:sldId id="272" r:id="rId34"/>
    <p:sldId id="273" r:id="rId35"/>
    <p:sldId id="274" r:id="rId36"/>
    <p:sldId id="275" r:id="rId37"/>
    <p:sldId id="276" r:id="rId38"/>
    <p:sldId id="277" r:id="rId39"/>
    <p:sldId id="278" r:id="rId40"/>
    <p:sldId id="279" r:id="rId41"/>
    <p:sldId id="308" r:id="rId42"/>
    <p:sldId id="280" r:id="rId43"/>
    <p:sldId id="281" r:id="rId44"/>
    <p:sldId id="319" r:id="rId45"/>
    <p:sldId id="320" r:id="rId46"/>
    <p:sldId id="282" r:id="rId47"/>
    <p:sldId id="283" r:id="rId48"/>
    <p:sldId id="321" r:id="rId49"/>
    <p:sldId id="323" r:id="rId50"/>
    <p:sldId id="324" r:id="rId51"/>
    <p:sldId id="285" r:id="rId52"/>
    <p:sldId id="322" r:id="rId53"/>
    <p:sldId id="325" r:id="rId54"/>
    <p:sldId id="326" r:id="rId55"/>
    <p:sldId id="309" r:id="rId56"/>
    <p:sldId id="296" r:id="rId57"/>
    <p:sldId id="297" r:id="rId58"/>
    <p:sldId id="298" r:id="rId59"/>
    <p:sldId id="327" r:id="rId60"/>
    <p:sldId id="300" r:id="rId61"/>
    <p:sldId id="328" r:id="rId62"/>
    <p:sldId id="302" r:id="rId63"/>
    <p:sldId id="329" r:id="rId64"/>
  </p:sldIdLst>
  <p:sldSz cx="12192000" cy="6858000"/>
  <p:notesSz cx="6858000" cy="9144000"/>
  <p:custDataLst>
    <p:tags r:id="rId6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35" autoAdjust="0"/>
    <p:restoredTop sz="94660"/>
  </p:normalViewPr>
  <p:slideViewPr>
    <p:cSldViewPr snapToGrid="0">
      <p:cViewPr>
        <p:scale>
          <a:sx n="112" d="100"/>
          <a:sy n="112" d="100"/>
        </p:scale>
        <p:origin x="498" y="156"/>
      </p:cViewPr>
      <p:guideLst/>
    </p:cSldViewPr>
  </p:slideViewPr>
  <p:notesTextViewPr>
    <p:cViewPr>
      <p:scale>
        <a:sx n="1" d="1"/>
        <a:sy n="1" d="1"/>
      </p:scale>
      <p:origin x="0" y="0"/>
    </p:cViewPr>
  </p:notesTextViewPr>
  <p:notesViewPr>
    <p:cSldViewPr>
      <p:cViewPr>
        <p:scale>
          <a:sx n="66" d="100"/>
          <a:sy n="66" d="100"/>
        </p:scale>
        <p:origin x="0" y="0"/>
      </p:cViewPr>
      <p:guideLst/>
    </p:cSldViewPr>
  </p:notesViewPr>
  <p:gridSpacing cx="76200" cy="76200"/>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4.xml" /><Relationship Id="rId11" Type="http://schemas.openxmlformats.org/officeDocument/2006/relationships/slide" Target="slides/slide5.xml" /><Relationship Id="rId12" Type="http://schemas.openxmlformats.org/officeDocument/2006/relationships/slide" Target="slides/slide6.xml" /><Relationship Id="rId13" Type="http://schemas.openxmlformats.org/officeDocument/2006/relationships/slide" Target="slides/slide7.xml" /><Relationship Id="rId14" Type="http://schemas.openxmlformats.org/officeDocument/2006/relationships/slide" Target="slides/slide8.xml" /><Relationship Id="rId15" Type="http://schemas.openxmlformats.org/officeDocument/2006/relationships/slide" Target="slides/slide9.xml" /><Relationship Id="rId16" Type="http://schemas.openxmlformats.org/officeDocument/2006/relationships/slide" Target="slides/slide10.xml" /><Relationship Id="rId17" Type="http://schemas.openxmlformats.org/officeDocument/2006/relationships/slide" Target="slides/slide11.xml" /><Relationship Id="rId18" Type="http://schemas.openxmlformats.org/officeDocument/2006/relationships/slide" Target="slides/slide12.xml" /><Relationship Id="rId19" Type="http://schemas.openxmlformats.org/officeDocument/2006/relationships/slide" Target="slides/slide13.xml" /><Relationship Id="rId2" Type="http://schemas.openxmlformats.org/officeDocument/2006/relationships/slideMaster" Target="slideMasters/slideMaster2.xml" /><Relationship Id="rId20" Type="http://schemas.openxmlformats.org/officeDocument/2006/relationships/slide" Target="slides/slide14.xml" /><Relationship Id="rId21" Type="http://schemas.openxmlformats.org/officeDocument/2006/relationships/slide" Target="slides/slide15.xml" /><Relationship Id="rId22" Type="http://schemas.openxmlformats.org/officeDocument/2006/relationships/slide" Target="slides/slide16.xml" /><Relationship Id="rId23" Type="http://schemas.openxmlformats.org/officeDocument/2006/relationships/slide" Target="slides/slide17.xml" /><Relationship Id="rId24" Type="http://schemas.openxmlformats.org/officeDocument/2006/relationships/slide" Target="slides/slide18.xml" /><Relationship Id="rId25" Type="http://schemas.openxmlformats.org/officeDocument/2006/relationships/slide" Target="slides/slide19.xml" /><Relationship Id="rId26" Type="http://schemas.openxmlformats.org/officeDocument/2006/relationships/slide" Target="slides/slide20.xml" /><Relationship Id="rId27" Type="http://schemas.openxmlformats.org/officeDocument/2006/relationships/slide" Target="slides/slide21.xml" /><Relationship Id="rId28" Type="http://schemas.openxmlformats.org/officeDocument/2006/relationships/slide" Target="slides/slide22.xml" /><Relationship Id="rId29" Type="http://schemas.openxmlformats.org/officeDocument/2006/relationships/slide" Target="slides/slide23.xml" /><Relationship Id="rId3" Type="http://schemas.openxmlformats.org/officeDocument/2006/relationships/slideMaster" Target="slideMasters/slideMaster3.xml" /><Relationship Id="rId30" Type="http://schemas.openxmlformats.org/officeDocument/2006/relationships/slide" Target="slides/slide24.xml" /><Relationship Id="rId31" Type="http://schemas.openxmlformats.org/officeDocument/2006/relationships/slide" Target="slides/slide25.xml" /><Relationship Id="rId32" Type="http://schemas.openxmlformats.org/officeDocument/2006/relationships/slide" Target="slides/slide26.xml" /><Relationship Id="rId33" Type="http://schemas.openxmlformats.org/officeDocument/2006/relationships/slide" Target="slides/slide27.xml" /><Relationship Id="rId34" Type="http://schemas.openxmlformats.org/officeDocument/2006/relationships/slide" Target="slides/slide28.xml" /><Relationship Id="rId35" Type="http://schemas.openxmlformats.org/officeDocument/2006/relationships/slide" Target="slides/slide29.xml" /><Relationship Id="rId36" Type="http://schemas.openxmlformats.org/officeDocument/2006/relationships/slide" Target="slides/slide30.xml" /><Relationship Id="rId37" Type="http://schemas.openxmlformats.org/officeDocument/2006/relationships/slide" Target="slides/slide31.xml" /><Relationship Id="rId38" Type="http://schemas.openxmlformats.org/officeDocument/2006/relationships/slide" Target="slides/slide32.xml" /><Relationship Id="rId39" Type="http://schemas.openxmlformats.org/officeDocument/2006/relationships/slide" Target="slides/slide33.xml" /><Relationship Id="rId4" Type="http://schemas.openxmlformats.org/officeDocument/2006/relationships/slideMaster" Target="slideMasters/slideMaster4.xml" /><Relationship Id="rId40" Type="http://schemas.openxmlformats.org/officeDocument/2006/relationships/slide" Target="slides/slide34.xml" /><Relationship Id="rId41" Type="http://schemas.openxmlformats.org/officeDocument/2006/relationships/slide" Target="slides/slide35.xml" /><Relationship Id="rId42" Type="http://schemas.openxmlformats.org/officeDocument/2006/relationships/slide" Target="slides/slide36.xml" /><Relationship Id="rId43" Type="http://schemas.openxmlformats.org/officeDocument/2006/relationships/slide" Target="slides/slide37.xml" /><Relationship Id="rId44" Type="http://schemas.openxmlformats.org/officeDocument/2006/relationships/slide" Target="slides/slide38.xml" /><Relationship Id="rId45" Type="http://schemas.openxmlformats.org/officeDocument/2006/relationships/slide" Target="slides/slide39.xml" /><Relationship Id="rId46" Type="http://schemas.openxmlformats.org/officeDocument/2006/relationships/slide" Target="slides/slide40.xml" /><Relationship Id="rId47" Type="http://schemas.openxmlformats.org/officeDocument/2006/relationships/slide" Target="slides/slide41.xml" /><Relationship Id="rId48" Type="http://schemas.openxmlformats.org/officeDocument/2006/relationships/slide" Target="slides/slide42.xml" /><Relationship Id="rId49" Type="http://schemas.openxmlformats.org/officeDocument/2006/relationships/slide" Target="slides/slide43.xml" /><Relationship Id="rId5" Type="http://schemas.openxmlformats.org/officeDocument/2006/relationships/slideMaster" Target="slideMasters/slideMaster5.xml" /><Relationship Id="rId50" Type="http://schemas.openxmlformats.org/officeDocument/2006/relationships/slide" Target="slides/slide44.xml" /><Relationship Id="rId51" Type="http://schemas.openxmlformats.org/officeDocument/2006/relationships/slide" Target="slides/slide45.xml" /><Relationship Id="rId52" Type="http://schemas.openxmlformats.org/officeDocument/2006/relationships/slide" Target="slides/slide46.xml" /><Relationship Id="rId53" Type="http://schemas.openxmlformats.org/officeDocument/2006/relationships/slide" Target="slides/slide47.xml" /><Relationship Id="rId54" Type="http://schemas.openxmlformats.org/officeDocument/2006/relationships/slide" Target="slides/slide48.xml" /><Relationship Id="rId55" Type="http://schemas.openxmlformats.org/officeDocument/2006/relationships/slide" Target="slides/slide49.xml" /><Relationship Id="rId56" Type="http://schemas.openxmlformats.org/officeDocument/2006/relationships/slide" Target="slides/slide50.xml" /><Relationship Id="rId57" Type="http://schemas.openxmlformats.org/officeDocument/2006/relationships/slide" Target="slides/slide51.xml" /><Relationship Id="rId58" Type="http://schemas.openxmlformats.org/officeDocument/2006/relationships/slide" Target="slides/slide52.xml" /><Relationship Id="rId59" Type="http://schemas.openxmlformats.org/officeDocument/2006/relationships/slide" Target="slides/slide53.xml" /><Relationship Id="rId6" Type="http://schemas.openxmlformats.org/officeDocument/2006/relationships/slideMaster" Target="slideMasters/slideMaster6.xml" /><Relationship Id="rId60" Type="http://schemas.openxmlformats.org/officeDocument/2006/relationships/slide" Target="slides/slide54.xml" /><Relationship Id="rId61" Type="http://schemas.openxmlformats.org/officeDocument/2006/relationships/slide" Target="slides/slide55.xml" /><Relationship Id="rId62" Type="http://schemas.openxmlformats.org/officeDocument/2006/relationships/slide" Target="slides/slide56.xml" /><Relationship Id="rId63" Type="http://schemas.openxmlformats.org/officeDocument/2006/relationships/slide" Target="slides/slide57.xml" /><Relationship Id="rId64" Type="http://schemas.openxmlformats.org/officeDocument/2006/relationships/slide" Target="slides/slide58.xml" /><Relationship Id="rId65" Type="http://schemas.openxmlformats.org/officeDocument/2006/relationships/tags" Target="tags/tag1.xml" /><Relationship Id="rId66" Type="http://schemas.openxmlformats.org/officeDocument/2006/relationships/presProps" Target="presProps.xml" /><Relationship Id="rId67" Type="http://schemas.openxmlformats.org/officeDocument/2006/relationships/viewProps" Target="viewProps.xml" /><Relationship Id="rId68" Type="http://schemas.openxmlformats.org/officeDocument/2006/relationships/theme" Target="theme/theme1.xml" /><Relationship Id="rId69" Type="http://schemas.openxmlformats.org/officeDocument/2006/relationships/tableStyles" Target="tableStyles.xml" /><Relationship Id="rId7" Type="http://schemas.openxmlformats.org/officeDocument/2006/relationships/slide" Target="slides/slide1.xml" /><Relationship Id="rId8" Type="http://schemas.openxmlformats.org/officeDocument/2006/relationships/slide" Target="slides/slide2.xml" /><Relationship Id="rId9" Type="http://schemas.openxmlformats.org/officeDocument/2006/relationships/slide" Target="slides/slide3.xml" /></Relationships>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image" Target="../media/image1.jpeg" /><Relationship Id="rId2" Type="http://schemas.openxmlformats.org/officeDocument/2006/relationships/slideMaster" Target="../slideMasters/slideMaster6.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6.xml" /></Relationships>
</file>

<file path=ppt/slideLayouts/_rels/slideLayout2.xml.rels>&#65279;<?xml version="1.0" encoding="utf-8" standalone="yes"?><Relationships xmlns="http://schemas.openxmlformats.org/package/2006/relationships"><Relationship Id="rId1" Type="http://schemas.openxmlformats.org/officeDocument/2006/relationships/image" Target="../media/image1.jpeg" /><Relationship Id="rId2" Type="http://schemas.openxmlformats.org/officeDocument/2006/relationships/slideMaster" Target="../slideMasters/slideMaster2.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2.xml" /></Relationships>
</file>

<file path=ppt/slideLayouts/_rels/slideLayout4.xml.rels>&#65279;<?xml version="1.0" encoding="utf-8" standalone="yes"?><Relationships xmlns="http://schemas.openxmlformats.org/package/2006/relationships"><Relationship Id="rId1" Type="http://schemas.openxmlformats.org/officeDocument/2006/relationships/image" Target="../media/image1.jpeg" /><Relationship Id="rId2" Type="http://schemas.openxmlformats.org/officeDocument/2006/relationships/slideMaster" Target="../slideMasters/slideMaster3.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3.xml" /></Relationships>
</file>

<file path=ppt/slideLayouts/_rels/slideLayout6.xml.rels>&#65279;<?xml version="1.0" encoding="utf-8" standalone="yes"?><Relationships xmlns="http://schemas.openxmlformats.org/package/2006/relationships"><Relationship Id="rId1" Type="http://schemas.openxmlformats.org/officeDocument/2006/relationships/image" Target="../media/image1.jpeg" /><Relationship Id="rId2" Type="http://schemas.openxmlformats.org/officeDocument/2006/relationships/slideMaster" Target="../slideMasters/slideMaster4.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4.xml" /></Relationships>
</file>

<file path=ppt/slideLayouts/_rels/slideLayout8.xml.rels>&#65279;<?xml version="1.0" encoding="utf-8" standalone="yes"?><Relationships xmlns="http://schemas.openxmlformats.org/package/2006/relationships"><Relationship Id="rId1" Type="http://schemas.openxmlformats.org/officeDocument/2006/relationships/image" Target="../media/image1.jpeg" /><Relationship Id="rId2" Type="http://schemas.openxmlformats.org/officeDocument/2006/relationships/slideMaster" Target="../slideMasters/slideMaster5.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5.xml" /></Relationships>
</file>

<file path=ppt/slideLayouts/slideLayout1.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type="title" preserve="1">
  <p:cSld name="Title Slide">
    <p:spTree>
      <p:nvGrpSpPr>
        <p:cNvPr id="1" name=""/>
        <p:cNvGrpSpPr/>
        <p:nvPr/>
      </p:nvGrpSpPr>
      <p:grpSpPr>
        <a:xfrm>
          <a:off x="0" y="0"/>
          <a: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AC6DE58-6ADD-44F3-804B-7FB16E5CC06D}" type="datetimeFigureOut">
              <a:rPr lang="en-US" smtClean="0"/>
              <a:t>7/21/2026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D10864-08C7-431F-86E0-6847FC07D5FC}" type="slidenum">
              <a:rPr lang="en-US" smtClean="0"/>
              <a:t>‹#›</a:t>
            </a:fld>
            <a:endParaRPr lang="en-US"/>
          </a:p>
        </p:txBody>
      </p:sp>
    </p:spTree>
    <p:extLst>
      <p:ext uri="{BB962C8B-B14F-4D97-AF65-F5344CB8AC3E}">
        <p14:creationId xmlns:p14="http://schemas.microsoft.com/office/powerpoint/2010/main" val="2884817688"/>
      </p:ext>
    </p:extLst>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showMasterSp="0" type="title" preserve="1">
  <p:cSld name="Title Slide">
    <p:bg>
      <p:bgRef idx="1002">
        <a:schemeClr val="bg2"/>
      </p:bgRef>
    </p:bg>
    <p:spTree>
      <p:nvGrpSpPr>
        <p:cNvPr id="1" name=""/>
        <p:cNvGrpSpPr/>
        <p:nvPr/>
      </p:nvGrpSpPr>
      <p:grpSpPr>
        <a:xfrm>
          <a:off x="0" y="0"/>
          <a:ext cx="0" cy="0"/>
        </a:xfrm>
      </p:grpSpPr>
      <p:sp>
        <p:nvSpPr>
          <p:cNvPr id="16" name="Rectangle 15"/>
          <p:cNvSpPr/>
          <p:nvPr/>
        </p:nvSpPr>
        <p:spPr>
          <a:xfrm>
            <a:off x="0" y="0"/>
            <a:ext cx="12192000" cy="6858000"/>
          </a:xfrm>
          <a:prstGeom prst="rect">
            <a:avLst/>
          </a:prstGeom>
          <a:blipFill dpi="0" rotWithShape="1">
            <a:blip r:embed="rId1">
              <a:alphaModFix amt="45000"/>
              <a:duotone>
                <a:schemeClr val="accent1">
                  <a:shade val="45000"/>
                  <a:satMod val="135000"/>
                </a:schemeClr>
                <a:prstClr val="white"/>
              </a:duotone>
            </a:blip>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flipH="1">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a:solidFill>
                  <a:schemeClr val="tx1">
                    <a:lumMod val="85000"/>
                    <a:lumOff val="15000"/>
                  </a:schemeClr>
                </a:solidFill>
                <a:effectLst/>
                <a:latin typeface="+mj-lt"/>
                <a:ea typeface="+mn-ea"/>
                <a:cs typeface="+mn-cs"/>
              </a:defRPr>
            </a:lvl1pPr>
          </a:lstStyle>
          <a:p>
            <a:r>
              <a:rPr lang="en-US" smtClean="0"/>
              <a:t>Click to edit Master title style</a:t>
            </a:r>
            <a:endParaRPr lang="en-US"/>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ct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ct val="0"/>
              </a:spcBef>
              <a:spcAft>
                <a:spcPct val="0"/>
              </a:spcAft>
              <a:buClrTx/>
              <a:buSzTx/>
              <a:buFontTx/>
              <a:buNone/>
              <a:defRPr/>
            </a:pPr>
            <a:fld id="{A2F3A7E2-C490-4ACC-B7EB-7F2BE849CD08}"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ct val="0"/>
                </a:spcBef>
                <a:spcAft>
                  <a:spcPct val="0"/>
                </a:spcAft>
                <a:buClrTx/>
                <a:buSzTx/>
                <a:buFontTx/>
                <a:buNone/>
                <a:defRPr/>
              </a:pPr>
              <a:t>7/21/2026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ct val="0"/>
              </a:spcBef>
              <a:spcAft>
                <a:spcPct val="0"/>
              </a:spcAft>
              <a:buClrTx/>
              <a:buSzTx/>
              <a:buFontTx/>
              <a:buNone/>
              <a:defRPr/>
            </a:pPr>
            <a:fld id="{07F78BC8-C166-4CDF-B08B-3FA6A9D20A32}"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ct val="0"/>
                </a:spcBef>
                <a:spcAft>
                  <a:spcPct val="0"/>
                </a:spcAft>
                <a:buClrTx/>
                <a:buSzTx/>
                <a:buFontTx/>
                <a:buNone/>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024715143"/>
      </p:ext>
    </p:extLst>
  </p:cSld>
  <p:clrMapOvr>
    <a:overrideClrMapping bg1="lt1" tx1="dk1" bg2="lt2" tx2="dk2" accent1="accent1" accent2="accent2" accent3="accent3" accent4="accent4" accent5="accent5" accent6="accent6" hlink="hlink" folHlink="folHlink"/>
  </p:clrMapOvr>
  <p:transition/>
  <p:timing/>
</p:sldLayout>
</file>

<file path=ppt/slideLayouts/slideLayout11.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type="titleOnly" preserve="1">
  <p:cSld name="Title Only">
    <p:spTree>
      <p:nvGrpSpPr>
        <p:cNvPr id="1" name=""/>
        <p:cNvGrpSpPr/>
        <p:nvPr/>
      </p:nvGrpSpPr>
      <p:grpSpPr>
        <a:xfrm>
          <a:off x="0" y="0"/>
          <a: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ct val="0"/>
              </a:spcBef>
              <a:spcAft>
                <a:spcPct val="0"/>
              </a:spcAft>
              <a:buClrTx/>
              <a:buSzTx/>
              <a:buFontTx/>
              <a:buNone/>
              <a:defRPr/>
            </a:pPr>
            <a:fld id="{A2F3A7E2-C490-4ACC-B7EB-7F2BE849CD0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ct val="0"/>
                </a:spcBef>
                <a:spcAft>
                  <a:spcPct val="0"/>
                </a:spcAft>
                <a:buClrTx/>
                <a:buSzTx/>
                <a:buFontTx/>
                <a:buNone/>
                <a:defRPr/>
              </a:pPr>
              <a:t>7/21/2026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ct val="0"/>
              </a:spcBef>
              <a:spcAft>
                <a:spcPct val="0"/>
              </a:spcAft>
              <a:buClrTx/>
              <a:buSzTx/>
              <a:buFontTx/>
              <a:buNone/>
              <a:defRPr/>
            </a:pPr>
            <a:fld id="{07F78BC8-C166-4CDF-B08B-3FA6A9D20A32}"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ct val="0"/>
                </a:spcBef>
                <a:spcAft>
                  <a:spcPct val="0"/>
                </a:spcAft>
                <a:buClrTx/>
                <a:buSzTx/>
                <a:buFontTx/>
                <a:buNone/>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230873392"/>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showMasterSp="0" type="title" preserve="1">
  <p:cSld name="Title Slide">
    <p:bg>
      <p:bgRef idx="1002">
        <a:schemeClr val="bg2"/>
      </p:bgRef>
    </p:bg>
    <p:spTree>
      <p:nvGrpSpPr>
        <p:cNvPr id="1" name=""/>
        <p:cNvGrpSpPr/>
        <p:nvPr/>
      </p:nvGrpSpPr>
      <p:grpSpPr>
        <a:xfrm>
          <a:off x="0" y="0"/>
          <a:ext cx="0" cy="0"/>
        </a:xfrm>
      </p:grpSpPr>
      <p:sp>
        <p:nvSpPr>
          <p:cNvPr id="16" name="Rectangle 15"/>
          <p:cNvSpPr/>
          <p:nvPr/>
        </p:nvSpPr>
        <p:spPr>
          <a:xfrm>
            <a:off x="0" y="0"/>
            <a:ext cx="12192000" cy="6858000"/>
          </a:xfrm>
          <a:prstGeom prst="rect">
            <a:avLst/>
          </a:prstGeom>
          <a:blipFill dpi="0" rotWithShape="1">
            <a:blip r:embed="rId1">
              <a:alphaModFix amt="45000"/>
              <a:duotone>
                <a:schemeClr val="accent1">
                  <a:shade val="45000"/>
                  <a:satMod val="135000"/>
                </a:schemeClr>
                <a:prstClr val="white"/>
              </a:duotone>
            </a:blip>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flipH="1">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a:solidFill>
                  <a:schemeClr val="tx1">
                    <a:lumMod val="85000"/>
                    <a:lumOff val="15000"/>
                  </a:schemeClr>
                </a:solidFill>
                <a:effectLst/>
                <a:latin typeface="+mj-lt"/>
                <a:ea typeface="+mn-ea"/>
                <a:cs typeface="+mn-cs"/>
              </a:defRPr>
            </a:lvl1pPr>
          </a:lstStyle>
          <a:p>
            <a:r>
              <a:rPr lang="en-US" smtClean="0"/>
              <a:t>Click to edit Master title style</a:t>
            </a:r>
            <a:endParaRPr lang="en-US"/>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ct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ct val="0"/>
              </a:spcBef>
              <a:spcAft>
                <a:spcPct val="0"/>
              </a:spcAft>
              <a:buClrTx/>
              <a:buSzTx/>
              <a:buFontTx/>
              <a:buNone/>
              <a:defRPr/>
            </a:pPr>
            <a:fld id="{48D68738-6F56-4F73-B9BE-332F8CB46988}"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ct val="0"/>
                </a:spcBef>
                <a:spcAft>
                  <a:spcPct val="0"/>
                </a:spcAft>
                <a:buClrTx/>
                <a:buSzTx/>
                <a:buFontTx/>
                <a:buNone/>
                <a:defRPr/>
              </a:pPr>
              <a:t>7/21/2026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ct val="0"/>
              </a:spcBef>
              <a:spcAft>
                <a:spcPct val="0"/>
              </a:spcAft>
              <a:buClrTx/>
              <a:buSzTx/>
              <a:buFontTx/>
              <a:buNone/>
              <a:defRPr/>
            </a:pPr>
            <a:fld id="{1D480773-9496-479C-B4FA-2D2BB61DC7E5}"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ct val="0"/>
                </a:spcBef>
                <a:spcAft>
                  <a:spcPct val="0"/>
                </a:spcAft>
                <a:buClrTx/>
                <a:buSzTx/>
                <a:buFontTx/>
                <a:buNone/>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366047985"/>
      </p:ext>
    </p:extLst>
  </p:cSld>
  <p:clrMapOvr>
    <a:overrideClrMapping bg1="lt1" tx1="dk1" bg2="lt2" tx2="dk2" accent1="accent1" accent2="accent2" accent3="accent3" accent4="accent4" accent5="accent5" accent6="accent6" hlink="hlink" folHlink="folHlink"/>
  </p:clrMapOvr>
  <p:transition/>
  <p:timing/>
</p:sldLayout>
</file>

<file path=ppt/slideLayouts/slideLayout3.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type="titleOnly" preserve="1">
  <p:cSld name="Title Only">
    <p:spTree>
      <p:nvGrpSpPr>
        <p:cNvPr id="1" name=""/>
        <p:cNvGrpSpPr/>
        <p:nvPr/>
      </p:nvGrpSpPr>
      <p:grpSpPr>
        <a:xfrm>
          <a:off x="0" y="0"/>
          <a: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ct val="0"/>
              </a:spcBef>
              <a:spcAft>
                <a:spcPct val="0"/>
              </a:spcAft>
              <a:buClrTx/>
              <a:buSzTx/>
              <a:buFontTx/>
              <a:buNone/>
              <a:defRPr/>
            </a:pPr>
            <a:fld id="{48D68738-6F56-4F73-B9BE-332F8CB4698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ct val="0"/>
                </a:spcBef>
                <a:spcAft>
                  <a:spcPct val="0"/>
                </a:spcAft>
                <a:buClrTx/>
                <a:buSzTx/>
                <a:buFontTx/>
                <a:buNone/>
                <a:defRPr/>
              </a:pPr>
              <a:t>7/21/2026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ct val="0"/>
              </a:spcBef>
              <a:spcAft>
                <a:spcPct val="0"/>
              </a:spcAft>
              <a:buClrTx/>
              <a:buSzTx/>
              <a:buFontTx/>
              <a:buNone/>
              <a:defRPr/>
            </a:pPr>
            <a:fld id="{1D480773-9496-479C-B4FA-2D2BB61DC7E5}"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ct val="0"/>
                </a:spcBef>
                <a:spcAft>
                  <a:spcPct val="0"/>
                </a:spcAft>
                <a:buClrTx/>
                <a:buSzTx/>
                <a:buFontTx/>
                <a:buNone/>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555710593"/>
      </p:ext>
    </p:extLst>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showMasterSp="0" type="title" preserve="1">
  <p:cSld name="Title Slide">
    <p:bg>
      <p:bgRef idx="1002">
        <a:schemeClr val="bg2"/>
      </p:bgRef>
    </p:bg>
    <p:spTree>
      <p:nvGrpSpPr>
        <p:cNvPr id="1" name=""/>
        <p:cNvGrpSpPr/>
        <p:nvPr/>
      </p:nvGrpSpPr>
      <p:grpSpPr>
        <a:xfrm>
          <a:off x="0" y="0"/>
          <a:ext cx="0" cy="0"/>
        </a:xfrm>
      </p:grpSpPr>
      <p:sp>
        <p:nvSpPr>
          <p:cNvPr id="16" name="Rectangle 15"/>
          <p:cNvSpPr/>
          <p:nvPr/>
        </p:nvSpPr>
        <p:spPr>
          <a:xfrm>
            <a:off x="0" y="0"/>
            <a:ext cx="12192000" cy="6858000"/>
          </a:xfrm>
          <a:prstGeom prst="rect">
            <a:avLst/>
          </a:prstGeom>
          <a:blipFill dpi="0" rotWithShape="1">
            <a:blip r:embed="rId1">
              <a:alphaModFix amt="45000"/>
              <a:duotone>
                <a:schemeClr val="accent1">
                  <a:shade val="45000"/>
                  <a:satMod val="135000"/>
                </a:schemeClr>
                <a:prstClr val="white"/>
              </a:duotone>
            </a:blip>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flipH="1">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a:solidFill>
                  <a:schemeClr val="tx1">
                    <a:lumMod val="85000"/>
                    <a:lumOff val="15000"/>
                  </a:schemeClr>
                </a:solidFill>
                <a:effectLst/>
                <a:latin typeface="+mj-lt"/>
                <a:ea typeface="+mn-ea"/>
                <a:cs typeface="+mn-cs"/>
              </a:defRPr>
            </a:lvl1pPr>
          </a:lstStyle>
          <a:p>
            <a:r>
              <a:rPr lang="en-US"/>
              <a:t>Click to edit Master title style</a:t>
            </a:r>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ct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ct val="0"/>
              </a:spcBef>
              <a:spcAft>
                <a:spcPct val="0"/>
              </a:spcAft>
              <a:buClrTx/>
              <a:buSzTx/>
              <a:buFontTx/>
              <a:buNone/>
              <a:defRPr/>
            </a:pPr>
            <a:fld id="{DBEE65C6-7458-4482-9001-D0BA1A479913}"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ct val="0"/>
                </a:spcBef>
                <a:spcAft>
                  <a:spcPct val="0"/>
                </a:spcAft>
                <a:buClrTx/>
                <a:buSzTx/>
                <a:buFontTx/>
                <a:buNone/>
                <a:defRPr/>
              </a:pPr>
              <a:t>7/21/2026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ct val="0"/>
              </a:spcBef>
              <a:spcAft>
                <a:spcPct val="0"/>
              </a:spcAft>
              <a:buClrTx/>
              <a:buSzTx/>
              <a:buFontTx/>
              <a:buNone/>
              <a:defRPr/>
            </a:pPr>
            <a:fld id="{284074E7-5C74-4D75-A1EE-C2BCD141E41A}"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ct val="0"/>
                </a:spcBef>
                <a:spcAft>
                  <a:spcPct val="0"/>
                </a:spcAft>
                <a:buClrTx/>
                <a:buSzTx/>
                <a:buFontTx/>
                <a:buNone/>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037221396"/>
      </p:ext>
    </p:extLst>
  </p:cSld>
  <p:clrMapOvr>
    <a:overrideClrMapping bg1="lt1" tx1="dk1" bg2="lt2" tx2="dk2" accent1="accent1" accent2="accent2" accent3="accent3" accent4="accent4" accent5="accent5" accent6="accent6" hlink="hlink" folHlink="folHlink"/>
  </p:clrMapOvr>
  <p:transition/>
  <p:timing/>
</p:sldLayout>
</file>

<file path=ppt/slideLayouts/slideLayout5.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type="titleOnly" preserve="1">
  <p:cSld name="Title Only">
    <p:spTree>
      <p:nvGrpSpPr>
        <p:cNvPr id="1" name=""/>
        <p:cNvGrpSpPr/>
        <p:nvPr/>
      </p:nvGrpSpPr>
      <p:grpSpPr>
        <a:xfrm>
          <a:off x="0" y="0"/>
          <a: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ct val="0"/>
              </a:spcBef>
              <a:spcAft>
                <a:spcPct val="0"/>
              </a:spcAft>
              <a:buClrTx/>
              <a:buSzTx/>
              <a:buFontTx/>
              <a:buNone/>
              <a:defRPr/>
            </a:pPr>
            <a:fld id="{DBEE65C6-7458-4482-9001-D0BA1A479913}"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ct val="0"/>
                </a:spcBef>
                <a:spcAft>
                  <a:spcPct val="0"/>
                </a:spcAft>
                <a:buClrTx/>
                <a:buSzTx/>
                <a:buFontTx/>
                <a:buNone/>
                <a:defRPr/>
              </a:pPr>
              <a:t>7/21/2026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ct val="0"/>
              </a:spcBef>
              <a:spcAft>
                <a:spcPct val="0"/>
              </a:spcAft>
              <a:buClrTx/>
              <a:buSzTx/>
              <a:buFontTx/>
              <a:buNone/>
              <a:defRPr/>
            </a:pPr>
            <a:fld id="{284074E7-5C74-4D75-A1EE-C2BCD141E41A}"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ct val="0"/>
                </a:spcBef>
                <a:spcAft>
                  <a:spcPct val="0"/>
                </a:spcAft>
                <a:buClrTx/>
                <a:buSzTx/>
                <a:buFontTx/>
                <a:buNone/>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687451008"/>
      </p:ext>
    </p:extLst>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showMasterSp="0" type="title" preserve="1">
  <p:cSld name="Title Slide">
    <p:bg>
      <p:bgRef idx="1002">
        <a:schemeClr val="bg2"/>
      </p:bgRef>
    </p:bg>
    <p:spTree>
      <p:nvGrpSpPr>
        <p:cNvPr id="1" name=""/>
        <p:cNvGrpSpPr/>
        <p:nvPr/>
      </p:nvGrpSpPr>
      <p:grpSpPr>
        <a:xfrm>
          <a:off x="0" y="0"/>
          <a:ext cx="0" cy="0"/>
        </a:xfrm>
      </p:grpSpPr>
      <p:sp>
        <p:nvSpPr>
          <p:cNvPr id="16" name="Rectangle 15"/>
          <p:cNvSpPr/>
          <p:nvPr/>
        </p:nvSpPr>
        <p:spPr>
          <a:xfrm>
            <a:off x="0" y="0"/>
            <a:ext cx="12192000" cy="6858000"/>
          </a:xfrm>
          <a:prstGeom prst="rect">
            <a:avLst/>
          </a:prstGeom>
          <a:blipFill dpi="0" rotWithShape="1">
            <a:blip r:embed="rId1">
              <a:alphaModFix amt="45000"/>
              <a:duotone>
                <a:schemeClr val="accent1">
                  <a:shade val="45000"/>
                  <a:satMod val="135000"/>
                </a:schemeClr>
                <a:prstClr val="white"/>
              </a:duotone>
            </a:blip>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flipH="1">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a:solidFill>
                  <a:schemeClr val="tx1">
                    <a:lumMod val="85000"/>
                    <a:lumOff val="15000"/>
                  </a:schemeClr>
                </a:solidFill>
                <a:effectLst/>
                <a:latin typeface="+mj-lt"/>
                <a:ea typeface="+mn-ea"/>
                <a:cs typeface="+mn-cs"/>
              </a:defRPr>
            </a:lvl1pPr>
          </a:lstStyle>
          <a:p>
            <a:r>
              <a:rPr lang="en-US"/>
              <a:t>Click to edit Master title style</a:t>
            </a:r>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ct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ct val="0"/>
              </a:spcBef>
              <a:spcAft>
                <a:spcPct val="0"/>
              </a:spcAft>
              <a:buClrTx/>
              <a:buSzTx/>
              <a:buFontTx/>
              <a:buNone/>
              <a:defRPr/>
            </a:pPr>
            <a:fld id="{31E51FBF-C29D-44CC-ACAD-203681F9CF3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ct val="0"/>
                </a:spcBef>
                <a:spcAft>
                  <a:spcPct val="0"/>
                </a:spcAft>
                <a:buClrTx/>
                <a:buSzTx/>
                <a:buFontTx/>
                <a:buNone/>
                <a:defRPr/>
              </a:pPr>
              <a:t>7/21/2026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ct val="0"/>
              </a:spcBef>
              <a:spcAft>
                <a:spcPct val="0"/>
              </a:spcAft>
              <a:buClrTx/>
              <a:buSzTx/>
              <a:buFontTx/>
              <a:buNone/>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ct val="0"/>
                </a:spcBef>
                <a:spcAft>
                  <a:spcPct val="0"/>
                </a:spcAft>
                <a:buClrTx/>
                <a:buSzTx/>
                <a:buFontTx/>
                <a:buNone/>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595470749"/>
      </p:ext>
    </p:extLst>
  </p:cSld>
  <p:clrMapOvr>
    <a:overrideClrMapping bg1="lt1" tx1="dk1" bg2="lt2" tx2="dk2" accent1="accent1" accent2="accent2" accent3="accent3" accent4="accent4" accent5="accent5" accent6="accent6" hlink="hlink" folHlink="folHlink"/>
  </p:clrMapOvr>
  <p:transition/>
  <p:timing/>
</p:sldLayout>
</file>

<file path=ppt/slideLayouts/slideLayout7.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type="titleOnly" preserve="1">
  <p:cSld name="Title Only">
    <p:spTree>
      <p:nvGrpSpPr>
        <p:cNvPr id="1" name=""/>
        <p:cNvGrpSpPr/>
        <p:nvPr/>
      </p:nvGrpSpPr>
      <p:grpSpPr>
        <a:xfrm>
          <a:off x="0" y="0"/>
          <a: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ct val="0"/>
              </a:spcBef>
              <a:spcAft>
                <a:spcPct val="0"/>
              </a:spcAft>
              <a:buClrTx/>
              <a:buSzTx/>
              <a:buFontTx/>
              <a:buNone/>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ct val="0"/>
                </a:spcBef>
                <a:spcAft>
                  <a:spcPct val="0"/>
                </a:spcAft>
                <a:buClrTx/>
                <a:buSzTx/>
                <a:buFontTx/>
                <a:buNone/>
                <a:defRPr/>
              </a:pPr>
              <a:t>7/21/2026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ct val="0"/>
              </a:spcBef>
              <a:spcAft>
                <a:spcPct val="0"/>
              </a:spcAft>
              <a:buClrTx/>
              <a:buSzTx/>
              <a:buFontTx/>
              <a:buNone/>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ct val="0"/>
                </a:spcBef>
                <a:spcAft>
                  <a:spcPct val="0"/>
                </a:spcAft>
                <a:buClrTx/>
                <a:buSzTx/>
                <a:buFontTx/>
                <a:buNone/>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758273950"/>
      </p:ext>
    </p:extLst>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showMasterSp="0" type="title" preserve="1">
  <p:cSld name="Title Slide">
    <p:bg>
      <p:bgRef idx="1002">
        <a:schemeClr val="bg2"/>
      </p:bgRef>
    </p:bg>
    <p:spTree>
      <p:nvGrpSpPr>
        <p:cNvPr id="1" name=""/>
        <p:cNvGrpSpPr/>
        <p:nvPr/>
      </p:nvGrpSpPr>
      <p:grpSpPr>
        <a:xfrm>
          <a:off x="0" y="0"/>
          <a:ext cx="0" cy="0"/>
        </a:xfrm>
      </p:grpSpPr>
      <p:sp>
        <p:nvSpPr>
          <p:cNvPr id="16" name="Rectangle 15"/>
          <p:cNvSpPr/>
          <p:nvPr/>
        </p:nvSpPr>
        <p:spPr>
          <a:xfrm>
            <a:off x="0" y="0"/>
            <a:ext cx="12192000" cy="6858000"/>
          </a:xfrm>
          <a:prstGeom prst="rect">
            <a:avLst/>
          </a:prstGeom>
          <a:blipFill dpi="0" rotWithShape="1">
            <a:blip r:embed="rId1">
              <a:alphaModFix amt="45000"/>
              <a:duotone>
                <a:schemeClr val="accent1">
                  <a:shade val="45000"/>
                  <a:satMod val="135000"/>
                </a:schemeClr>
                <a:prstClr val="white"/>
              </a:duotone>
            </a:blip>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flipH="1">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a:solidFill>
                  <a:schemeClr val="tx1">
                    <a:lumMod val="85000"/>
                    <a:lumOff val="15000"/>
                  </a:schemeClr>
                </a:solidFill>
                <a:effectLst/>
                <a:latin typeface="+mj-lt"/>
                <a:ea typeface="+mn-ea"/>
                <a:cs typeface="+mn-cs"/>
              </a:defRPr>
            </a:lvl1pPr>
          </a:lstStyle>
          <a:p>
            <a:r>
              <a:rPr lang="en-US"/>
              <a:t>Click to edit Master title style</a:t>
            </a:r>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ct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ct val="0"/>
              </a:spcBef>
              <a:spcAft>
                <a:spcPct val="0"/>
              </a:spcAft>
              <a:buClrTx/>
              <a:buSzTx/>
              <a:buFontTx/>
              <a:buNone/>
              <a:defRPr/>
            </a:pPr>
            <a:fld id="{31E51FBF-C29D-44CC-ACAD-203681F9CF3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ct val="0"/>
                </a:spcBef>
                <a:spcAft>
                  <a:spcPct val="0"/>
                </a:spcAft>
                <a:buClrTx/>
                <a:buSzTx/>
                <a:buFontTx/>
                <a:buNone/>
                <a:defRPr/>
              </a:pPr>
              <a:t>7/21/2026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ct val="0"/>
              </a:spcBef>
              <a:spcAft>
                <a:spcPct val="0"/>
              </a:spcAft>
              <a:buClrTx/>
              <a:buSzTx/>
              <a:buFontTx/>
              <a:buNone/>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ct val="0"/>
                </a:spcBef>
                <a:spcAft>
                  <a:spcPct val="0"/>
                </a:spcAft>
                <a:buClrTx/>
                <a:buSzTx/>
                <a:buFontTx/>
                <a:buNone/>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485211744"/>
      </p:ext>
    </p:extLst>
  </p:cSld>
  <p:clrMapOvr>
    <a:overrideClrMapping bg1="lt1" tx1="dk1" bg2="lt2" tx2="dk2" accent1="accent1" accent2="accent2" accent3="accent3" accent4="accent4" accent5="accent5" accent6="accent6" hlink="hlink" folHlink="folHlink"/>
  </p:clrMapOvr>
  <p:transition/>
  <p:timing/>
</p:sldLayout>
</file>

<file path=ppt/slideLayouts/slideLayout9.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type="titleOnly" preserve="1">
  <p:cSld name="Title Only">
    <p:spTree>
      <p:nvGrpSpPr>
        <p:cNvPr id="1" name=""/>
        <p:cNvGrpSpPr/>
        <p:nvPr/>
      </p:nvGrpSpPr>
      <p:grpSpPr>
        <a:xfrm>
          <a:off x="0" y="0"/>
          <a: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ct val="0"/>
              </a:spcBef>
              <a:spcAft>
                <a:spcPct val="0"/>
              </a:spcAft>
              <a:buClrTx/>
              <a:buSzTx/>
              <a:buFontTx/>
              <a:buNone/>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ct val="0"/>
                </a:spcBef>
                <a:spcAft>
                  <a:spcPct val="0"/>
                </a:spcAft>
                <a:buClrTx/>
                <a:buSzTx/>
                <a:buFontTx/>
                <a:buNone/>
                <a:defRPr/>
              </a:pPr>
              <a:t>7/21/2026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ct val="0"/>
              </a:spcBef>
              <a:spcAft>
                <a:spcPct val="0"/>
              </a:spcAft>
              <a:buClrTx/>
              <a:buSzTx/>
              <a:buFontTx/>
              <a:buNone/>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ct val="0"/>
                </a:spcBef>
                <a:spcAft>
                  <a:spcPct val="0"/>
                </a:spcAft>
                <a:buClrTx/>
                <a:buSzTx/>
                <a:buFontTx/>
                <a:buNone/>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30206019"/>
      </p:ext>
    </p:extLst>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_rels/slideMaster2.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slideLayout" Target="../slideLayouts/slideLayout3.xml" /><Relationship Id="rId3" Type="http://schemas.openxmlformats.org/officeDocument/2006/relationships/theme" Target="../theme/theme2.xml" /></Relationships>
</file>

<file path=ppt/slideMasters/_rels/slideMaster3.xml.rels>&#65279;<?xml version="1.0" encoding="utf-8" standalone="yes"?><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slideLayout" Target="../slideLayouts/slideLayout5.xml" /><Relationship Id="rId3" Type="http://schemas.openxmlformats.org/officeDocument/2006/relationships/theme" Target="../theme/theme3.xml" /></Relationships>
</file>

<file path=ppt/slideMasters/_rels/slideMaster4.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slideLayout" Target="../slideLayouts/slideLayout7.xml" /><Relationship Id="rId3" Type="http://schemas.openxmlformats.org/officeDocument/2006/relationships/theme" Target="../theme/theme4.xml" /></Relationships>
</file>

<file path=ppt/slideMasters/_rels/slideMaster5.xml.rels>&#65279;<?xml version="1.0" encoding="utf-8" standalone="yes"?><Relationships xmlns="http://schemas.openxmlformats.org/package/2006/relationships"><Relationship Id="rId1" Type="http://schemas.openxmlformats.org/officeDocument/2006/relationships/slideLayout" Target="../slideLayouts/slideLayout8.xml" /><Relationship Id="rId2" Type="http://schemas.openxmlformats.org/officeDocument/2006/relationships/slideLayout" Target="../slideLayouts/slideLayout9.xml" /><Relationship Id="rId3" Type="http://schemas.openxmlformats.org/officeDocument/2006/relationships/theme" Target="../theme/theme5.xml" /></Relationships>
</file>

<file path=ppt/slideMasters/_rels/slideMaster6.xml.rels>&#65279;<?xml version="1.0" encoding="utf-8" standalone="yes"?><Relationships xmlns="http://schemas.openxmlformats.org/package/2006/relationships"><Relationship Id="rId1" Type="http://schemas.openxmlformats.org/officeDocument/2006/relationships/slideLayout" Target="../slideLayouts/slideLayout10.xml" /><Relationship Id="rId2" Type="http://schemas.openxmlformats.org/officeDocument/2006/relationships/slideLayout" Target="../slideLayouts/slideLayout11.xml" /><Relationship Id="rId3" Type="http://schemas.openxmlformats.org/officeDocument/2006/relationships/theme" Target="../theme/theme6.xml" /></Relationships>
</file>

<file path=ppt/slideMasters/slideMaster1.xml><?xml version="1.0" encoding="utf-8"?>
<p:sldMaster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C6DE58-6ADD-44F3-804B-7FB16E5CC06D}" type="datetimeFigureOut">
              <a:rPr lang="en-US" smtClean="0"/>
              <a:t>7/21/2026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D10864-08C7-431F-86E0-6847FC07D5FC}" type="slidenum">
              <a:rPr lang="en-US" smtClean="0"/>
              <a:t>‹#›</a:t>
            </a:fld>
            <a:endParaRPr lang="en-US"/>
          </a:p>
        </p:txBody>
      </p:sp>
    </p:spTree>
    <p:extLst>
      <p:ext uri="{BB962C8B-B14F-4D97-AF65-F5344CB8AC3E}">
        <p14:creationId xmlns:p14="http://schemas.microsoft.com/office/powerpoint/2010/main" val="2821267732"/>
      </p:ext>
    </p:extLst>
  </p:cSld>
  <p:clrMap bg1="lt1" tx1="dk1" bg2="lt2" tx2="dk2" accent1="accent1" accent2="accent2" accent3="accent3" accent4="accent4" accent5="accent5" accent6="accent6" hlink="hlink" folHlink="folHlink"/>
  <p:sldLayoutIdLst>
    <p:sldLayoutId id="2147483649" r:id="rId1"/>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bg>
      <p:bgPr>
        <a:solidFill>
          <a:schemeClr val="bg1"/>
        </a:solidFill>
        <a:effectLst/>
      </p:bgPr>
    </p:bg>
    <p:spTree>
      <p:nvGrpSpPr>
        <p:cNvPr id="1" name=""/>
        <p:cNvGrpSpPr/>
        <p:nvPr/>
      </p:nvGrpSpPr>
      <p:grpSpPr>
        <a:xfrm>
          <a:off x="0" y="0"/>
          <a: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ct val="0"/>
              </a:spcBef>
              <a:spcAft>
                <a:spcPct val="0"/>
              </a:spcAft>
              <a:buClrTx/>
              <a:buSzTx/>
              <a:buFontTx/>
              <a:buNone/>
              <a:defRPr/>
            </a:pPr>
            <a:fld id="{48D68738-6F56-4F73-B9BE-332F8CB4698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ct val="0"/>
                </a:spcBef>
                <a:spcAft>
                  <a:spcPct val="0"/>
                </a:spcAft>
                <a:buClrTx/>
                <a:buSzTx/>
                <a:buFontTx/>
                <a:buNone/>
                <a:defRPr/>
              </a:pPr>
              <a:t>7/21/2026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ct val="0"/>
              </a:spcBef>
              <a:spcAft>
                <a:spcPct val="0"/>
              </a:spcAft>
              <a:buClrTx/>
              <a:buSzTx/>
              <a:buFontTx/>
              <a:buNone/>
              <a:defRPr/>
            </a:pPr>
            <a:fld id="{1D480773-9496-479C-B4FA-2D2BB61DC7E5}"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ct val="0"/>
                </a:spcBef>
                <a:spcAft>
                  <a:spcPct val="0"/>
                </a:spcAft>
                <a:buClrTx/>
                <a:buSzTx/>
                <a:buFontTx/>
                <a:buNone/>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673972123"/>
      </p:ext>
    </p:extLst>
  </p:cSld>
  <p:clrMap bg1="lt1" tx1="dk1" bg2="lt2" tx2="dk2" accent1="accent1" accent2="accent2" accent3="accent3" accent4="accent4" accent5="accent5" accent6="accent6" hlink="hlink" folHlink="folHlink"/>
  <p:sldLayoutIdLst>
    <p:sldLayoutId id="2147483661" r:id="rId1"/>
    <p:sldLayoutId id="2147483666" r:id="rId2"/>
  </p:sldLayoutIdLst>
  <p:transition/>
  <p:timing/>
  <p:txStyles>
    <p:titleStyle>
      <a:lvl1pPr algn="l" defTabSz="914400" rtl="0" eaLnBrk="1" latinLnBrk="0" hangingPunct="1">
        <a:lnSpc>
          <a:spcPct val="90000"/>
        </a:lnSpc>
        <a:spcBef>
          <a:spcPct val="0"/>
        </a:spcBef>
        <a:buNone/>
        <a:defRPr lang="en-US" sz="4800" kern="1200" cap="none" spc="0" baseline="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ct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bg>
      <p:bgPr>
        <a:solidFill>
          <a:schemeClr val="bg1"/>
        </a:solidFill>
        <a:effectLst/>
      </p:bgPr>
    </p:bg>
    <p:spTree>
      <p:nvGrpSpPr>
        <p:cNvPr id="1" name=""/>
        <p:cNvGrpSpPr/>
        <p:nvPr/>
      </p:nvGrpSpPr>
      <p:grpSpPr>
        <a:xfrm>
          <a:off x="0" y="0"/>
          <a: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ct val="0"/>
              </a:spcBef>
              <a:spcAft>
                <a:spcPct val="0"/>
              </a:spcAft>
              <a:buClrTx/>
              <a:buSzTx/>
              <a:buFontTx/>
              <a:buNone/>
              <a:defRPr/>
            </a:pPr>
            <a:fld id="{DBEE65C6-7458-4482-9001-D0BA1A479913}"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ct val="0"/>
                </a:spcBef>
                <a:spcAft>
                  <a:spcPct val="0"/>
                </a:spcAft>
                <a:buClrTx/>
                <a:buSzTx/>
                <a:buFontTx/>
                <a:buNone/>
                <a:defRPr/>
              </a:pPr>
              <a:t>7/21/2026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ct val="0"/>
              </a:spcBef>
              <a:spcAft>
                <a:spcPct val="0"/>
              </a:spcAft>
              <a:buClrTx/>
              <a:buSzTx/>
              <a:buFontTx/>
              <a:buNone/>
              <a:defRPr/>
            </a:pPr>
            <a:fld id="{284074E7-5C74-4D75-A1EE-C2BCD141E41A}"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ct val="0"/>
                </a:spcBef>
                <a:spcAft>
                  <a:spcPct val="0"/>
                </a:spcAft>
                <a:buClrTx/>
                <a:buSzTx/>
                <a:buFontTx/>
                <a:buNone/>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847727087"/>
      </p:ext>
    </p:extLst>
  </p:cSld>
  <p:clrMap bg1="lt1" tx1="dk1" bg2="lt2" tx2="dk2" accent1="accent1" accent2="accent2" accent3="accent3" accent4="accent4" accent5="accent5" accent6="accent6" hlink="hlink" folHlink="folHlink"/>
  <p:sldLayoutIdLst>
    <p:sldLayoutId id="2147483673" r:id="rId1"/>
    <p:sldLayoutId id="2147483678" r:id="rId2"/>
  </p:sldLayoutIdLst>
  <p:transition/>
  <p:timing/>
  <p:txStyles>
    <p:titleStyle>
      <a:lvl1pPr algn="l" defTabSz="914400" rtl="0" eaLnBrk="1" latinLnBrk="0" hangingPunct="1">
        <a:lnSpc>
          <a:spcPct val="90000"/>
        </a:lnSpc>
        <a:spcBef>
          <a:spcPct val="0"/>
        </a:spcBef>
        <a:buNone/>
        <a:defRPr lang="en-US" sz="4800" kern="1200" cap="none" spc="0" baseline="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ct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bg>
      <p:bgPr>
        <a:solidFill>
          <a:schemeClr val="bg1"/>
        </a:solidFill>
        <a:effectLst/>
      </p:bgPr>
    </p:bg>
    <p:spTree>
      <p:nvGrpSpPr>
        <p:cNvPr id="1" name=""/>
        <p:cNvGrpSpPr/>
        <p:nvPr/>
      </p:nvGrpSpPr>
      <p:grpSpPr>
        <a:xfrm>
          <a:off x="0" y="0"/>
          <a: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ct val="0"/>
              </a:spcBef>
              <a:spcAft>
                <a:spcPct val="0"/>
              </a:spcAft>
              <a:buClrTx/>
              <a:buSzTx/>
              <a:buFontTx/>
              <a:buNone/>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ct val="0"/>
                </a:spcBef>
                <a:spcAft>
                  <a:spcPct val="0"/>
                </a:spcAft>
                <a:buClrTx/>
                <a:buSzTx/>
                <a:buFontTx/>
                <a:buNone/>
                <a:defRPr/>
              </a:pPr>
              <a:t>7/21/2026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ct val="0"/>
              </a:spcBef>
              <a:spcAft>
                <a:spcPct val="0"/>
              </a:spcAft>
              <a:buClrTx/>
              <a:buSzTx/>
              <a:buFontTx/>
              <a:buNone/>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ct val="0"/>
                </a:spcBef>
                <a:spcAft>
                  <a:spcPct val="0"/>
                </a:spcAft>
                <a:buClrTx/>
                <a:buSzTx/>
                <a:buFontTx/>
                <a:buNone/>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181217083"/>
      </p:ext>
    </p:extLst>
  </p:cSld>
  <p:clrMap bg1="lt1" tx1="dk1" bg2="lt2" tx2="dk2" accent1="accent1" accent2="accent2" accent3="accent3" accent4="accent4" accent5="accent5" accent6="accent6" hlink="hlink" folHlink="folHlink"/>
  <p:sldLayoutIdLst>
    <p:sldLayoutId id="2147483685" r:id="rId1"/>
    <p:sldLayoutId id="2147483690" r:id="rId2"/>
  </p:sldLayoutIdLst>
  <p:transition/>
  <p:timing/>
  <p:txStyles>
    <p:titleStyle>
      <a:lvl1pPr algn="l" defTabSz="914400" rtl="0" eaLnBrk="1" latinLnBrk="0" hangingPunct="1">
        <a:lnSpc>
          <a:spcPct val="90000"/>
        </a:lnSpc>
        <a:spcBef>
          <a:spcPct val="0"/>
        </a:spcBef>
        <a:buNone/>
        <a:defRPr lang="en-US" sz="4800" kern="1200" cap="none" spc="0" baseline="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ct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bg>
      <p:bgPr>
        <a:solidFill>
          <a:schemeClr val="bg1"/>
        </a:solidFill>
        <a:effectLst/>
      </p:bgPr>
    </p:bg>
    <p:spTree>
      <p:nvGrpSpPr>
        <p:cNvPr id="1" name=""/>
        <p:cNvGrpSpPr/>
        <p:nvPr/>
      </p:nvGrpSpPr>
      <p:grpSpPr>
        <a:xfrm>
          <a:off x="0" y="0"/>
          <a: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ct val="0"/>
              </a:spcBef>
              <a:spcAft>
                <a:spcPct val="0"/>
              </a:spcAft>
              <a:buClrTx/>
              <a:buSzTx/>
              <a:buFontTx/>
              <a:buNone/>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ct val="0"/>
                </a:spcBef>
                <a:spcAft>
                  <a:spcPct val="0"/>
                </a:spcAft>
                <a:buClrTx/>
                <a:buSzTx/>
                <a:buFontTx/>
                <a:buNone/>
                <a:defRPr/>
              </a:pPr>
              <a:t>7/21/2026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ct val="0"/>
              </a:spcBef>
              <a:spcAft>
                <a:spcPct val="0"/>
              </a:spcAft>
              <a:buClrTx/>
              <a:buSzTx/>
              <a:buFontTx/>
              <a:buNone/>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ct val="0"/>
                </a:spcBef>
                <a:spcAft>
                  <a:spcPct val="0"/>
                </a:spcAft>
                <a:buClrTx/>
                <a:buSzTx/>
                <a:buFontTx/>
                <a:buNone/>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084741048"/>
      </p:ext>
    </p:extLst>
  </p:cSld>
  <p:clrMap bg1="lt1" tx1="dk1" bg2="lt2" tx2="dk2" accent1="accent1" accent2="accent2" accent3="accent3" accent4="accent4" accent5="accent5" accent6="accent6" hlink="hlink" folHlink="folHlink"/>
  <p:sldLayoutIdLst>
    <p:sldLayoutId id="2147483697" r:id="rId1"/>
    <p:sldLayoutId id="2147483702" r:id="rId2"/>
  </p:sldLayoutIdLst>
  <p:transition/>
  <p:timing/>
  <p:txStyles>
    <p:titleStyle>
      <a:lvl1pPr algn="l" defTabSz="914400" rtl="0" eaLnBrk="1" latinLnBrk="0" hangingPunct="1">
        <a:lnSpc>
          <a:spcPct val="90000"/>
        </a:lnSpc>
        <a:spcBef>
          <a:spcPct val="0"/>
        </a:spcBef>
        <a:buNone/>
        <a:defRPr lang="en-US" sz="4800" kern="1200" cap="none" spc="0" baseline="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ct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bg>
      <p:bgPr>
        <a:solidFill>
          <a:schemeClr val="bg1"/>
        </a:solidFill>
        <a:effectLst/>
      </p:bgPr>
    </p:bg>
    <p:spTree>
      <p:nvGrpSpPr>
        <p:cNvPr id="1" name=""/>
        <p:cNvGrpSpPr/>
        <p:nvPr/>
      </p:nvGrpSpPr>
      <p:grpSpPr>
        <a:xfrm>
          <a:off x="0" y="0"/>
          <a: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ct val="0"/>
              </a:spcBef>
              <a:spcAft>
                <a:spcPct val="0"/>
              </a:spcAft>
              <a:buClrTx/>
              <a:buSzTx/>
              <a:buFontTx/>
              <a:buNone/>
              <a:defRPr/>
            </a:pPr>
            <a:fld id="{A2F3A7E2-C490-4ACC-B7EB-7F2BE849CD0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ct val="0"/>
                </a:spcBef>
                <a:spcAft>
                  <a:spcPct val="0"/>
                </a:spcAft>
                <a:buClrTx/>
                <a:buSzTx/>
                <a:buFontTx/>
                <a:buNone/>
                <a:defRPr/>
              </a:pPr>
              <a:t>7/21/2026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ct val="0"/>
              </a:spcBef>
              <a:spcAft>
                <a:spcPct val="0"/>
              </a:spcAft>
              <a:buClrTx/>
              <a:buSzTx/>
              <a:buFontTx/>
              <a:buNone/>
              <a:defRPr/>
            </a:pPr>
            <a:fld id="{07F78BC8-C166-4CDF-B08B-3FA6A9D20A32}"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ct val="0"/>
                </a:spcBef>
                <a:spcAft>
                  <a:spcPct val="0"/>
                </a:spcAft>
                <a:buClrTx/>
                <a:buSzTx/>
                <a:buFontTx/>
                <a:buNone/>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149727293"/>
      </p:ext>
    </p:extLst>
  </p:cSld>
  <p:clrMap bg1="lt1" tx1="dk1" bg2="lt2" tx2="dk2" accent1="accent1" accent2="accent2" accent3="accent3" accent4="accent4" accent5="accent5" accent6="accent6" hlink="hlink" folHlink="folHlink"/>
  <p:sldLayoutIdLst>
    <p:sldLayoutId id="2147483709" r:id="rId1"/>
    <p:sldLayoutId id="2147483714" r:id="rId2"/>
  </p:sldLayoutIdLst>
  <p:transition/>
  <p:timing/>
  <p:txStyles>
    <p:titleStyle>
      <a:lvl1pPr algn="l" defTabSz="914400" rtl="0" eaLnBrk="1" latinLnBrk="0" hangingPunct="1">
        <a:lnSpc>
          <a:spcPct val="90000"/>
        </a:lnSpc>
        <a:spcBef>
          <a:spcPct val="0"/>
        </a:spcBef>
        <a:buNone/>
        <a:defRPr lang="en-US" sz="4800" kern="1200" cap="none" spc="0" baseline="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ct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3.jpeg"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3.jpeg"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image" Target="../media/image4.jpeg"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3.jpeg"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image" Target="../media/image4.jpeg"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3.jpeg"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4.xml"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image" Target="../media/image4.jpeg"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image" Target="../media/image4.jpeg"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image" Target="../media/image4.jpeg"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image" Target="../media/image4.jpeg" /></Relationships>
</file>

<file path=ppt/slides/_rels/slide22.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image" Target="../media/image4.jpeg" /></Relationships>
</file>

<file path=ppt/slides/_rels/slide23.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image" Target="../media/image4.jpeg" /></Relationships>
</file>

<file path=ppt/slides/_rels/slide24.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image" Target="../media/image4.jpeg" /></Relationships>
</file>

<file path=ppt/slides/_rels/slide25.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image" Target="../media/image4.jpeg" /></Relationships>
</file>

<file path=ppt/slides/_rels/slide26.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image" Target="../media/image4.jpeg" /></Relationships>
</file>

<file path=ppt/slides/_rels/slide27.xml.rels>&#65279;<?xml version="1.0" encoding="utf-8" standalone="yes"?><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image" Target="../media/image5.jpeg" /></Relationships>
</file>

<file path=ppt/slides/_rels/slide28.xml.rels>&#65279;<?xml version="1.0" encoding="utf-8" standalone="yes"?><Relationships xmlns="http://schemas.openxmlformats.org/package/2006/relationships"><Relationship Id="rId1" Type="http://schemas.openxmlformats.org/officeDocument/2006/relationships/slideLayout" Target="../slideLayouts/slideLayout6.xml" /></Relationships>
</file>

<file path=ppt/slides/_rels/slide29.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4.jpeg"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image" Target="../media/image4.jpeg" /></Relationships>
</file>

<file path=ppt/slides/_rels/slide30.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4.jpeg" /></Relationships>
</file>

<file path=ppt/slides/_rels/slide3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4.jpeg" /></Relationships>
</file>

<file path=ppt/slides/_rels/slide32.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4.jpeg" /></Relationships>
</file>

<file path=ppt/slides/_rels/slide33.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4.jpeg" /></Relationships>
</file>

<file path=ppt/slides/_rels/slide34.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4.jpeg" /></Relationships>
</file>

<file path=ppt/slides/_rels/slide35.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4.jpeg" /></Relationships>
</file>

<file path=ppt/slides/_rels/slide36.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image" Target="../media/image3.jpeg" /></Relationships>
</file>

<file path=ppt/slides/_rels/slide37.xml.rels>&#65279;<?xml version="1.0" encoding="utf-8" standalone="yes"?><Relationships xmlns="http://schemas.openxmlformats.org/package/2006/relationships"><Relationship Id="rId1" Type="http://schemas.openxmlformats.org/officeDocument/2006/relationships/slideLayout" Target="../slideLayouts/slideLayout8.xml" /></Relationships>
</file>

<file path=ppt/slides/_rels/slide38.xml.rels>&#65279;<?xml version="1.0" encoding="utf-8" standalone="yes"?><Relationships xmlns="http://schemas.openxmlformats.org/package/2006/relationships"><Relationship Id="rId1" Type="http://schemas.openxmlformats.org/officeDocument/2006/relationships/slideLayout" Target="../slideLayouts/slideLayout9.xml" /><Relationship Id="rId2" Type="http://schemas.openxmlformats.org/officeDocument/2006/relationships/image" Target="../media/image4.jpeg" /></Relationships>
</file>

<file path=ppt/slides/_rels/slide39.xml.rels>&#65279;<?xml version="1.0" encoding="utf-8" standalone="yes"?><Relationships xmlns="http://schemas.openxmlformats.org/package/2006/relationships"><Relationship Id="rId1" Type="http://schemas.openxmlformats.org/officeDocument/2006/relationships/slideLayout" Target="../slideLayouts/slideLayout9.xml" /><Relationship Id="rId2" Type="http://schemas.openxmlformats.org/officeDocument/2006/relationships/image" Target="../media/image4.jpeg"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image" Target="../media/image4.jpeg" /></Relationships>
</file>

<file path=ppt/slides/_rels/slide40.xml.rels>&#65279;<?xml version="1.0" encoding="utf-8" standalone="yes"?><Relationships xmlns="http://schemas.openxmlformats.org/package/2006/relationships"><Relationship Id="rId1" Type="http://schemas.openxmlformats.org/officeDocument/2006/relationships/slideLayout" Target="../slideLayouts/slideLayout9.xml" /><Relationship Id="rId2" Type="http://schemas.openxmlformats.org/officeDocument/2006/relationships/image" Target="../media/image4.jpeg" /></Relationships>
</file>

<file path=ppt/slides/_rels/slide41.xml.rels>&#65279;<?xml version="1.0" encoding="utf-8" standalone="yes"?><Relationships xmlns="http://schemas.openxmlformats.org/package/2006/relationships"><Relationship Id="rId1" Type="http://schemas.openxmlformats.org/officeDocument/2006/relationships/slideLayout" Target="../slideLayouts/slideLayout9.xml" /><Relationship Id="rId2" Type="http://schemas.openxmlformats.org/officeDocument/2006/relationships/image" Target="../media/image4.jpeg" /></Relationships>
</file>

<file path=ppt/slides/_rels/slide42.xml.rels>&#65279;<?xml version="1.0" encoding="utf-8" standalone="yes"?><Relationships xmlns="http://schemas.openxmlformats.org/package/2006/relationships"><Relationship Id="rId1" Type="http://schemas.openxmlformats.org/officeDocument/2006/relationships/slideLayout" Target="../slideLayouts/slideLayout9.xml" /><Relationship Id="rId2" Type="http://schemas.openxmlformats.org/officeDocument/2006/relationships/image" Target="../media/image4.jpeg" /></Relationships>
</file>

<file path=ppt/slides/_rels/slide43.xml.rels>&#65279;<?xml version="1.0" encoding="utf-8" standalone="yes"?><Relationships xmlns="http://schemas.openxmlformats.org/package/2006/relationships"><Relationship Id="rId1" Type="http://schemas.openxmlformats.org/officeDocument/2006/relationships/slideLayout" Target="../slideLayouts/slideLayout9.xml" /><Relationship Id="rId2" Type="http://schemas.openxmlformats.org/officeDocument/2006/relationships/image" Target="../media/image4.jpeg" /></Relationships>
</file>

<file path=ppt/slides/_rels/slide44.xml.rels>&#65279;<?xml version="1.0" encoding="utf-8" standalone="yes"?><Relationships xmlns="http://schemas.openxmlformats.org/package/2006/relationships"><Relationship Id="rId1" Type="http://schemas.openxmlformats.org/officeDocument/2006/relationships/slideLayout" Target="../slideLayouts/slideLayout9.xml" /><Relationship Id="rId2" Type="http://schemas.openxmlformats.org/officeDocument/2006/relationships/image" Target="../media/image4.jpeg" /></Relationships>
</file>

<file path=ppt/slides/_rels/slide45.xml.rels>&#65279;<?xml version="1.0" encoding="utf-8" standalone="yes"?><Relationships xmlns="http://schemas.openxmlformats.org/package/2006/relationships"><Relationship Id="rId1" Type="http://schemas.openxmlformats.org/officeDocument/2006/relationships/slideLayout" Target="../slideLayouts/slideLayout9.xml" /><Relationship Id="rId2" Type="http://schemas.openxmlformats.org/officeDocument/2006/relationships/image" Target="../media/image4.jpeg" /></Relationships>
</file>

<file path=ppt/slides/_rels/slide46.xml.rels>&#65279;<?xml version="1.0" encoding="utf-8" standalone="yes"?><Relationships xmlns="http://schemas.openxmlformats.org/package/2006/relationships"><Relationship Id="rId1" Type="http://schemas.openxmlformats.org/officeDocument/2006/relationships/slideLayout" Target="../slideLayouts/slideLayout9.xml" /><Relationship Id="rId2" Type="http://schemas.openxmlformats.org/officeDocument/2006/relationships/image" Target="../media/image4.jpeg" /></Relationships>
</file>

<file path=ppt/slides/_rels/slide47.xml.rels>&#65279;<?xml version="1.0" encoding="utf-8" standalone="yes"?><Relationships xmlns="http://schemas.openxmlformats.org/package/2006/relationships"><Relationship Id="rId1" Type="http://schemas.openxmlformats.org/officeDocument/2006/relationships/slideLayout" Target="../slideLayouts/slideLayout9.xml" /><Relationship Id="rId2" Type="http://schemas.openxmlformats.org/officeDocument/2006/relationships/image" Target="../media/image4.jpeg" /></Relationships>
</file>

<file path=ppt/slides/_rels/slide48.xml.rels>&#65279;<?xml version="1.0" encoding="utf-8" standalone="yes"?><Relationships xmlns="http://schemas.openxmlformats.org/package/2006/relationships"><Relationship Id="rId1" Type="http://schemas.openxmlformats.org/officeDocument/2006/relationships/slideLayout" Target="../slideLayouts/slideLayout9.xml" /><Relationship Id="rId2" Type="http://schemas.openxmlformats.org/officeDocument/2006/relationships/image" Target="../media/image4.jpeg" /></Relationships>
</file>

<file path=ppt/slides/_rels/slide49.xml.rels>&#65279;<?xml version="1.0" encoding="utf-8" standalone="yes"?><Relationships xmlns="http://schemas.openxmlformats.org/package/2006/relationships"><Relationship Id="rId1" Type="http://schemas.openxmlformats.org/officeDocument/2006/relationships/slideLayout" Target="../slideLayouts/slideLayout9.xml" /><Relationship Id="rId2" Type="http://schemas.openxmlformats.org/officeDocument/2006/relationships/image" Target="../media/image4.jpeg"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image" Target="../media/image4.jpeg" /></Relationships>
</file>

<file path=ppt/slides/_rels/slide50.xml.rels>&#65279;<?xml version="1.0" encoding="utf-8" standalone="yes"?><Relationships xmlns="http://schemas.openxmlformats.org/package/2006/relationships"><Relationship Id="rId1" Type="http://schemas.openxmlformats.org/officeDocument/2006/relationships/slideLayout" Target="../slideLayouts/slideLayout8.xml" /><Relationship Id="rId2" Type="http://schemas.openxmlformats.org/officeDocument/2006/relationships/image" Target="../media/image3.jpeg" /></Relationships>
</file>

<file path=ppt/slides/_rels/slide51.xml.rels>&#65279;<?xml version="1.0" encoding="utf-8" standalone="yes"?><Relationships xmlns="http://schemas.openxmlformats.org/package/2006/relationships"><Relationship Id="rId1" Type="http://schemas.openxmlformats.org/officeDocument/2006/relationships/slideLayout" Target="../slideLayouts/slideLayout10.xml" /></Relationships>
</file>

<file path=ppt/slides/_rels/slide52.xml.rels>&#65279;<?xml version="1.0" encoding="utf-8" standalone="yes"?><Relationships xmlns="http://schemas.openxmlformats.org/package/2006/relationships"><Relationship Id="rId1" Type="http://schemas.openxmlformats.org/officeDocument/2006/relationships/slideLayout" Target="../slideLayouts/slideLayout11.xml" /><Relationship Id="rId2" Type="http://schemas.openxmlformats.org/officeDocument/2006/relationships/image" Target="../media/image4.jpeg" /></Relationships>
</file>

<file path=ppt/slides/_rels/slide53.xml.rels>&#65279;<?xml version="1.0" encoding="utf-8" standalone="yes"?><Relationships xmlns="http://schemas.openxmlformats.org/package/2006/relationships"><Relationship Id="rId1" Type="http://schemas.openxmlformats.org/officeDocument/2006/relationships/slideLayout" Target="../slideLayouts/slideLayout11.xml" /><Relationship Id="rId2" Type="http://schemas.openxmlformats.org/officeDocument/2006/relationships/image" Target="../media/image4.jpeg" /></Relationships>
</file>

<file path=ppt/slides/_rels/slide54.xml.rels>&#65279;<?xml version="1.0" encoding="utf-8" standalone="yes"?><Relationships xmlns="http://schemas.openxmlformats.org/package/2006/relationships"><Relationship Id="rId1" Type="http://schemas.openxmlformats.org/officeDocument/2006/relationships/slideLayout" Target="../slideLayouts/slideLayout11.xml" /><Relationship Id="rId2" Type="http://schemas.openxmlformats.org/officeDocument/2006/relationships/image" Target="../media/image4.jpeg" /></Relationships>
</file>

<file path=ppt/slides/_rels/slide55.xml.rels>&#65279;<?xml version="1.0" encoding="utf-8" standalone="yes"?><Relationships xmlns="http://schemas.openxmlformats.org/package/2006/relationships"><Relationship Id="rId1" Type="http://schemas.openxmlformats.org/officeDocument/2006/relationships/slideLayout" Target="../slideLayouts/slideLayout11.xml" /><Relationship Id="rId2" Type="http://schemas.openxmlformats.org/officeDocument/2006/relationships/image" Target="../media/image4.jpeg" /></Relationships>
</file>

<file path=ppt/slides/_rels/slide56.xml.rels>&#65279;<?xml version="1.0" encoding="utf-8" standalone="yes"?><Relationships xmlns="http://schemas.openxmlformats.org/package/2006/relationships"><Relationship Id="rId1" Type="http://schemas.openxmlformats.org/officeDocument/2006/relationships/slideLayout" Target="../slideLayouts/slideLayout11.xml" /><Relationship Id="rId2" Type="http://schemas.openxmlformats.org/officeDocument/2006/relationships/image" Target="../media/image4.jpeg" /></Relationships>
</file>

<file path=ppt/slides/_rels/slide57.xml.rels>&#65279;<?xml version="1.0" encoding="utf-8" standalone="yes"?><Relationships xmlns="http://schemas.openxmlformats.org/package/2006/relationships"><Relationship Id="rId1" Type="http://schemas.openxmlformats.org/officeDocument/2006/relationships/slideLayout" Target="../slideLayouts/slideLayout11.xml" /><Relationship Id="rId2" Type="http://schemas.openxmlformats.org/officeDocument/2006/relationships/image" Target="../media/image4.jpeg" /></Relationships>
</file>

<file path=ppt/slides/_rels/slide58.xml.rels>&#65279;<?xml version="1.0" encoding="utf-8" standalone="yes"?><Relationships xmlns="http://schemas.openxmlformats.org/package/2006/relationships"><Relationship Id="rId1" Type="http://schemas.openxmlformats.org/officeDocument/2006/relationships/slideLayout" Target="../slideLayouts/slideLayout11.xml" /><Relationship Id="rId2" Type="http://schemas.openxmlformats.org/officeDocument/2006/relationships/image" Target="../media/image4.jpeg"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image" Target="../media/image4.jpeg"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image" Target="../media/image4.jpeg"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image" Target="../media/image4.jpeg"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image" Target="../media/image4.jpeg" /></Relationships>
</file>

<file path=ppt/slides/slide1.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4" name="Picture 3"/>
          <p:cNvPicPr>
            <a:picLocks noChangeAspect="1"/>
          </p:cNvPicPr>
          <p:nvPr/>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2582767900"/>
      </p:ext>
    </p:extLst>
  </p:cSld>
  <p:clrMapOvr>
    <a:masterClrMapping/>
  </p:clrMapOvr>
  <p:transition/>
  <p:timing/>
</p:sld>
</file>

<file path=ppt/slides/slide10.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4" name="Picture 3"/>
          <p:cNvPicPr>
            <a:picLocks noChangeAspect="1"/>
          </p:cNvPicPr>
          <p:nvPr/>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842024662"/>
      </p:ext>
    </p:extLst>
  </p:cSld>
  <p:clrMapOvr>
    <a:masterClrMapping/>
  </p:clrMapOvr>
  <p:transition/>
  <p:timing/>
</p:sld>
</file>

<file path=ppt/slides/slide11.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ctrTitle"/>
          </p:nvPr>
        </p:nvSpPr>
        <p:spPr/>
        <p:txBody>
          <a:bodyPr/>
          <a:lstStyle/>
          <a:p>
            <a:pPr>
              <a:lnSpc>
                <a:spcPct val="150000"/>
              </a:lnSpc>
            </a:pPr>
            <a:r>
              <a:rPr lang="vi-VN" sz="6000" b="1" smtClean="0">
                <a:solidFill>
                  <a:srgbClr val="FF0000"/>
                </a:solidFill>
                <a:latin typeface="Arial" panose="020b0604020202020204" pitchFamily="34" charset="0"/>
                <a:cs typeface="Arial" panose="020b0604020202020204" pitchFamily="34" charset="0"/>
              </a:rPr>
              <a:t>ĐÁP CA</a:t>
            </a:r>
            <a:br>
              <a:rPr lang="en-US" sz="6000" b="1" smtClean="0">
                <a:solidFill>
                  <a:srgbClr val="FF0000"/>
                </a:solidFill>
                <a:latin typeface="Arial" panose="020b0604020202020204" pitchFamily="34" charset="0"/>
                <a:cs typeface="Arial" panose="020b0604020202020204" pitchFamily="34" charset="0"/>
              </a:rPr>
            </a:br>
            <a:r>
              <a:rPr lang="en-US" sz="4000" b="1" smtClean="0">
                <a:solidFill>
                  <a:srgbClr val="FF0000"/>
                </a:solidFill>
                <a:latin typeface="Arial" panose="020b0604020202020204" pitchFamily="34" charset="0"/>
                <a:cs typeface="Arial" panose="020b0604020202020204" pitchFamily="34" charset="0"/>
              </a:rPr>
              <a:t>(HUY HOÀNG)</a:t>
            </a:r>
            <a:endParaRPr lang="en-US" b="1">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781027113"/>
      </p:ext>
    </p:extLst>
  </p:cSld>
  <p:clrMapOvr>
    <a:masterClrMapping/>
  </p:clrMapOvr>
  <p:transition/>
  <p:timing/>
</p:sld>
</file>

<file path=ppt/slides/slide12.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822121" y="1808922"/>
            <a:ext cx="10679185" cy="3139321"/>
          </a:xfrm>
          <a:prstGeom prst="rect">
            <a:avLst/>
          </a:prstGeom>
        </p:spPr>
        <p:txBody>
          <a:bodyPr wrap="square">
            <a:spAutoFit/>
          </a:bodyPr>
          <a:lstStyle/>
          <a:p>
            <a:pPr lvl="0" algn="just"/>
            <a:r>
              <a:rPr lang="en-US" sz="6600" b="1" err="1" smtClean="0">
                <a:solidFill>
                  <a:srgbClr val="333333"/>
                </a:solidFill>
                <a:effectLst/>
                <a:latin typeface="Times New Roman" panose="02020603050405020304" pitchFamily="18" charset="0"/>
                <a:ea typeface="Times New Roman" panose="02020603050405020304" pitchFamily="18" charset="0"/>
              </a:rPr>
              <a:t>Lạy Chúa! Khi Ngài rộng mở tay ban là bao sinh vật muôn vàn thỏa thuê.</a:t>
            </a:r>
            <a:endParaRPr kumimoji="0" lang="vi-VN" sz="6600" b="1" i="0" u="none" strike="noStrike" kern="1200" cap="none" spc="0" normalizeH="0" baseline="0" noProof="0" smtClean="0">
              <a:ln>
                <a:noFill/>
              </a:ln>
              <a:solidFill>
                <a:srgbClr val="333333"/>
              </a:solidFill>
              <a:effectLst/>
              <a:uLnTx/>
              <a:uFillTx/>
              <a:latin typeface="Arial" pitchFamily="34" charset="0"/>
              <a:cs typeface="Arial" pitchFamily="34" charset="0"/>
            </a:endParaRPr>
          </a:p>
        </p:txBody>
      </p:sp>
    </p:spTree>
    <p:extLst>
      <p:ext uri="{BB962C8B-B14F-4D97-AF65-F5344CB8AC3E}">
        <p14:creationId xmlns:p14="http://schemas.microsoft.com/office/powerpoint/2010/main" val="4224246559"/>
      </p:ext>
    </p:extLst>
  </p:cSld>
  <p:clrMapOvr>
    <a:masterClrMapping/>
  </p:clrMapOvr>
  <p:transition/>
  <p:timing/>
</p:sld>
</file>

<file path=ppt/slides/slide13.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4" name="Picture 3"/>
          <p:cNvPicPr>
            <a:picLocks noChangeAspect="1"/>
          </p:cNvPicPr>
          <p:nvPr/>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2425203599"/>
      </p:ext>
    </p:extLst>
  </p:cSld>
  <p:clrMapOvr>
    <a:masterClrMapping/>
  </p:clrMapOvr>
  <p:transition/>
  <p:timing/>
</p:sld>
</file>

<file path=ppt/slides/slide14.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ctrTitle"/>
          </p:nvPr>
        </p:nvSpPr>
        <p:spPr/>
        <p:txBody>
          <a:bodyPr/>
          <a:lstStyle/>
          <a:p>
            <a:r>
              <a:rPr lang="vi-VN" sz="4800" b="1" smtClean="0">
                <a:solidFill>
                  <a:srgbClr val="FF0000"/>
                </a:solidFill>
                <a:latin typeface="Arial" panose="020b0604020202020204" pitchFamily="34" charset="0"/>
                <a:cs typeface="Arial" panose="020b0604020202020204" pitchFamily="34" charset="0"/>
              </a:rPr>
              <a:t>aLLELUIA</a:t>
            </a:r>
            <a:endParaRPr lang="en-US" sz="8800" b="1">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2775877902"/>
      </p:ext>
    </p:extLst>
  </p:cSld>
  <p:clrMapOvr>
    <a:masterClrMapping/>
  </p:clrMapOvr>
  <p:transition/>
  <p:timing/>
</p:sld>
</file>

<file path=ppt/slides/slide15.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578840" y="231821"/>
            <a:ext cx="10922466" cy="6186309"/>
          </a:xfrm>
          <a:prstGeom prst="rect">
            <a:avLst/>
          </a:prstGeom>
        </p:spPr>
        <p:txBody>
          <a:bodyPr wrap="square">
            <a:spAutoFit/>
          </a:bodyPr>
          <a:lstStyle/>
          <a:p>
            <a:pPr lvl="0" algn="just"/>
            <a:r>
              <a:rPr lang="en-US" sz="6600" smtClean="0">
                <a:solidFill>
                  <a:srgbClr val="333333"/>
                </a:solidFill>
                <a:effectLst/>
                <a:latin typeface="Times New Roman" panose="02020603050405020304" pitchFamily="18" charset="0"/>
                <a:ea typeface="Times New Roman" panose="02020603050405020304" pitchFamily="18" charset="0"/>
              </a:rPr>
              <a:t>Xin Cha của Đức Giêsu Kitô Chúa chúng ta soi lòng mở trí cho anh em. Để anh em thấy rõ đâu là niềm hy vọng anh em nhận được nhờ ơn Người kêu gọi anh em.</a:t>
            </a:r>
            <a:endParaRPr kumimoji="0" lang="vi-VN" sz="6600" b="1" i="0" u="none" strike="noStrike" kern="1200" cap="none" spc="0" normalizeH="0" baseline="0" noProof="0" smtClean="0">
              <a:ln>
                <a:noFill/>
              </a:ln>
              <a:solidFill>
                <a:srgbClr val="333333"/>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0723920"/>
      </p:ext>
    </p:extLst>
  </p:cSld>
  <p:clrMapOvr>
    <a:masterClrMapping/>
  </p:clrMapOvr>
  <p:transition/>
  <p:timing/>
</p:sld>
</file>

<file path=ppt/slides/slide16.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4" name="Picture 3"/>
          <p:cNvPicPr>
            <a:picLocks noChangeAspect="1"/>
          </p:cNvPicPr>
          <p:nvPr/>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3081343084"/>
      </p:ext>
    </p:extLst>
  </p:cSld>
  <p:clrMapOvr>
    <a:masterClrMapping/>
  </p:clrMapOvr>
  <p:transition/>
  <p:timing/>
</p:sld>
</file>

<file path=ppt/slides/slide17.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ctrTitle"/>
          </p:nvPr>
        </p:nvSpPr>
        <p:spPr>
          <a:xfrm>
            <a:off x="1407883" y="1834889"/>
            <a:ext cx="9068586" cy="2590800"/>
          </a:xfrm>
        </p:spPr>
        <p:txBody>
          <a:bodyPr/>
          <a:lstStyle/>
          <a:p>
            <a:pPr>
              <a:lnSpc>
                <a:spcPct val="150000"/>
              </a:lnSpc>
            </a:pPr>
            <a:r>
              <a:rPr lang="en-US" sz="4800" b="1" err="1">
                <a:solidFill>
                  <a:srgbClr val="FF0000"/>
                </a:solidFill>
                <a:latin typeface="Arial" panose="020b0604020202020204" pitchFamily="34" charset="0"/>
                <a:cs typeface="Arial" panose="020b0604020202020204" pitchFamily="34" charset="0"/>
              </a:rPr>
              <a:t>Hiến lễ tình </a:t>
            </a:r>
            <a:r>
              <a:rPr lang="en-US" sz="4800" b="1" err="1" smtClean="0">
                <a:solidFill>
                  <a:srgbClr val="FF0000"/>
                </a:solidFill>
                <a:latin typeface="Arial" panose="020b0604020202020204" pitchFamily="34" charset="0"/>
                <a:cs typeface="Arial" panose="020b0604020202020204" pitchFamily="34" charset="0"/>
              </a:rPr>
              <a:t>yêu</a:t>
            </a:r>
            <a:br>
              <a:rPr lang="en-US" sz="4800" b="1" err="1" smtClean="0">
                <a:solidFill>
                  <a:srgbClr val="FF0000"/>
                </a:solidFill>
                <a:latin typeface="Arial" panose="020b0604020202020204" pitchFamily="34" charset="0"/>
                <a:cs typeface="Arial" panose="020b0604020202020204" pitchFamily="34" charset="0"/>
              </a:rPr>
            </a:br>
            <a:r>
              <a:rPr lang="en-US" sz="4000" b="1" smtClean="0">
                <a:solidFill>
                  <a:srgbClr val="FF0000"/>
                </a:solidFill>
                <a:latin typeface="Arial" panose="020b0604020202020204" pitchFamily="34" charset="0"/>
                <a:cs typeface="Arial" panose="020b0604020202020204" pitchFamily="34" charset="0"/>
              </a:rPr>
              <a:t>(HOÀI BẮC)</a:t>
            </a:r>
            <a:endParaRPr lang="en-US" b="1">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49927395"/>
      </p:ext>
    </p:extLst>
  </p:cSld>
  <p:clrMapOvr>
    <a:masterClrMapping/>
  </p:clrMapOvr>
  <p:transition/>
  <p:timing/>
</p:sld>
</file>

<file path=ppt/slides/slide18.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1782" y="782368"/>
            <a:ext cx="11388435" cy="4708981"/>
          </a:xfrm>
          <a:prstGeom prst="rect">
            <a:avLst/>
          </a:prstGeom>
        </p:spPr>
        <p:txBody>
          <a:bodyPr wrap="square">
            <a:spAutoFit/>
          </a:bodyPr>
          <a:lstStyle/>
          <a:p>
            <a:pPr marL="0" marR="0" lvl="0" indent="0" algn="just" defTabSz="914400" rtl="0" eaLnBrk="1" fontAlgn="auto" latinLnBrk="0" hangingPunct="1">
              <a:lnSpc>
                <a:spcPct val="100000"/>
              </a:lnSpc>
              <a:spcBef>
                <a:spcPct val="0"/>
              </a:spcBef>
              <a:spcAft>
                <a:spcPct val="0"/>
              </a:spcAft>
              <a:buClrTx/>
              <a:buSzTx/>
              <a:buFontTx/>
              <a:buNone/>
              <a:defRPr/>
            </a:pPr>
            <a:r>
              <a:rPr kumimoji="0" lang="vi-VN" sz="60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1.</a:t>
            </a:r>
            <a:r>
              <a:rPr kumimoji="0" lang="vi-VN" sz="60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 Với tấm lòng thành con xin kính tựa làn khói hương bay trước toà. Tấm bánh hoà rượu nho khiết tinh mong biến thành lễ vật tình yêu.</a:t>
            </a:r>
          </a:p>
        </p:txBody>
      </p:sp>
    </p:spTree>
    <p:extLst>
      <p:ext uri="{BB962C8B-B14F-4D97-AF65-F5344CB8AC3E}">
        <p14:creationId xmlns:p14="http://schemas.microsoft.com/office/powerpoint/2010/main" val="4026049459"/>
      </p:ext>
    </p:extLst>
  </p:cSld>
  <p:clrMapOvr>
    <a:masterClrMapping/>
  </p:clrMapOvr>
  <p:transition/>
  <p:timing/>
</p:sld>
</file>

<file path=ppt/slides/slide19.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66542" y="740423"/>
            <a:ext cx="11258915" cy="4708981"/>
          </a:xfrm>
          <a:prstGeom prst="rect">
            <a:avLst/>
          </a:prstGeom>
        </p:spPr>
        <p:txBody>
          <a:bodyPr wrap="square">
            <a:spAutoFit/>
          </a:bodyPr>
          <a:lstStyle/>
          <a:p>
            <a:pPr marL="0" marR="0" lvl="0" indent="0" algn="just" defTabSz="914400" rtl="0" eaLnBrk="1" fontAlgn="auto" latinLnBrk="0" hangingPunct="1">
              <a:lnSpc>
                <a:spcPct val="100000"/>
              </a:lnSpc>
              <a:spcBef>
                <a:spcPct val="0"/>
              </a:spcBef>
              <a:spcAft>
                <a:spcPct val="0"/>
              </a:spcAft>
              <a:buClrTx/>
              <a:buSzTx/>
              <a:buFontTx/>
              <a:buNone/>
              <a:defRPr/>
            </a:pPr>
            <a:r>
              <a:rPr kumimoji="0" lang="vi-VN" sz="60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60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Xin Cha thương chấp nhận của lễ kính dâng Cha với cả tâm tình. Dẫu đau thương nguy khó trong đời bao ưu tư phủ đầy cuộc sống. </a:t>
            </a:r>
          </a:p>
        </p:txBody>
      </p:sp>
    </p:spTree>
    <p:extLst>
      <p:ext uri="{BB962C8B-B14F-4D97-AF65-F5344CB8AC3E}">
        <p14:creationId xmlns:p14="http://schemas.microsoft.com/office/powerpoint/2010/main" val="1442027334"/>
      </p:ext>
    </p:extLst>
  </p:cSld>
  <p:clrMapOvr>
    <a:masterClrMapping/>
  </p:clrMapOvr>
  <p:transition/>
  <p:timing/>
</p:sld>
</file>

<file path=ppt/slides/slide2.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ctrTitle"/>
          </p:nvPr>
        </p:nvSpPr>
        <p:spPr>
          <a:xfrm>
            <a:off x="1595892" y="2390366"/>
            <a:ext cx="9068586" cy="2590800"/>
          </a:xfrm>
        </p:spPr>
        <p:txBody>
          <a:bodyPr/>
          <a:lstStyle/>
          <a:p>
            <a:pPr>
              <a:lnSpc>
                <a:spcPct val="150000"/>
              </a:lnSpc>
            </a:pPr>
            <a:r>
              <a:rPr lang="en-US" sz="6000" b="1" smtClean="0">
                <a:solidFill>
                  <a:srgbClr val="FF0000"/>
                </a:solidFill>
                <a:latin typeface="Arial" panose="020b0604020202020204" pitchFamily="34" charset="0"/>
                <a:cs typeface="Arial" panose="020b0604020202020204" pitchFamily="34" charset="0"/>
              </a:rPr>
              <a:t>TIẾN VỀ NHÀ CHÚA</a:t>
            </a:r>
            <a:br>
              <a:rPr lang="en-US" sz="6000" b="1" smtClean="0">
                <a:solidFill>
                  <a:srgbClr val="FF0000"/>
                </a:solidFill>
                <a:latin typeface="Arial" panose="020b0604020202020204" pitchFamily="34" charset="0"/>
                <a:cs typeface="Arial" panose="020b0604020202020204" pitchFamily="34" charset="0"/>
              </a:rPr>
            </a:br>
            <a:r>
              <a:rPr lang="en-US" sz="4000" b="1" smtClean="0">
                <a:solidFill>
                  <a:srgbClr val="FF0000"/>
                </a:solidFill>
                <a:latin typeface="Arial" panose="020b0604020202020204" pitchFamily="34" charset="0"/>
                <a:cs typeface="Arial" panose="020b0604020202020204" pitchFamily="34" charset="0"/>
              </a:rPr>
              <a:t>(viết chung)</a:t>
            </a:r>
            <a:br>
              <a:rPr lang="en-US"/>
            </a:br>
            <a:endParaRPr lang="en-US" sz="6000" b="1">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3021504339"/>
      </p:ext>
    </p:extLst>
  </p:cSld>
  <p:clrMapOvr>
    <a:masterClrMapping/>
  </p:clrMapOvr>
  <p:transition/>
  <p:timing/>
</p:sld>
</file>

<file path=ppt/slides/slide20.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735435" y="732034"/>
            <a:ext cx="10721130" cy="4708981"/>
          </a:xfrm>
          <a:prstGeom prst="rect">
            <a:avLst/>
          </a:prstGeom>
        </p:spPr>
        <p:txBody>
          <a:bodyPr wrap="square">
            <a:spAutoFit/>
          </a:bodyPr>
          <a:lstStyle/>
          <a:p>
            <a:pPr marL="0" marR="0" lvl="0" indent="0" algn="just" defTabSz="914400" rtl="0" eaLnBrk="1" fontAlgn="auto" latinLnBrk="0" hangingPunct="1">
              <a:lnSpc>
                <a:spcPct val="100000"/>
              </a:lnSpc>
              <a:spcBef>
                <a:spcPct val="0"/>
              </a:spcBef>
              <a:spcAft>
                <a:spcPct val="0"/>
              </a:spcAft>
              <a:buClrTx/>
              <a:buSzTx/>
              <a:buFontTx/>
              <a:buNone/>
              <a:defRPr/>
            </a:pPr>
            <a:r>
              <a:rPr kumimoji="0" lang="vi-VN" sz="6000" b="1"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t>Xin </a:t>
            </a:r>
            <a:r>
              <a:rPr kumimoji="0" lang="vi-VN" sz="60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dâng lên như một hy lễ mong được liên kết ân thiêng máu hồng. Hãy giúp con kiên vững tin yêu sống yên vui bước trọn cuộc đời.</a:t>
            </a:r>
          </a:p>
        </p:txBody>
      </p:sp>
    </p:spTree>
    <p:extLst>
      <p:ext uri="{BB962C8B-B14F-4D97-AF65-F5344CB8AC3E}">
        <p14:creationId xmlns:p14="http://schemas.microsoft.com/office/powerpoint/2010/main" val="1619164030"/>
      </p:ext>
    </p:extLst>
  </p:cSld>
  <p:clrMapOvr>
    <a:masterClrMapping/>
  </p:clrMapOvr>
  <p:transition/>
  <p:timing/>
</p:sld>
</file>

<file path=ppt/slides/slide21.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1782" y="304196"/>
            <a:ext cx="11388435" cy="4708981"/>
          </a:xfrm>
          <a:prstGeom prst="rect">
            <a:avLst/>
          </a:prstGeom>
        </p:spPr>
        <p:txBody>
          <a:bodyPr wrap="square">
            <a:spAutoFit/>
          </a:bodyPr>
          <a:lstStyle/>
          <a:p>
            <a:pPr marL="0" marR="0" lvl="0" indent="0" algn="just" defTabSz="914400" rtl="0" eaLnBrk="1" fontAlgn="auto" latinLnBrk="0" hangingPunct="1">
              <a:lnSpc>
                <a:spcPct val="100000"/>
              </a:lnSpc>
              <a:spcBef>
                <a:spcPct val="0"/>
              </a:spcBef>
              <a:spcAft>
                <a:spcPct val="0"/>
              </a:spcAft>
              <a:buClrTx/>
              <a:buSzTx/>
              <a:buFontTx/>
              <a:buNone/>
              <a:defRPr/>
            </a:pPr>
            <a:r>
              <a:rPr kumimoji="0" lang="vi-VN" sz="60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2. </a:t>
            </a:r>
            <a:r>
              <a:rPr kumimoji="0" lang="vi-VN" sz="60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Những tháng ngày đời con mau qua nhiều vương vấn ưu tư xoá nhoà. Nỗi oan trường đè nặng tâm can xin tiến Ngài chút tình đau thương.</a:t>
            </a:r>
          </a:p>
        </p:txBody>
      </p:sp>
    </p:spTree>
    <p:extLst>
      <p:ext uri="{BB962C8B-B14F-4D97-AF65-F5344CB8AC3E}">
        <p14:creationId xmlns:p14="http://schemas.microsoft.com/office/powerpoint/2010/main" val="2463620810"/>
      </p:ext>
    </p:extLst>
  </p:cSld>
  <p:clrMapOvr>
    <a:masterClrMapping/>
  </p:clrMapOvr>
  <p:transition/>
  <p:timing/>
</p:sld>
</file>

<file path=ppt/slides/slide22.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66542" y="740423"/>
            <a:ext cx="11258915" cy="4708981"/>
          </a:xfrm>
          <a:prstGeom prst="rect">
            <a:avLst/>
          </a:prstGeom>
        </p:spPr>
        <p:txBody>
          <a:bodyPr wrap="square">
            <a:spAutoFit/>
          </a:bodyPr>
          <a:lstStyle/>
          <a:p>
            <a:pPr marL="0" marR="0" lvl="0" indent="0" algn="just" defTabSz="914400" rtl="0" eaLnBrk="1" fontAlgn="auto" latinLnBrk="0" hangingPunct="1">
              <a:lnSpc>
                <a:spcPct val="100000"/>
              </a:lnSpc>
              <a:spcBef>
                <a:spcPct val="0"/>
              </a:spcBef>
              <a:spcAft>
                <a:spcPct val="0"/>
              </a:spcAft>
              <a:buClrTx/>
              <a:buSzTx/>
              <a:buFontTx/>
              <a:buNone/>
              <a:defRPr/>
            </a:pPr>
            <a:r>
              <a:rPr kumimoji="0" lang="vi-VN" sz="60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60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Xin Cha thương chấp nhận của lễ kính dâng Cha với cả tâm tình. Dẫu đau thương nguy khó trong đời bao ưu tư phủ đầy cuộc sống. </a:t>
            </a:r>
          </a:p>
        </p:txBody>
      </p:sp>
    </p:spTree>
    <p:extLst>
      <p:ext uri="{BB962C8B-B14F-4D97-AF65-F5344CB8AC3E}">
        <p14:creationId xmlns:p14="http://schemas.microsoft.com/office/powerpoint/2010/main" val="1321883773"/>
      </p:ext>
    </p:extLst>
  </p:cSld>
  <p:clrMapOvr>
    <a:masterClrMapping/>
  </p:clrMapOvr>
  <p:transition/>
  <p:timing/>
</p:sld>
</file>

<file path=ppt/slides/slide23.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735435" y="732034"/>
            <a:ext cx="10721130" cy="4708981"/>
          </a:xfrm>
          <a:prstGeom prst="rect">
            <a:avLst/>
          </a:prstGeom>
        </p:spPr>
        <p:txBody>
          <a:bodyPr wrap="square">
            <a:spAutoFit/>
          </a:bodyPr>
          <a:lstStyle/>
          <a:p>
            <a:pPr marL="0" marR="0" lvl="0" indent="0" algn="just" defTabSz="914400" rtl="0" eaLnBrk="1" fontAlgn="auto" latinLnBrk="0" hangingPunct="1">
              <a:lnSpc>
                <a:spcPct val="100000"/>
              </a:lnSpc>
              <a:spcBef>
                <a:spcPct val="0"/>
              </a:spcBef>
              <a:spcAft>
                <a:spcPct val="0"/>
              </a:spcAft>
              <a:buClrTx/>
              <a:buSzTx/>
              <a:buFontTx/>
              <a:buNone/>
              <a:defRPr/>
            </a:pPr>
            <a:r>
              <a:rPr kumimoji="0" lang="vi-VN" sz="6000" b="1"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t>Xin </a:t>
            </a:r>
            <a:r>
              <a:rPr kumimoji="0" lang="vi-VN" sz="60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dâng lên như một hy lễ mong được liên kết ân thiêng máu hồng. Hãy giúp con kiên vững tin yêu sống yên vui bước trọn cuộc đời.</a:t>
            </a:r>
          </a:p>
        </p:txBody>
      </p:sp>
    </p:spTree>
    <p:extLst>
      <p:ext uri="{BB962C8B-B14F-4D97-AF65-F5344CB8AC3E}">
        <p14:creationId xmlns:p14="http://schemas.microsoft.com/office/powerpoint/2010/main" val="969135723"/>
      </p:ext>
    </p:extLst>
  </p:cSld>
  <p:clrMapOvr>
    <a:masterClrMapping/>
  </p:clrMapOvr>
  <p:transition/>
  <p:timing/>
</p:sld>
</file>

<file path=ppt/slides/slide24.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936771" y="605138"/>
            <a:ext cx="10318458" cy="5632311"/>
          </a:xfrm>
          <a:prstGeom prst="rect">
            <a:avLst/>
          </a:prstGeom>
        </p:spPr>
        <p:txBody>
          <a:bodyPr wrap="square">
            <a:spAutoFit/>
          </a:bodyPr>
          <a:lstStyle/>
          <a:p>
            <a:pPr marL="0" marR="0" lvl="0" indent="0" algn="just" defTabSz="914400" rtl="0" eaLnBrk="1" fontAlgn="auto" latinLnBrk="0" hangingPunct="1">
              <a:lnSpc>
                <a:spcPct val="100000"/>
              </a:lnSpc>
              <a:spcBef>
                <a:spcPct val="0"/>
              </a:spcBef>
              <a:spcAft>
                <a:spcPct val="0"/>
              </a:spcAft>
              <a:buClrTx/>
              <a:buSzTx/>
              <a:buFontTx/>
              <a:buNone/>
              <a:defRPr/>
            </a:pPr>
            <a:r>
              <a:rPr kumimoji="0" lang="vi-VN" sz="60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3. </a:t>
            </a:r>
            <a:r>
              <a:rPr kumimoji="0" lang="vi-VN" sz="60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Những ước vọng đẹp tuổi thanh xuân đầy mộng ước đắp xây tháng ngày. Những lao nhọc tội lụy đam mê xin góp về khấn nguyện tình thương.</a:t>
            </a:r>
          </a:p>
        </p:txBody>
      </p:sp>
    </p:spTree>
    <p:extLst>
      <p:ext uri="{BB962C8B-B14F-4D97-AF65-F5344CB8AC3E}">
        <p14:creationId xmlns:p14="http://schemas.microsoft.com/office/powerpoint/2010/main" val="4041197890"/>
      </p:ext>
    </p:extLst>
  </p:cSld>
  <p:clrMapOvr>
    <a:masterClrMapping/>
  </p:clrMapOvr>
  <p:transition/>
  <p:timing/>
</p:sld>
</file>

<file path=ppt/slides/slide25.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66542" y="740423"/>
            <a:ext cx="11258915" cy="4708981"/>
          </a:xfrm>
          <a:prstGeom prst="rect">
            <a:avLst/>
          </a:prstGeom>
        </p:spPr>
        <p:txBody>
          <a:bodyPr wrap="square">
            <a:spAutoFit/>
          </a:bodyPr>
          <a:lstStyle/>
          <a:p>
            <a:pPr marL="0" marR="0" lvl="0" indent="0" algn="just" defTabSz="914400" rtl="0" eaLnBrk="1" fontAlgn="auto" latinLnBrk="0" hangingPunct="1">
              <a:lnSpc>
                <a:spcPct val="100000"/>
              </a:lnSpc>
              <a:spcBef>
                <a:spcPct val="0"/>
              </a:spcBef>
              <a:spcAft>
                <a:spcPct val="0"/>
              </a:spcAft>
              <a:buClrTx/>
              <a:buSzTx/>
              <a:buFontTx/>
              <a:buNone/>
              <a:defRPr/>
            </a:pPr>
            <a:r>
              <a:rPr kumimoji="0" lang="vi-VN" sz="60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60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Xin Cha thương chấp nhận của lễ kính dâng Cha với cả tâm tình. Dẫu đau thương nguy khó trong đời bao ưu tư phủ đầy cuộc sống. </a:t>
            </a:r>
          </a:p>
        </p:txBody>
      </p:sp>
    </p:spTree>
    <p:extLst>
      <p:ext uri="{BB962C8B-B14F-4D97-AF65-F5344CB8AC3E}">
        <p14:creationId xmlns:p14="http://schemas.microsoft.com/office/powerpoint/2010/main" val="2861483695"/>
      </p:ext>
    </p:extLst>
  </p:cSld>
  <p:clrMapOvr>
    <a:masterClrMapping/>
  </p:clrMapOvr>
  <p:transition/>
  <p:timing/>
</p:sld>
</file>

<file path=ppt/slides/slide26.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735435" y="732034"/>
            <a:ext cx="10721130" cy="4708981"/>
          </a:xfrm>
          <a:prstGeom prst="rect">
            <a:avLst/>
          </a:prstGeom>
        </p:spPr>
        <p:txBody>
          <a:bodyPr wrap="square">
            <a:spAutoFit/>
          </a:bodyPr>
          <a:lstStyle/>
          <a:p>
            <a:pPr marL="0" marR="0" lvl="0" indent="0" algn="just" defTabSz="914400" rtl="0" eaLnBrk="1" fontAlgn="auto" latinLnBrk="0" hangingPunct="1">
              <a:lnSpc>
                <a:spcPct val="100000"/>
              </a:lnSpc>
              <a:spcBef>
                <a:spcPct val="0"/>
              </a:spcBef>
              <a:spcAft>
                <a:spcPct val="0"/>
              </a:spcAft>
              <a:buClrTx/>
              <a:buSzTx/>
              <a:buFontTx/>
              <a:buNone/>
              <a:defRPr/>
            </a:pPr>
            <a:r>
              <a:rPr kumimoji="0" lang="vi-VN" sz="6000" b="1"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t>Xin </a:t>
            </a:r>
            <a:r>
              <a:rPr kumimoji="0" lang="vi-VN" sz="60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dâng lên như một hy lễ mong được liên kết ân thiêng máu hồng. Hãy giúp con kiên vững tin yêu sống yên vui bước trọn cuộc đời.</a:t>
            </a:r>
          </a:p>
        </p:txBody>
      </p:sp>
    </p:spTree>
    <p:extLst>
      <p:ext uri="{BB962C8B-B14F-4D97-AF65-F5344CB8AC3E}">
        <p14:creationId xmlns:p14="http://schemas.microsoft.com/office/powerpoint/2010/main" val="2565678192"/>
      </p:ext>
    </p:extLst>
  </p:cSld>
  <p:clrMapOvr>
    <a:masterClrMapping/>
  </p:clrMapOvr>
  <p:transition/>
  <p:timing/>
</p:sld>
</file>

<file path=ppt/slides/slide27.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AutoShape 2" descr="Ảnh đã tạo: Cảnh tượng bàn thờ thiêng liên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4" descr="Ảnh đã tạo: Cảnh tượng bàn thờ thiêng liêng"/>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AutoShape 6" descr="Ảnh đã tạo: Cảnh tượng bàn thờ thiêng liêng"/>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7937"/>
            <a:ext cx="12192000" cy="6850063"/>
          </a:xfrm>
          <a:prstGeom prst="rect">
            <a:avLst/>
          </a:prstGeom>
        </p:spPr>
      </p:pic>
    </p:spTree>
    <p:extLst>
      <p:ext uri="{BB962C8B-B14F-4D97-AF65-F5344CB8AC3E}">
        <p14:creationId xmlns:p14="http://schemas.microsoft.com/office/powerpoint/2010/main" val="675090224"/>
      </p:ext>
    </p:extLst>
  </p:cSld>
  <p:clrMapOvr>
    <a:masterClrMapping/>
  </p:clrMapOvr>
  <p:transition/>
  <p:timing/>
</p:sld>
</file>

<file path=ppt/slides/slide28.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ctrTitle"/>
          </p:nvPr>
        </p:nvSpPr>
        <p:spPr>
          <a:xfrm>
            <a:off x="1561708" y="2091263"/>
            <a:ext cx="9411092" cy="2590800"/>
          </a:xfrm>
        </p:spPr>
        <p:txBody>
          <a:bodyPr/>
          <a:lstStyle/>
          <a:p>
            <a:pPr>
              <a:lnSpc>
                <a:spcPct val="150000"/>
              </a:lnSpc>
            </a:pPr>
            <a:r>
              <a:rPr lang="en-US" sz="4800" b="1">
                <a:solidFill>
                  <a:srgbClr val="FF0000"/>
                </a:solidFill>
                <a:latin typeface="Arial" panose="020b0604020202020204" pitchFamily="34" charset="0"/>
                <a:cs typeface="Arial" panose="020b0604020202020204" pitchFamily="34" charset="0"/>
              </a:rPr>
              <a:t>CHÚA CHẠNH </a:t>
            </a:r>
            <a:r>
              <a:rPr lang="en-US" sz="4800" b="1" smtClean="0">
                <a:solidFill>
                  <a:srgbClr val="FF0000"/>
                </a:solidFill>
                <a:latin typeface="Arial" panose="020b0604020202020204" pitchFamily="34" charset="0"/>
                <a:cs typeface="Arial" panose="020b0604020202020204" pitchFamily="34" charset="0"/>
              </a:rPr>
              <a:t>LÒNG THƯƠNG</a:t>
            </a:r>
            <a:br>
              <a:rPr lang="en-US" sz="6000" b="1">
                <a:solidFill>
                  <a:srgbClr val="FF0000"/>
                </a:solidFill>
                <a:latin typeface="Arial" panose="020b0604020202020204" pitchFamily="34" charset="0"/>
                <a:cs typeface="Arial" panose="020b0604020202020204" pitchFamily="34" charset="0"/>
              </a:rPr>
            </a:br>
            <a:r>
              <a:rPr lang="en-US" sz="4000" b="1">
                <a:solidFill>
                  <a:srgbClr val="FF0000"/>
                </a:solidFill>
                <a:latin typeface="Arial" panose="020b0604020202020204" pitchFamily="34" charset="0"/>
                <a:cs typeface="Arial" panose="020b0604020202020204" pitchFamily="34" charset="0"/>
              </a:rPr>
              <a:t>(PHANXICO)</a:t>
            </a:r>
          </a:p>
        </p:txBody>
      </p:sp>
    </p:spTree>
    <p:extLst>
      <p:ext uri="{BB962C8B-B14F-4D97-AF65-F5344CB8AC3E}">
        <p14:creationId xmlns:p14="http://schemas.microsoft.com/office/powerpoint/2010/main" val="232447029"/>
      </p:ext>
    </p:extLst>
  </p:cSld>
  <p:clrMapOvr>
    <a:masterClrMapping/>
  </p:clrMapOvr>
  <p:transition/>
  <p:timing/>
</p:sld>
</file>

<file path=ppt/slides/slide29.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7201972"/>
          </a:xfrm>
          <a:prstGeom prst="rect">
            <a:avLst/>
          </a:prstGeom>
        </p:spPr>
        <p:txBody>
          <a:bodyPr wrap="square">
            <a:spAutoFit/>
          </a:bodyPr>
          <a:lstStyle/>
          <a:p>
            <a:pPr marL="0" marR="0" lvl="0" indent="0" algn="just" defTabSz="914400" rtl="0" eaLnBrk="1" fontAlgn="auto" latinLnBrk="0" hangingPunct="1">
              <a:lnSpc>
                <a:spcPct val="100000"/>
              </a:lnSpc>
              <a:spcBef>
                <a:spcPct val="0"/>
              </a:spcBef>
              <a:spcAft>
                <a:spcPct val="0"/>
              </a:spcAft>
              <a:buClrTx/>
              <a:buSzTx/>
              <a:buFontTx/>
              <a:buNone/>
              <a:defRPr/>
            </a:pPr>
            <a:r>
              <a:rPr kumimoji="0" lang="en-US" sz="62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2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Chúa nhìn chúng con trên cánh đồng, trái tim nhân hiền những chạnh thương. Người mở bàn tay xoa khổ đau, cho dân đói lòng được bánh ngon</a:t>
            </a:r>
            <a:r>
              <a:rPr kumimoji="0" lang="en-US" sz="6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a:t>
            </a:r>
            <a:br>
              <a:rPr kumimoji="0" lang="vi-VN" sz="6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br>
            <a:endParaRPr kumimoji="0" lang="vi-VN" sz="6600" b="1" i="0" u="none" strike="noStrike" kern="1200" cap="none" spc="0" normalizeH="0" baseline="0" noProof="0">
              <a:ln>
                <a:noFill/>
              </a:ln>
              <a:solidFill>
                <a:prstClr val="black"/>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398689122"/>
      </p:ext>
    </p:extLst>
  </p:cSld>
  <p:clrMapOvr>
    <a:masterClrMapping/>
  </p:clrMapOvr>
  <p:transition/>
  <p:timing/>
</p:sld>
</file>

<file path=ppt/slides/slide3.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32509" y="231821"/>
            <a:ext cx="11413023" cy="5909310"/>
          </a:xfrm>
          <a:prstGeom prst="rect">
            <a:avLst/>
          </a:prstGeom>
        </p:spPr>
        <p:txBody>
          <a:bodyPr wrap="square">
            <a:spAutoFit/>
          </a:bodyPr>
          <a:lstStyle/>
          <a:p>
            <a:pPr marL="0" marR="0" lvl="0" indent="0" algn="just" defTabSz="914400" rtl="0" eaLnBrk="1" fontAlgn="auto" latinLnBrk="0" hangingPunct="1">
              <a:lnSpc>
                <a:spcPct val="100000"/>
              </a:lnSpc>
              <a:spcBef>
                <a:spcPct val="0"/>
              </a:spcBef>
              <a:spcAft>
                <a:spcPct val="0"/>
              </a:spcAft>
              <a:buClrTx/>
              <a:buSzTx/>
              <a:buFontTx/>
              <a:buNone/>
              <a:defRPr/>
            </a:pPr>
            <a:r>
              <a:rPr kumimoji="0" lang="en-US" sz="5400" b="1" i="0" u="none" strike="noStrike" kern="1200" cap="none" spc="0" normalizeH="0" baseline="0" noProof="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5400" b="1" i="0" u="none" strike="noStrike" kern="1200" cap="none" spc="0" normalizeH="0" baseline="0" noProof="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5400" b="1" i="0" u="none" strike="noStrike" kern="1200" cap="none" spc="0" normalizeH="0" baseline="0" noProof="0">
                <a:ln>
                  <a:noFill/>
                </a:ln>
                <a:solidFill>
                  <a:prstClr val="black"/>
                </a:solidFill>
                <a:effectLst/>
                <a:uLnTx/>
                <a:uFillTx/>
                <a:latin typeface="Verdana" panose="020b0604030504040204" pitchFamily="34" charset="0"/>
                <a:ea typeface="+mn-ea"/>
              </a:rPr>
              <a:t>Tiến về nhà Chúa lòng ngây ngất bao niềm sướng vui. Nơi ta luôn sớm hôm trông đợi. Nơi Cha ta vẫn đang kêu mời. Tiến về nhà Chúa là chốn tâm hồn được nghỉ ngơi.</a:t>
            </a:r>
            <a:endParaRPr kumimoji="0" lang="vi-VN" sz="5400" b="1" i="0" u="none" strike="noStrike" kern="1200" cap="none" spc="0" normalizeH="0" baseline="0" noProof="0" smtClean="0">
              <a:ln>
                <a:noFill/>
              </a:ln>
              <a:solidFill>
                <a:srgbClr val="333333"/>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4288916086"/>
      </p:ext>
    </p:extLst>
  </p:cSld>
  <p:clrMapOvr>
    <a:masterClrMapping/>
  </p:clrMapOvr>
  <p:transition/>
  <p:timing/>
</p:sld>
</file>

<file path=ppt/slides/slide30.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a:extLst>
            <a:ext uri="{FF2B5EF4-FFF2-40B4-BE49-F238E27FC236}">
              <a16:creationId xmlns:a16="http://schemas.microsoft.com/office/drawing/2014/main" id="{C84792CA-0B7D-A5AA-B68A-77D2592BF3DA}"/>
            </a:ext>
          </a:extLst>
        </p:cNvPr>
        <p:cNvGrpSpPr/>
        <p:nvPr/>
      </p:nvGrpSpPr>
      <p:grpSpPr>
        <a:xfrm>
          <a:off x="0" y="0"/>
          <a:ext cx="0" cy="0"/>
        </a:xfrm>
      </p:grpSpPr>
      <p:sp>
        <p:nvSpPr>
          <p:cNvPr id="2" name="Title 1">
            <a:extLst>
              <a:ext uri="{FF2B5EF4-FFF2-40B4-BE49-F238E27FC236}">
                <a16:creationId xmlns:a16="http://schemas.microsoft.com/office/drawing/2014/main" id="{30C1505C-A886-38FC-FC97-FF0C200C782A}"/>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241C2D7C-9CFA-D479-5174-67432D90200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57BBE5C4-959C-8E1D-5E73-EFE12A89917F}"/>
              </a:ext>
            </a:extLst>
          </p:cNvPr>
          <p:cNvSpPr/>
          <p:nvPr/>
        </p:nvSpPr>
        <p:spPr>
          <a:xfrm>
            <a:off x="451340" y="302359"/>
            <a:ext cx="11087865" cy="6186309"/>
          </a:xfrm>
          <a:prstGeom prst="rect">
            <a:avLst/>
          </a:prstGeom>
        </p:spPr>
        <p:txBody>
          <a:bodyPr wrap="square">
            <a:spAutoFit/>
          </a:bodyPr>
          <a:lstStyle/>
          <a:p>
            <a:pPr marL="0" marR="0" lvl="0" indent="0" algn="just" defTabSz="914400" rtl="0" eaLnBrk="1" fontAlgn="auto" latinLnBrk="0" hangingPunct="1">
              <a:lnSpc>
                <a:spcPct val="100000"/>
              </a:lnSpc>
              <a:spcBef>
                <a:spcPct val="0"/>
              </a:spcBef>
              <a:spcAft>
                <a:spcPct val="0"/>
              </a:spcAft>
              <a:buClrTx/>
              <a:buSzTx/>
              <a:buFontTx/>
              <a:buNone/>
              <a:defRPr/>
            </a:pPr>
            <a:r>
              <a:rPr kumimoji="0" lang="en-US" sz="62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1. </a:t>
            </a:r>
            <a:r>
              <a:rPr kumimoji="0" lang="vi-VN" sz="6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Chúa chăn nuôi con, ban sự sống, ruộng đồng lúa xanh, trái thơm ngon. Chúa nâng niu con như mẹ hiền, Chúa chỉ dạy con cho lớn khôn</a:t>
            </a:r>
            <a:r>
              <a:rPr kumimoji="0" lang="en-US" sz="6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a:t>
            </a:r>
            <a:endParaRPr kumimoji="0" lang="vi-VN" sz="6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875440397"/>
      </p:ext>
    </p:extLst>
  </p:cSld>
  <p:clrMapOvr>
    <a:masterClrMapping/>
  </p:clrMapOvr>
  <p:transition/>
  <p:timing/>
</p:sld>
</file>

<file path=ppt/slides/slide31.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a:extLst>
            <a:ext uri="{FF2B5EF4-FFF2-40B4-BE49-F238E27FC236}">
              <a16:creationId xmlns:a16="http://schemas.microsoft.com/office/drawing/2014/main" id="{E8B672D8-4081-962D-BE0B-0CEFCCEE3A15}"/>
            </a:ext>
          </a:extLst>
        </p:cNvPr>
        <p:cNvGrpSpPr/>
        <p:nvPr/>
      </p:nvGrpSpPr>
      <p:grpSpPr>
        <a:xfrm>
          <a:off x="0" y="0"/>
          <a:ext cx="0" cy="0"/>
        </a:xfrm>
      </p:grpSpPr>
      <p:sp>
        <p:nvSpPr>
          <p:cNvPr id="2" name="Title 1">
            <a:extLst>
              <a:ext uri="{FF2B5EF4-FFF2-40B4-BE49-F238E27FC236}">
                <a16:creationId xmlns:a16="http://schemas.microsoft.com/office/drawing/2014/main" id="{2ABB2695-1D7B-1169-8D13-F2DDC23543F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977C202A-7FD7-3149-FEAF-8F1CECD5369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5982CC5C-69CE-D4E0-89AE-9E749E7D127C}"/>
              </a:ext>
            </a:extLst>
          </p:cNvPr>
          <p:cNvSpPr/>
          <p:nvPr/>
        </p:nvSpPr>
        <p:spPr>
          <a:xfrm>
            <a:off x="451340" y="302359"/>
            <a:ext cx="11087865" cy="7201972"/>
          </a:xfrm>
          <a:prstGeom prst="rect">
            <a:avLst/>
          </a:prstGeom>
        </p:spPr>
        <p:txBody>
          <a:bodyPr wrap="square">
            <a:spAutoFit/>
          </a:bodyPr>
          <a:lstStyle/>
          <a:p>
            <a:pPr marL="0" marR="0" lvl="0" indent="0" algn="just" defTabSz="914400" rtl="0" eaLnBrk="1" fontAlgn="auto" latinLnBrk="0" hangingPunct="1">
              <a:lnSpc>
                <a:spcPct val="100000"/>
              </a:lnSpc>
              <a:spcBef>
                <a:spcPct val="0"/>
              </a:spcBef>
              <a:spcAft>
                <a:spcPct val="0"/>
              </a:spcAft>
              <a:buClrTx/>
              <a:buSzTx/>
              <a:buFontTx/>
              <a:buNone/>
              <a:defRPr/>
            </a:pPr>
            <a:r>
              <a:rPr kumimoji="0" lang="en-US" sz="62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2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Chúa nhìn chúng con trên cánh đồng, trái tim nhân hiền những chạnh thương. Người mở bàn tay xoa khổ đau, cho dân đói lòng được bánh ngon</a:t>
            </a:r>
            <a:r>
              <a:rPr kumimoji="0" lang="en-US" sz="6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a:t>
            </a:r>
            <a:br>
              <a:rPr kumimoji="0" lang="vi-VN" sz="6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br>
            <a:endParaRPr kumimoji="0" lang="vi-VN" sz="6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209100350"/>
      </p:ext>
    </p:extLst>
  </p:cSld>
  <p:clrMapOvr>
    <a:masterClrMapping/>
  </p:clrMapOvr>
  <p:transition/>
  <p:timing/>
</p:sld>
</file>

<file path=ppt/slides/slide32.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a:extLst>
            <a:ext uri="{FF2B5EF4-FFF2-40B4-BE49-F238E27FC236}">
              <a16:creationId xmlns:a16="http://schemas.microsoft.com/office/drawing/2014/main" id="{555A8F81-7C43-8DDD-F50B-88201CAE06B0}"/>
            </a:ext>
          </a:extLst>
        </p:cNvPr>
        <p:cNvGrpSpPr/>
        <p:nvPr/>
      </p:nvGrpSpPr>
      <p:grpSpPr>
        <a:xfrm>
          <a:off x="0" y="0"/>
          <a:ext cx="0" cy="0"/>
        </a:xfrm>
      </p:grpSpPr>
      <p:sp>
        <p:nvSpPr>
          <p:cNvPr id="2" name="Title 1">
            <a:extLst>
              <a:ext uri="{FF2B5EF4-FFF2-40B4-BE49-F238E27FC236}">
                <a16:creationId xmlns:a16="http://schemas.microsoft.com/office/drawing/2014/main" id="{8B73CE5B-3082-C5A0-0E90-8F7265D84976}"/>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95B4957F-14AC-7A2F-F300-BB37337DFFC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4DE5994C-5AF8-E72B-36F3-AF6D728C5A73}"/>
              </a:ext>
            </a:extLst>
          </p:cNvPr>
          <p:cNvSpPr/>
          <p:nvPr/>
        </p:nvSpPr>
        <p:spPr>
          <a:xfrm>
            <a:off x="451340" y="302359"/>
            <a:ext cx="11087865" cy="6186309"/>
          </a:xfrm>
          <a:prstGeom prst="rect">
            <a:avLst/>
          </a:prstGeom>
        </p:spPr>
        <p:txBody>
          <a:bodyPr wrap="square">
            <a:spAutoFit/>
          </a:bodyPr>
          <a:lstStyle/>
          <a:p>
            <a:pPr marL="0" marR="0" lvl="0" indent="0" algn="just" defTabSz="914400" rtl="0" eaLnBrk="1" fontAlgn="auto" latinLnBrk="0" hangingPunct="1">
              <a:lnSpc>
                <a:spcPct val="100000"/>
              </a:lnSpc>
              <a:spcBef>
                <a:spcPct val="0"/>
              </a:spcBef>
              <a:spcAft>
                <a:spcPct val="0"/>
              </a:spcAft>
              <a:buClrTx/>
              <a:buSzTx/>
              <a:buFontTx/>
              <a:buNone/>
              <a:defRPr/>
            </a:pPr>
            <a:r>
              <a:rPr kumimoji="0" lang="en-US" sz="62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2. </a:t>
            </a:r>
            <a:r>
              <a:rPr kumimoji="0" lang="vi-VN" sz="6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Chúa luôn thương yêu ban lời Chúa, để hồn chúng con mãi vươn cao. Chúa ban hương hoa bao ngọt ngào, lúa vàng, nho chín nuôi xác hồn</a:t>
            </a:r>
            <a:r>
              <a:rPr kumimoji="0" lang="en-US" sz="6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a:t>
            </a:r>
            <a:endParaRPr kumimoji="0" lang="vi-VN" sz="6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837938742"/>
      </p:ext>
    </p:extLst>
  </p:cSld>
  <p:clrMapOvr>
    <a:masterClrMapping/>
  </p:clrMapOvr>
  <p:transition/>
  <p:timing/>
</p:sld>
</file>

<file path=ppt/slides/slide33.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a:extLst>
            <a:ext uri="{FF2B5EF4-FFF2-40B4-BE49-F238E27FC236}">
              <a16:creationId xmlns:a16="http://schemas.microsoft.com/office/drawing/2014/main" id="{8EB80C59-E56B-5ACE-0437-E2CCD0486109}"/>
            </a:ext>
          </a:extLst>
        </p:cNvPr>
        <p:cNvGrpSpPr/>
        <p:nvPr/>
      </p:nvGrpSpPr>
      <p:grpSpPr>
        <a:xfrm>
          <a:off x="0" y="0"/>
          <a:ext cx="0" cy="0"/>
        </a:xfrm>
      </p:grpSpPr>
      <p:sp>
        <p:nvSpPr>
          <p:cNvPr id="2" name="Title 1">
            <a:extLst>
              <a:ext uri="{FF2B5EF4-FFF2-40B4-BE49-F238E27FC236}">
                <a16:creationId xmlns:a16="http://schemas.microsoft.com/office/drawing/2014/main" id="{86E98122-EF52-0D61-FCB0-C29F29C52FC2}"/>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AB47DC8F-7C3F-F28D-AC88-4EA9042E12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C58AC76B-5068-6A08-3F5F-0E8B375EB2E6}"/>
              </a:ext>
            </a:extLst>
          </p:cNvPr>
          <p:cNvSpPr/>
          <p:nvPr/>
        </p:nvSpPr>
        <p:spPr>
          <a:xfrm>
            <a:off x="451340" y="302359"/>
            <a:ext cx="11087865" cy="7201972"/>
          </a:xfrm>
          <a:prstGeom prst="rect">
            <a:avLst/>
          </a:prstGeom>
        </p:spPr>
        <p:txBody>
          <a:bodyPr wrap="square">
            <a:spAutoFit/>
          </a:bodyPr>
          <a:lstStyle/>
          <a:p>
            <a:pPr marL="0" marR="0" lvl="0" indent="0" algn="just" defTabSz="914400" rtl="0" eaLnBrk="1" fontAlgn="auto" latinLnBrk="0" hangingPunct="1">
              <a:lnSpc>
                <a:spcPct val="100000"/>
              </a:lnSpc>
              <a:spcBef>
                <a:spcPct val="0"/>
              </a:spcBef>
              <a:spcAft>
                <a:spcPct val="0"/>
              </a:spcAft>
              <a:buClrTx/>
              <a:buSzTx/>
              <a:buFontTx/>
              <a:buNone/>
              <a:defRPr/>
            </a:pPr>
            <a:r>
              <a:rPr kumimoji="0" lang="en-US" sz="62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2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Chúa nhìn chúng con trên cánh đồng, trái tim nhân hiền những chạnh thương. Người mở bàn tay xoa khổ đau, cho dân đói lòng được bánh ngon</a:t>
            </a:r>
            <a:r>
              <a:rPr kumimoji="0" lang="en-US" sz="6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a:t>
            </a:r>
            <a:br>
              <a:rPr kumimoji="0" lang="vi-VN" sz="6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br>
            <a:endParaRPr kumimoji="0" lang="vi-VN" sz="6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466500052"/>
      </p:ext>
    </p:extLst>
  </p:cSld>
  <p:clrMapOvr>
    <a:masterClrMapping/>
  </p:clrMapOvr>
  <p:transition/>
  <p:timing/>
</p:sld>
</file>

<file path=ppt/slides/slide34.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a:extLst>
            <a:ext uri="{FF2B5EF4-FFF2-40B4-BE49-F238E27FC236}">
              <a16:creationId xmlns:a16="http://schemas.microsoft.com/office/drawing/2014/main" id="{597F8C69-5EF5-B015-144E-0C5867C8C0B8}"/>
            </a:ext>
          </a:extLst>
        </p:cNvPr>
        <p:cNvGrpSpPr/>
        <p:nvPr/>
      </p:nvGrpSpPr>
      <p:grpSpPr>
        <a:xfrm>
          <a:off x="0" y="0"/>
          <a:ext cx="0" cy="0"/>
        </a:xfrm>
      </p:grpSpPr>
      <p:sp>
        <p:nvSpPr>
          <p:cNvPr id="2" name="Title 1">
            <a:extLst>
              <a:ext uri="{FF2B5EF4-FFF2-40B4-BE49-F238E27FC236}">
                <a16:creationId xmlns:a16="http://schemas.microsoft.com/office/drawing/2014/main" id="{3256416B-5A06-E897-EE08-937438783E3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35E93F52-B17F-2B46-9524-DAB6C73A3D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7F44BB57-264E-0B36-F6DA-0F754810EDDF}"/>
              </a:ext>
            </a:extLst>
          </p:cNvPr>
          <p:cNvSpPr/>
          <p:nvPr/>
        </p:nvSpPr>
        <p:spPr>
          <a:xfrm>
            <a:off x="451340" y="302359"/>
            <a:ext cx="11087865" cy="6186309"/>
          </a:xfrm>
          <a:prstGeom prst="rect">
            <a:avLst/>
          </a:prstGeom>
        </p:spPr>
        <p:txBody>
          <a:bodyPr wrap="square">
            <a:spAutoFit/>
          </a:bodyPr>
          <a:lstStyle/>
          <a:p>
            <a:pPr marL="0" marR="0" lvl="0" indent="0" algn="just" defTabSz="914400" rtl="0" eaLnBrk="1" fontAlgn="auto" latinLnBrk="0" hangingPunct="1">
              <a:lnSpc>
                <a:spcPct val="100000"/>
              </a:lnSpc>
              <a:spcBef>
                <a:spcPct val="0"/>
              </a:spcBef>
              <a:spcAft>
                <a:spcPct val="0"/>
              </a:spcAft>
              <a:buClrTx/>
              <a:buSzTx/>
              <a:buFontTx/>
              <a:buNone/>
              <a:defRPr/>
            </a:pPr>
            <a:r>
              <a:rPr kumimoji="0" lang="en-US" sz="62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3. </a:t>
            </a:r>
            <a:r>
              <a:rPr kumimoji="0" lang="en-US" sz="6600" b="1" i="0" u="none" strike="noStrike" kern="1200" cap="none" spc="0" normalizeH="0" baseline="0" noProof="0" err="1">
                <a:ln>
                  <a:noFill/>
                </a:ln>
                <a:solidFill>
                  <a:prstClr val="black"/>
                </a:solidFill>
                <a:effectLst/>
                <a:uLnTx/>
                <a:uFillTx/>
                <a:latin typeface="Arial" panose="020b0604020202020204" pitchFamily="34" charset="0"/>
                <a:ea typeface="+mn-ea"/>
                <a:cs typeface="Arial" panose="020b0604020202020204" pitchFamily="34" charset="0"/>
              </a:rPr>
              <a:t>Chúng con lo toan trong cuộc sống, từng ngày dẫu vui, dẫu long đong. Chúa luôn quan tâm, Chúa quan phòng, Chúa ở cùng con, con vững trông.</a:t>
            </a:r>
          </a:p>
        </p:txBody>
      </p:sp>
    </p:spTree>
    <p:extLst>
      <p:ext uri="{BB962C8B-B14F-4D97-AF65-F5344CB8AC3E}">
        <p14:creationId xmlns:p14="http://schemas.microsoft.com/office/powerpoint/2010/main" val="2649776019"/>
      </p:ext>
    </p:extLst>
  </p:cSld>
  <p:clrMapOvr>
    <a:masterClrMapping/>
  </p:clrMapOvr>
  <p:transition/>
  <p:timing/>
</p:sld>
</file>

<file path=ppt/slides/slide35.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a:extLst>
            <a:ext uri="{FF2B5EF4-FFF2-40B4-BE49-F238E27FC236}">
              <a16:creationId xmlns:a16="http://schemas.microsoft.com/office/drawing/2014/main" id="{938DACB6-1714-DE5C-39BC-43B513CA3517}"/>
            </a:ext>
          </a:extLst>
        </p:cNvPr>
        <p:cNvGrpSpPr/>
        <p:nvPr/>
      </p:nvGrpSpPr>
      <p:grpSpPr>
        <a:xfrm>
          <a:off x="0" y="0"/>
          <a:ext cx="0" cy="0"/>
        </a:xfrm>
      </p:grpSpPr>
      <p:sp>
        <p:nvSpPr>
          <p:cNvPr id="2" name="Title 1">
            <a:extLst>
              <a:ext uri="{FF2B5EF4-FFF2-40B4-BE49-F238E27FC236}">
                <a16:creationId xmlns:a16="http://schemas.microsoft.com/office/drawing/2014/main" id="{6E95B7A3-844A-0FE1-376A-67B3F2331691}"/>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5896C867-4294-2570-888F-3C3107F97C0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32EBE1DC-7F3B-21D2-8406-79B6B1FE635F}"/>
              </a:ext>
            </a:extLst>
          </p:cNvPr>
          <p:cNvSpPr/>
          <p:nvPr/>
        </p:nvSpPr>
        <p:spPr>
          <a:xfrm>
            <a:off x="451340" y="302359"/>
            <a:ext cx="11087865" cy="7201972"/>
          </a:xfrm>
          <a:prstGeom prst="rect">
            <a:avLst/>
          </a:prstGeom>
        </p:spPr>
        <p:txBody>
          <a:bodyPr wrap="square">
            <a:spAutoFit/>
          </a:bodyPr>
          <a:lstStyle/>
          <a:p>
            <a:pPr marL="0" marR="0" lvl="0" indent="0" algn="just" defTabSz="914400" rtl="0" eaLnBrk="1" fontAlgn="auto" latinLnBrk="0" hangingPunct="1">
              <a:lnSpc>
                <a:spcPct val="100000"/>
              </a:lnSpc>
              <a:spcBef>
                <a:spcPct val="0"/>
              </a:spcBef>
              <a:spcAft>
                <a:spcPct val="0"/>
              </a:spcAft>
              <a:buClrTx/>
              <a:buSzTx/>
              <a:buFontTx/>
              <a:buNone/>
              <a:defRPr/>
            </a:pPr>
            <a:r>
              <a:rPr kumimoji="0" lang="en-US" sz="62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2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Chúa nhìn chúng con trên cánh đồng, trái tim nhân hiền những chạnh thương. Người mở bàn tay xoa khổ đau, cho dân đói lòng được bánh ngon</a:t>
            </a:r>
            <a:r>
              <a:rPr kumimoji="0" lang="en-US" sz="6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a:t>
            </a:r>
            <a:br>
              <a:rPr kumimoji="0" lang="vi-VN" sz="6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br>
            <a:endParaRPr kumimoji="0" lang="vi-VN" sz="6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518708249"/>
      </p:ext>
    </p:extLst>
  </p:cSld>
  <p:clrMapOvr>
    <a:masterClrMapping/>
  </p:clrMapOvr>
  <p:transition/>
  <p:timing/>
</p:sld>
</file>

<file path=ppt/slides/slide36.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4" name="Picture 3"/>
          <p:cNvPicPr>
            <a:picLocks noChangeAspect="1"/>
          </p:cNvPicPr>
          <p:nvPr/>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2880002883"/>
      </p:ext>
    </p:extLst>
  </p:cSld>
  <p:clrMapOvr>
    <a:masterClrMapping/>
  </p:clrMapOvr>
  <p:transition/>
  <p:timing/>
</p:sld>
</file>

<file path=ppt/slides/slide37.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ctrTitle"/>
          </p:nvPr>
        </p:nvSpPr>
        <p:spPr/>
        <p:txBody>
          <a:bodyPr/>
          <a:lstStyle/>
          <a:p>
            <a:pPr>
              <a:lnSpc>
                <a:spcPct val="150000"/>
              </a:lnSpc>
            </a:pPr>
            <a:r>
              <a:rPr lang="en-US" sz="6000" b="1">
                <a:solidFill>
                  <a:srgbClr val="FF0000"/>
                </a:solidFill>
                <a:latin typeface="Arial" panose="020b0604020202020204" pitchFamily="34" charset="0"/>
                <a:cs typeface="Arial" panose="020b0604020202020204" pitchFamily="34" charset="0"/>
              </a:rPr>
              <a:t>HÃY CHO HỌ </a:t>
            </a:r>
            <a:r>
              <a:rPr lang="en-US" sz="6000" b="1" smtClean="0">
                <a:solidFill>
                  <a:srgbClr val="FF0000"/>
                </a:solidFill>
                <a:latin typeface="Arial" panose="020b0604020202020204" pitchFamily="34" charset="0"/>
                <a:cs typeface="Arial" panose="020b0604020202020204" pitchFamily="34" charset="0"/>
              </a:rPr>
              <a:t>ĂN</a:t>
            </a:r>
            <a:br>
              <a:rPr lang="en-US" sz="6000" b="1" smtClean="0">
                <a:solidFill>
                  <a:srgbClr val="FF0000"/>
                </a:solidFill>
                <a:latin typeface="Arial" panose="020b0604020202020204" pitchFamily="34" charset="0"/>
                <a:cs typeface="Arial" panose="020b0604020202020204" pitchFamily="34" charset="0"/>
              </a:rPr>
            </a:br>
            <a:r>
              <a:rPr lang="en-US" sz="4000" b="1" smtClean="0">
                <a:solidFill>
                  <a:srgbClr val="FF0000"/>
                </a:solidFill>
                <a:latin typeface="Arial" panose="020b0604020202020204" pitchFamily="34" charset="0"/>
                <a:cs typeface="Arial" panose="020b0604020202020204" pitchFamily="34" charset="0"/>
              </a:rPr>
              <a:t>(THÁI NGUYÊN)</a:t>
            </a:r>
            <a:endParaRPr lang="en-US" sz="4000" b="1">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2887337073"/>
      </p:ext>
    </p:extLst>
  </p:cSld>
  <p:clrMapOvr>
    <a:masterClrMapping/>
  </p:clrMapOvr>
  <p:transition/>
  <p:timing/>
</p:sld>
</file>

<file path=ppt/slides/slide38.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722313"/>
            <a:ext cx="11314545" cy="5170646"/>
          </a:xfrm>
          <a:prstGeom prst="rect">
            <a:avLst/>
          </a:prstGeom>
        </p:spPr>
        <p:txBody>
          <a:bodyPr wrap="square">
            <a:spAutoFit/>
          </a:bodyPr>
          <a:lstStyle/>
          <a:p>
            <a:pPr marL="0" marR="0" lvl="0" indent="0" algn="just" defTabSz="914400" rtl="0" eaLnBrk="1" fontAlgn="auto" latinLnBrk="0" hangingPunct="1">
              <a:lnSpc>
                <a:spcPct val="100000"/>
              </a:lnSpc>
              <a:spcBef>
                <a:spcPct val="0"/>
              </a:spcBef>
              <a:spcAft>
                <a:spcPct val="0"/>
              </a:spcAft>
              <a:buClrTx/>
              <a:buSzTx/>
              <a:buFontTx/>
              <a:buNone/>
              <a:defRPr/>
            </a:pPr>
            <a:r>
              <a:rPr kumimoji="0" lang="en-US" sz="6600" b="1" i="0" u="none" strike="noStrike" kern="1200" cap="none" spc="0" normalizeH="0" baseline="0" noProof="0">
                <a:ln>
                  <a:noFill/>
                </a:ln>
                <a:solidFill>
                  <a:srgbClr val="FF0000"/>
                </a:solidFill>
                <a:effectLst/>
                <a:uLnTx/>
                <a:uFillTx/>
                <a:latin typeface="+mn-ea"/>
                <a:cs typeface="Arial" panose="020b0604020202020204" pitchFamily="34" charset="0"/>
              </a:rPr>
              <a:t>1</a:t>
            </a:r>
            <a:r>
              <a:rPr kumimoji="0" lang="vi-VN" sz="6600" b="1" i="0" u="none" strike="noStrike" kern="1200" cap="none" spc="0" normalizeH="0" baseline="0" noProof="0">
                <a:ln>
                  <a:noFill/>
                </a:ln>
                <a:solidFill>
                  <a:srgbClr val="FF0000"/>
                </a:solidFill>
                <a:effectLst/>
                <a:uLnTx/>
                <a:uFillTx/>
                <a:latin typeface="+mn-ea"/>
                <a:cs typeface="Arial" panose="020b0604020202020204" pitchFamily="34" charset="0"/>
              </a:rPr>
              <a:t>. </a:t>
            </a:r>
            <a:r>
              <a:rPr kumimoji="0" lang="vi-VN" sz="6600" b="1" i="0" u="none" strike="noStrike" kern="1200" cap="none" spc="0" normalizeH="0" baseline="0" noProof="0">
                <a:ln>
                  <a:noFill/>
                </a:ln>
                <a:solidFill>
                  <a:prstClr val="black"/>
                </a:solidFill>
                <a:effectLst/>
                <a:uLnTx/>
                <a:uFillTx/>
                <a:latin typeface="+mn-ea"/>
              </a:rPr>
              <a:t> </a:t>
            </a:r>
            <a:r>
              <a:rPr kumimoji="0" lang="vi-VN" sz="6600" b="1" i="0" u="none" strike="noStrike" kern="1200" cap="none" spc="0" normalizeH="0" baseline="0" noProof="0">
                <a:ln>
                  <a:noFill/>
                </a:ln>
                <a:solidFill>
                  <a:prstClr val="black"/>
                </a:solidFill>
                <a:effectLst/>
                <a:uLnTx/>
                <a:uFillTx/>
                <a:latin typeface="+mn-ea"/>
                <a:cs typeface="Arial" panose="020b0604020202020204" pitchFamily="34" charset="0"/>
              </a:rPr>
              <a:t>Với năm chiếc bánh và hai con cá thôi mà Chúa làm nên điều rất ư lạ lùng để nuôi ngàn dân theo Ngài nơi hoang vắng. </a:t>
            </a:r>
            <a:endParaRPr kumimoji="0" lang="vi-VN" sz="6600" b="1" i="0" u="none" strike="noStrike" kern="1200" cap="none" spc="0" normalizeH="0" baseline="0" noProof="0">
              <a:ln>
                <a:noFill/>
              </a:ln>
              <a:solidFill>
                <a:srgbClr val="333333"/>
              </a:solidFill>
              <a:effectLst/>
              <a:uLnTx/>
              <a:uFillTx/>
              <a:latin typeface="+mn-ea"/>
              <a:cs typeface="Arial" pitchFamily="34" charset="0"/>
            </a:endParaRPr>
          </a:p>
        </p:txBody>
      </p:sp>
    </p:spTree>
    <p:extLst>
      <p:ext uri="{BB962C8B-B14F-4D97-AF65-F5344CB8AC3E}">
        <p14:creationId xmlns:p14="http://schemas.microsoft.com/office/powerpoint/2010/main" val="3395715786"/>
      </p:ext>
    </p:extLst>
  </p:cSld>
  <p:clrMapOvr>
    <a:masterClrMapping/>
  </p:clrMapOvr>
  <p:transition/>
  <p:timing/>
</p:sld>
</file>

<file path=ppt/slides/slide39.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613927" y="642594"/>
            <a:ext cx="10936745" cy="5170646"/>
          </a:xfrm>
          <a:prstGeom prst="rect">
            <a:avLst/>
          </a:prstGeom>
        </p:spPr>
        <p:txBody>
          <a:bodyPr wrap="square">
            <a:spAutoFit/>
          </a:bodyPr>
          <a:lstStyle/>
          <a:p>
            <a:pPr marL="0" marR="0" lvl="0" indent="0" algn="just" defTabSz="914400" rtl="0" eaLnBrk="1" fontAlgn="auto" latinLnBrk="0" hangingPunct="1">
              <a:lnSpc>
                <a:spcPct val="100000"/>
              </a:lnSpc>
              <a:spcBef>
                <a:spcPct val="0"/>
              </a:spcBef>
              <a:spcAft>
                <a:spcPct val="0"/>
              </a:spcAft>
              <a:buClrTx/>
              <a:buSzTx/>
              <a:buFontTx/>
              <a:buNone/>
              <a:defRPr/>
            </a:pPr>
            <a:r>
              <a:rPr kumimoji="0" lang="vi-VN" sz="6600" b="1"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t>Chúa </a:t>
            </a:r>
            <a:r>
              <a:rPr kumimoji="0" lang="vi-VN" sz="6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sẽ làm nên bao nhiêu điều lớn lao nếu ta dâng hiến những gì mình đang có dù bé nhỏ thôi nhưng với cả tình yêu</a:t>
            </a:r>
            <a:r>
              <a:rPr kumimoji="0" lang="en-US" sz="6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a:t>
            </a:r>
            <a:endParaRPr kumimoji="0" lang="vi-VN" sz="6600" b="1" i="0" u="none" strike="noStrike" kern="1200" cap="none" spc="0" normalizeH="0" baseline="0" noProof="0">
              <a:ln>
                <a:noFill/>
              </a:ln>
              <a:solidFill>
                <a:srgbClr val="333333"/>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3267869584"/>
      </p:ext>
    </p:extLst>
  </p:cSld>
  <p:clrMapOvr>
    <a:masterClrMapping/>
  </p:clrMapOvr>
  <p:transition/>
  <p:timing/>
</p:sld>
</file>

<file path=ppt/slides/slide4.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89770" cy="7109717"/>
          </a:xfrm>
          <a:prstGeom prst="rect">
            <a:avLst/>
          </a:prstGeom>
        </p:spPr>
      </p:pic>
      <p:sp>
        <p:nvSpPr>
          <p:cNvPr id="4" name="Rectangle 3"/>
          <p:cNvSpPr/>
          <p:nvPr/>
        </p:nvSpPr>
        <p:spPr>
          <a:xfrm>
            <a:off x="1066800" y="741851"/>
            <a:ext cx="10233171" cy="6217087"/>
          </a:xfrm>
          <a:prstGeom prst="rect">
            <a:avLst/>
          </a:prstGeom>
        </p:spPr>
        <p:txBody>
          <a:bodyPr wrap="square">
            <a:spAutoFit/>
          </a:bodyPr>
          <a:lstStyle/>
          <a:p>
            <a:pPr marL="0" marR="0" lvl="0" indent="0" algn="just" defTabSz="914400" rtl="0" eaLnBrk="1" fontAlgn="auto" latinLnBrk="0" hangingPunct="1">
              <a:lnSpc>
                <a:spcPct val="100000"/>
              </a:lnSpc>
              <a:spcBef>
                <a:spcPct val="0"/>
              </a:spcBef>
              <a:spcAft>
                <a:spcPct val="0"/>
              </a:spcAft>
              <a:buClrTx/>
              <a:buSzTx/>
              <a:buFontTx/>
              <a:buNone/>
              <a:defRPr/>
            </a:pPr>
            <a:r>
              <a:rPr kumimoji="0" lang="en-US" sz="6600" b="1" i="0" u="none" strike="noStrike" kern="1200" cap="none" spc="0" normalizeH="0" baseline="0" noProof="0" smtClean="0">
                <a:ln>
                  <a:noFill/>
                </a:ln>
                <a:solidFill>
                  <a:srgbClr val="FF0000"/>
                </a:solidFill>
                <a:effectLst/>
                <a:uLnTx/>
                <a:uFillTx/>
                <a:latin typeface="+mn-ea"/>
                <a:cs typeface="Arial" panose="020b0604020202020204" pitchFamily="34" charset="0"/>
              </a:rPr>
              <a:t>1</a:t>
            </a:r>
            <a:r>
              <a:rPr kumimoji="0" lang="vi-VN" sz="6600" b="1" i="0" u="none" strike="noStrike" kern="1200" cap="none" spc="0" normalizeH="0" baseline="0" noProof="0" smtClean="0">
                <a:ln>
                  <a:noFill/>
                </a:ln>
                <a:solidFill>
                  <a:srgbClr val="FF0000"/>
                </a:solidFill>
                <a:effectLst/>
                <a:uLnTx/>
                <a:uFillTx/>
                <a:latin typeface="+mn-ea"/>
                <a:cs typeface="Arial" panose="020b0604020202020204" pitchFamily="34" charset="0"/>
              </a:rPr>
              <a:t>. </a:t>
            </a:r>
            <a:r>
              <a:rPr kumimoji="0" lang="vi-VN" sz="6600" b="1" i="0" u="none" strike="noStrike" kern="1200" cap="none" spc="0" normalizeH="0" baseline="0" noProof="0">
                <a:ln>
                  <a:noFill/>
                </a:ln>
                <a:solidFill>
                  <a:prstClr val="black"/>
                </a:solidFill>
                <a:effectLst/>
                <a:uLnTx/>
                <a:uFillTx/>
                <a:latin typeface="+mn-ea"/>
              </a:rPr>
              <a:t>Cùng tụ họp về đây để chia sớt bao chuyên buồn vui. Bao thử thánh vây phủ trên kiếp người, khiến ta chẳng lẻ loi.</a:t>
            </a:r>
            <a:br>
              <a:rPr kumimoji="0" lang="vi-VN" sz="6800" b="1" i="0" u="none" strike="noStrike" kern="1200" cap="none" spc="0" normalizeH="0" baseline="0" noProof="0">
                <a:ln>
                  <a:noFill/>
                </a:ln>
                <a:solidFill>
                  <a:prstClr val="black"/>
                </a:solidFill>
                <a:effectLst/>
                <a:uLnTx/>
                <a:uFillTx/>
                <a:latin typeface="Verdana" panose="020b0604030504040204" pitchFamily="34" charset="0"/>
                <a:ea typeface="+mn-ea"/>
                <a:cs typeface="+mn-cs"/>
              </a:rPr>
            </a:br>
            <a:endParaRPr kumimoji="0" lang="vi-VN" sz="6800" b="1" i="0" u="none" strike="noStrike" kern="1200" cap="none" spc="0" normalizeH="0" baseline="0" noProof="0" smtClean="0">
              <a:ln>
                <a:noFill/>
              </a:ln>
              <a:solidFill>
                <a:srgbClr val="333333"/>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697233468"/>
      </p:ext>
    </p:extLst>
  </p:cSld>
  <p:clrMapOvr>
    <a:masterClrMapping/>
  </p:clrMapOvr>
  <p:transition/>
  <p:timing/>
</p:sld>
</file>

<file path=ppt/slides/slide40.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517454" y="642594"/>
            <a:ext cx="11129691" cy="5170646"/>
          </a:xfrm>
          <a:prstGeom prst="rect">
            <a:avLst/>
          </a:prstGeom>
        </p:spPr>
        <p:txBody>
          <a:bodyPr wrap="square">
            <a:spAutoFit/>
          </a:bodyPr>
          <a:lstStyle/>
          <a:p>
            <a:pPr marL="0" marR="0" lvl="0" indent="0" algn="just" defTabSz="914400" rtl="0" eaLnBrk="1" fontAlgn="auto" latinLnBrk="0" hangingPunct="1">
              <a:lnSpc>
                <a:spcPct val="100000"/>
              </a:lnSpc>
              <a:spcBef>
                <a:spcPct val="0"/>
              </a:spcBef>
              <a:spcAft>
                <a:spcPct val="0"/>
              </a:spcAft>
              <a:buClrTx/>
              <a:buSzTx/>
              <a:buFontTx/>
              <a:buNone/>
              <a:defRPr/>
            </a:pPr>
            <a:r>
              <a:rPr kumimoji="0" lang="en-US" sz="66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6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Bao nhiêu người đang đói khát lầm than, đói tình thương cơm áo, gạo tiền, đói niềm tin, đói niềm vui, an bình và lẽ sống. </a:t>
            </a:r>
            <a:endParaRPr kumimoji="0" lang="vi-VN" sz="6600" b="1" i="0" u="none" strike="noStrike" kern="1200" cap="none" spc="0" normalizeH="0" baseline="0" noProof="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059335695"/>
      </p:ext>
    </p:extLst>
  </p:cSld>
  <p:clrMapOvr>
    <a:masterClrMapping/>
  </p:clrMapOvr>
  <p:transition/>
  <p:timing/>
</p:sld>
</file>

<file path=ppt/slides/slide41.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732342" y="835971"/>
            <a:ext cx="10936745" cy="5170646"/>
          </a:xfrm>
          <a:prstGeom prst="rect">
            <a:avLst/>
          </a:prstGeom>
        </p:spPr>
        <p:txBody>
          <a:bodyPr wrap="square">
            <a:spAutoFit/>
          </a:bodyPr>
          <a:lstStyle/>
          <a:p>
            <a:pPr marL="0" marR="0" lvl="0" indent="0" algn="just" defTabSz="914400" rtl="0" eaLnBrk="1" fontAlgn="auto" latinLnBrk="0" hangingPunct="1">
              <a:lnSpc>
                <a:spcPct val="100000"/>
              </a:lnSpc>
              <a:spcBef>
                <a:spcPct val="0"/>
              </a:spcBef>
              <a:spcAft>
                <a:spcPct val="0"/>
              </a:spcAft>
              <a:buClrTx/>
              <a:buSzTx/>
              <a:buFontTx/>
              <a:buNone/>
              <a:defRPr/>
            </a:pPr>
            <a:r>
              <a:rPr kumimoji="0" lang="vi-VN" sz="6600" b="1"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t>Nguyện </a:t>
            </a:r>
            <a:r>
              <a:rPr kumimoji="0" lang="vi-VN" sz="6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đời con đây sẵn sàng luôn vì tình yêu chia sẻ mọi điều, vì tình yêu chia sớt thật nhiều để Chúa được mến yêu</a:t>
            </a:r>
            <a:r>
              <a:rPr kumimoji="0" lang="en-US" sz="6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a:t>
            </a:r>
            <a:endParaRPr kumimoji="0" lang="vi-VN" sz="6600" b="1" i="0" u="none" strike="noStrike" kern="1200" cap="none" spc="0" normalizeH="0" baseline="0" noProof="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306668167"/>
      </p:ext>
    </p:extLst>
  </p:cSld>
  <p:clrMapOvr>
    <a:masterClrMapping/>
  </p:clrMapOvr>
  <p:transition/>
  <p:timing/>
</p:sld>
</file>

<file path=ppt/slides/slide42.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813817" y="246023"/>
            <a:ext cx="10536966" cy="6186309"/>
          </a:xfrm>
          <a:prstGeom prst="rect">
            <a:avLst/>
          </a:prstGeom>
        </p:spPr>
        <p:txBody>
          <a:bodyPr wrap="square">
            <a:spAutoFit/>
          </a:bodyPr>
          <a:lstStyle/>
          <a:p>
            <a:pPr marL="0" marR="0" lvl="0" indent="0" algn="just" defTabSz="914400" rtl="0" eaLnBrk="1" fontAlgn="auto" latinLnBrk="0" hangingPunct="1">
              <a:lnSpc>
                <a:spcPct val="100000"/>
              </a:lnSpc>
              <a:spcBef>
                <a:spcPct val="0"/>
              </a:spcBef>
              <a:spcAft>
                <a:spcPct val="0"/>
              </a:spcAft>
              <a:buClrTx/>
              <a:buSzTx/>
              <a:buFontTx/>
              <a:buNone/>
              <a:defRPr/>
            </a:pPr>
            <a:r>
              <a:rPr kumimoji="0" lang="en-US" sz="6600" b="1" i="0" u="none" strike="noStrike" kern="1200" cap="none" spc="0" normalizeH="0" baseline="0" noProof="0">
                <a:ln>
                  <a:noFill/>
                </a:ln>
                <a:solidFill>
                  <a:srgbClr val="FF0000"/>
                </a:solidFill>
                <a:effectLst/>
                <a:uLnTx/>
                <a:uFillTx/>
                <a:latin typeface="+mn-ea"/>
                <a:cs typeface="Arial" panose="020b0604020202020204" pitchFamily="34" charset="0"/>
              </a:rPr>
              <a:t>2</a:t>
            </a:r>
            <a:r>
              <a:rPr kumimoji="0" lang="vi-VN" sz="6600" b="1" i="0" u="none" strike="noStrike" kern="1200" cap="none" spc="0" normalizeH="0" baseline="0" noProof="0">
                <a:ln>
                  <a:noFill/>
                </a:ln>
                <a:solidFill>
                  <a:srgbClr val="FF0000"/>
                </a:solidFill>
                <a:effectLst/>
                <a:uLnTx/>
                <a:uFillTx/>
                <a:latin typeface="+mn-ea"/>
                <a:cs typeface="Arial" panose="020b0604020202020204" pitchFamily="34" charset="0"/>
              </a:rPr>
              <a:t>. </a:t>
            </a:r>
            <a:r>
              <a:rPr kumimoji="0" lang="vi-VN" sz="6600" b="1" i="0" u="none" strike="noStrike" kern="1200" cap="none" spc="0" normalizeH="0" baseline="0" noProof="0">
                <a:ln>
                  <a:noFill/>
                </a:ln>
                <a:solidFill>
                  <a:prstClr val="black"/>
                </a:solidFill>
                <a:effectLst/>
                <a:uLnTx/>
                <a:uFillTx/>
                <a:latin typeface="+mn-ea"/>
              </a:rPr>
              <a:t> </a:t>
            </a:r>
            <a:r>
              <a:rPr kumimoji="0" lang="vi-VN" sz="6600" b="1" i="0" u="none" strike="noStrike" kern="1200" cap="none" spc="0" normalizeH="0" baseline="0" noProof="0">
                <a:ln>
                  <a:noFill/>
                </a:ln>
                <a:solidFill>
                  <a:prstClr val="black"/>
                </a:solidFill>
                <a:effectLst/>
                <a:uLnTx/>
                <a:uFillTx/>
                <a:latin typeface="+mn-ea"/>
                <a:cs typeface="Arial" panose="020b0604020202020204" pitchFamily="34" charset="0"/>
              </a:rPr>
              <a:t>Trước bao đói khát vì bao nhiêu bất công lời Chúa mời ta nhận biết trách nhiệm mình chứ không làm thinh, không biện minh tránh né. </a:t>
            </a:r>
            <a:endParaRPr kumimoji="0" lang="vi-VN" sz="6600" b="1" i="0" u="none" strike="noStrike" kern="1200" cap="none" spc="0" normalizeH="0" baseline="0" noProof="0">
              <a:ln>
                <a:noFill/>
              </a:ln>
              <a:solidFill>
                <a:srgbClr val="333333"/>
              </a:solidFill>
              <a:effectLst/>
              <a:uLnTx/>
              <a:uFillTx/>
              <a:latin typeface="+mn-ea"/>
              <a:cs typeface="Arial" panose="020b0604020202020204" pitchFamily="34" charset="0"/>
            </a:endParaRPr>
          </a:p>
        </p:txBody>
      </p:sp>
    </p:spTree>
    <p:extLst>
      <p:ext uri="{BB962C8B-B14F-4D97-AF65-F5344CB8AC3E}">
        <p14:creationId xmlns:p14="http://schemas.microsoft.com/office/powerpoint/2010/main" val="346977589"/>
      </p:ext>
    </p:extLst>
  </p:cSld>
  <p:clrMapOvr>
    <a:masterClrMapping/>
  </p:clrMapOvr>
  <p:transition/>
  <p:timing/>
</p:sld>
</file>

<file path=ppt/slides/slide43.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651447" y="716041"/>
            <a:ext cx="10861705" cy="5170646"/>
          </a:xfrm>
          <a:prstGeom prst="rect">
            <a:avLst/>
          </a:prstGeom>
        </p:spPr>
        <p:txBody>
          <a:bodyPr wrap="square">
            <a:spAutoFit/>
          </a:bodyPr>
          <a:lstStyle/>
          <a:p>
            <a:pPr marL="0" marR="0" lvl="0" indent="0" algn="just" defTabSz="914400" rtl="0" eaLnBrk="1" fontAlgn="auto" latinLnBrk="0" hangingPunct="1">
              <a:lnSpc>
                <a:spcPct val="100000"/>
              </a:lnSpc>
              <a:spcBef>
                <a:spcPct val="0"/>
              </a:spcBef>
              <a:spcAft>
                <a:spcPct val="0"/>
              </a:spcAft>
              <a:buClrTx/>
              <a:buSzTx/>
              <a:buFontTx/>
              <a:buNone/>
              <a:defRPr/>
            </a:pPr>
            <a:r>
              <a:rPr kumimoji="0" lang="vi-VN" sz="6600" b="1"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t>Thế </a:t>
            </a:r>
            <a:r>
              <a:rPr kumimoji="0" lang="vi-VN" sz="6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giới đẹp hơn khi con người dấn thân góp phần với Chúa xây dựng lòng nhân ái và Chúa sẽ cho tươi mới mãi ngày mai</a:t>
            </a:r>
            <a:r>
              <a:rPr kumimoji="0" lang="en-US" sz="6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a:t>
            </a:r>
            <a:endParaRPr kumimoji="0" lang="vi-VN" sz="6600" b="1" i="0" u="none" strike="noStrike" kern="1200" cap="none" spc="0" normalizeH="0" baseline="0" noProof="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277380209"/>
      </p:ext>
    </p:extLst>
  </p:cSld>
  <p:clrMapOvr>
    <a:masterClrMapping/>
  </p:clrMapOvr>
  <p:transition/>
  <p:timing/>
</p:sld>
</file>

<file path=ppt/slides/slide44.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517454" y="642594"/>
            <a:ext cx="11129691" cy="5170646"/>
          </a:xfrm>
          <a:prstGeom prst="rect">
            <a:avLst/>
          </a:prstGeom>
        </p:spPr>
        <p:txBody>
          <a:bodyPr wrap="square">
            <a:spAutoFit/>
          </a:bodyPr>
          <a:lstStyle/>
          <a:p>
            <a:pPr marL="0" marR="0" lvl="0" indent="0" algn="just" defTabSz="914400" rtl="0" eaLnBrk="1" fontAlgn="auto" latinLnBrk="0" hangingPunct="1">
              <a:lnSpc>
                <a:spcPct val="100000"/>
              </a:lnSpc>
              <a:spcBef>
                <a:spcPct val="0"/>
              </a:spcBef>
              <a:spcAft>
                <a:spcPct val="0"/>
              </a:spcAft>
              <a:buClrTx/>
              <a:buSzTx/>
              <a:buFontTx/>
              <a:buNone/>
              <a:defRPr/>
            </a:pPr>
            <a:r>
              <a:rPr kumimoji="0" lang="en-US" sz="66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6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Bao nhiêu người đang đói khát lầm than, đói tình thương cơm áo, gạo tiền, đói niềm tin, đói niềm vui, an bình và lẽ sống. </a:t>
            </a:r>
            <a:endParaRPr kumimoji="0" lang="vi-VN" sz="6600" b="1" i="0" u="none" strike="noStrike" kern="1200" cap="none" spc="0" normalizeH="0" baseline="0" noProof="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256074865"/>
      </p:ext>
    </p:extLst>
  </p:cSld>
  <p:clrMapOvr>
    <a:masterClrMapping/>
  </p:clrMapOvr>
  <p:transition/>
  <p:timing/>
</p:sld>
</file>

<file path=ppt/slides/slide45.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732342" y="835971"/>
            <a:ext cx="10936745" cy="5170646"/>
          </a:xfrm>
          <a:prstGeom prst="rect">
            <a:avLst/>
          </a:prstGeom>
        </p:spPr>
        <p:txBody>
          <a:bodyPr wrap="square">
            <a:spAutoFit/>
          </a:bodyPr>
          <a:lstStyle/>
          <a:p>
            <a:pPr marL="0" marR="0" lvl="0" indent="0" algn="just" defTabSz="914400" rtl="0" eaLnBrk="1" fontAlgn="auto" latinLnBrk="0" hangingPunct="1">
              <a:lnSpc>
                <a:spcPct val="100000"/>
              </a:lnSpc>
              <a:spcBef>
                <a:spcPct val="0"/>
              </a:spcBef>
              <a:spcAft>
                <a:spcPct val="0"/>
              </a:spcAft>
              <a:buClrTx/>
              <a:buSzTx/>
              <a:buFontTx/>
              <a:buNone/>
              <a:defRPr/>
            </a:pPr>
            <a:r>
              <a:rPr kumimoji="0" lang="vi-VN" sz="6600" b="1"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t>Nguyện </a:t>
            </a:r>
            <a:r>
              <a:rPr kumimoji="0" lang="vi-VN" sz="6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đời con đây sẵn sàng luôn vì tình yêu chia sẻ mọi điều, vì tình yêu chia sớt thật nhiều để Chúa được mến yêu</a:t>
            </a:r>
            <a:r>
              <a:rPr kumimoji="0" lang="en-US" sz="6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a:t>
            </a:r>
            <a:endParaRPr kumimoji="0" lang="vi-VN" sz="6600" b="1" i="0" u="none" strike="noStrike" kern="1200" cap="none" spc="0" normalizeH="0" baseline="0" noProof="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811438767"/>
      </p:ext>
    </p:extLst>
  </p:cSld>
  <p:clrMapOvr>
    <a:masterClrMapping/>
  </p:clrMapOvr>
  <p:transition/>
  <p:timing/>
</p:sld>
</file>

<file path=ppt/slides/slide46.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546930" y="263114"/>
            <a:ext cx="10861706" cy="6186309"/>
          </a:xfrm>
          <a:prstGeom prst="rect">
            <a:avLst/>
          </a:prstGeom>
        </p:spPr>
        <p:txBody>
          <a:bodyPr wrap="square">
            <a:spAutoFit/>
          </a:bodyPr>
          <a:lstStyle/>
          <a:p>
            <a:pPr marL="0" marR="0" lvl="0" indent="0" algn="just" defTabSz="914400" rtl="0" eaLnBrk="1" fontAlgn="auto" latinLnBrk="0" hangingPunct="1">
              <a:lnSpc>
                <a:spcPct val="100000"/>
              </a:lnSpc>
              <a:spcBef>
                <a:spcPct val="0"/>
              </a:spcBef>
              <a:spcAft>
                <a:spcPct val="0"/>
              </a:spcAft>
              <a:buClrTx/>
              <a:buSzTx/>
              <a:buFontTx/>
              <a:buNone/>
              <a:defRPr/>
            </a:pPr>
            <a:r>
              <a:rPr kumimoji="0" lang="en-US" sz="6600" b="1" i="0" u="none" strike="noStrike" kern="1200" cap="none" spc="0" normalizeH="0" baseline="0" noProof="0">
                <a:ln>
                  <a:noFill/>
                </a:ln>
                <a:solidFill>
                  <a:srgbClr val="FF0000"/>
                </a:solidFill>
                <a:effectLst/>
                <a:uLnTx/>
                <a:uFillTx/>
                <a:latin typeface="+mn-ea"/>
                <a:cs typeface="Arial" panose="020b0604020202020204" pitchFamily="34" charset="0"/>
              </a:rPr>
              <a:t>3</a:t>
            </a:r>
            <a:r>
              <a:rPr kumimoji="0" lang="vi-VN" sz="6600" b="1" i="0" u="none" strike="noStrike" kern="1200" cap="none" spc="0" normalizeH="0" baseline="0" noProof="0">
                <a:ln>
                  <a:noFill/>
                </a:ln>
                <a:solidFill>
                  <a:srgbClr val="FF0000"/>
                </a:solidFill>
                <a:effectLst/>
                <a:uLnTx/>
                <a:uFillTx/>
                <a:latin typeface="+mn-ea"/>
                <a:cs typeface="Arial" panose="020b0604020202020204" pitchFamily="34" charset="0"/>
              </a:rPr>
              <a:t>. </a:t>
            </a:r>
            <a:r>
              <a:rPr kumimoji="0" lang="vi-VN" sz="6600" b="1" i="0" u="none" strike="noStrike" kern="1200" cap="none" spc="0" normalizeH="0" baseline="0" noProof="0">
                <a:ln>
                  <a:noFill/>
                </a:ln>
                <a:solidFill>
                  <a:prstClr val="black"/>
                </a:solidFill>
                <a:effectLst/>
                <a:uLnTx/>
                <a:uFillTx/>
                <a:latin typeface="+mn-ea"/>
              </a:rPr>
              <a:t> </a:t>
            </a:r>
            <a:r>
              <a:rPr kumimoji="0" lang="vi-VN" sz="6600" b="1" i="0" u="none" strike="noStrike" kern="1200" cap="none" spc="0" normalizeH="0" baseline="0" noProof="0">
                <a:ln>
                  <a:noFill/>
                </a:ln>
                <a:solidFill>
                  <a:prstClr val="black"/>
                </a:solidFill>
                <a:effectLst/>
                <a:uLnTx/>
                <a:uFillTx/>
                <a:latin typeface="+mn-ea"/>
                <a:cs typeface="Arial" panose="020b0604020202020204" pitchFamily="34" charset="0"/>
              </a:rPr>
              <a:t>Trước bao ác đức và bao nhiêu chiến tranh cuộc sống làm tăng cùng khốn cho con người, trước bao tà gian cho đời thêm ai </a:t>
            </a:r>
            <a:r>
              <a:rPr kumimoji="0" lang="vi-VN" sz="6600" b="1" i="0" u="none" strike="noStrike" kern="1200" cap="none" spc="0" normalizeH="0" baseline="0" noProof="0" smtClean="0">
                <a:ln>
                  <a:noFill/>
                </a:ln>
                <a:solidFill>
                  <a:prstClr val="black"/>
                </a:solidFill>
                <a:effectLst/>
                <a:uLnTx/>
                <a:uFillTx/>
                <a:latin typeface="+mn-ea"/>
                <a:cs typeface="Arial" panose="020b0604020202020204" pitchFamily="34" charset="0"/>
              </a:rPr>
              <a:t>oán</a:t>
            </a:r>
            <a:r>
              <a:rPr kumimoji="0" lang="en-US" sz="6600" b="1" i="0" u="none" strike="noStrike" kern="1200" cap="none" spc="0" normalizeH="0" baseline="0" noProof="0" smtClean="0">
                <a:ln>
                  <a:noFill/>
                </a:ln>
                <a:solidFill>
                  <a:prstClr val="black"/>
                </a:solidFill>
                <a:effectLst/>
                <a:uLnTx/>
                <a:uFillTx/>
                <a:latin typeface="+mn-ea"/>
                <a:cs typeface="Arial" panose="020b0604020202020204" pitchFamily="34" charset="0"/>
              </a:rPr>
              <a:t>.</a:t>
            </a:r>
            <a:r>
              <a:rPr kumimoji="0" lang="vi-VN" sz="6600" b="1" i="0" u="none" strike="noStrike" kern="1200" cap="none" spc="0" normalizeH="0" baseline="0" noProof="0" smtClean="0">
                <a:ln>
                  <a:noFill/>
                </a:ln>
                <a:solidFill>
                  <a:prstClr val="black"/>
                </a:solidFill>
                <a:effectLst/>
                <a:uLnTx/>
                <a:uFillTx/>
                <a:latin typeface="+mn-ea"/>
                <a:cs typeface="Arial" panose="020b0604020202020204" pitchFamily="34" charset="0"/>
              </a:rPr>
              <a:t> </a:t>
            </a:r>
            <a:endParaRPr kumimoji="0" lang="vi-VN" sz="6600" b="1" i="0" u="none" strike="noStrike" kern="1200" cap="none" spc="0" normalizeH="0" baseline="0" noProof="0">
              <a:ln>
                <a:noFill/>
              </a:ln>
              <a:solidFill>
                <a:srgbClr val="333333"/>
              </a:solidFill>
              <a:effectLst/>
              <a:uLnTx/>
              <a:uFillTx/>
              <a:latin typeface="+mn-ea"/>
              <a:cs typeface="Arial" panose="020b0604020202020204" pitchFamily="34" charset="0"/>
            </a:endParaRPr>
          </a:p>
        </p:txBody>
      </p:sp>
    </p:spTree>
    <p:extLst>
      <p:ext uri="{BB962C8B-B14F-4D97-AF65-F5344CB8AC3E}">
        <p14:creationId xmlns:p14="http://schemas.microsoft.com/office/powerpoint/2010/main" val="3228498775"/>
      </p:ext>
    </p:extLst>
  </p:cSld>
  <p:clrMapOvr>
    <a:masterClrMapping/>
  </p:clrMapOvr>
  <p:transition/>
  <p:timing/>
</p:sld>
</file>

<file path=ppt/slides/slide47.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565989" y="328139"/>
            <a:ext cx="11032622" cy="6186309"/>
          </a:xfrm>
          <a:prstGeom prst="rect">
            <a:avLst/>
          </a:prstGeom>
        </p:spPr>
        <p:txBody>
          <a:bodyPr wrap="square">
            <a:spAutoFit/>
          </a:bodyPr>
          <a:lstStyle/>
          <a:p>
            <a:pPr marL="0" marR="0" lvl="0" indent="0" algn="just" defTabSz="914400" rtl="0" eaLnBrk="1" fontAlgn="auto" latinLnBrk="0" hangingPunct="1">
              <a:lnSpc>
                <a:spcPct val="100000"/>
              </a:lnSpc>
              <a:spcBef>
                <a:spcPct val="0"/>
              </a:spcBef>
              <a:spcAft>
                <a:spcPct val="0"/>
              </a:spcAft>
              <a:buClrTx/>
              <a:buSzTx/>
              <a:buFontTx/>
              <a:buNone/>
              <a:defRPr/>
            </a:pPr>
            <a:r>
              <a:rPr kumimoji="0" lang="vi-VN" sz="6600" b="1"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t>Vững </a:t>
            </a:r>
            <a:r>
              <a:rPr kumimoji="0" lang="vi-VN" sz="6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chí dẹp tan bao nhiêu điều trái ngang vẫn còn trong ta, trong cộng đoàn cơ chế và Chúa sẽ ban tươi mới với bình an</a:t>
            </a:r>
            <a:r>
              <a:rPr kumimoji="0" lang="en-US" sz="6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a:t>
            </a:r>
            <a:br>
              <a:rPr kumimoji="0" lang="vi-VN" sz="6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br>
            <a:endParaRPr kumimoji="0" lang="vi-VN" sz="6600" b="1" i="0" u="none" strike="noStrike" kern="1200" cap="none" spc="0" normalizeH="0" baseline="0" noProof="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586308228"/>
      </p:ext>
    </p:extLst>
  </p:cSld>
  <p:clrMapOvr>
    <a:masterClrMapping/>
  </p:clrMapOvr>
  <p:transition/>
  <p:timing/>
</p:sld>
</file>

<file path=ppt/slides/slide48.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517454" y="642594"/>
            <a:ext cx="11129691" cy="5170646"/>
          </a:xfrm>
          <a:prstGeom prst="rect">
            <a:avLst/>
          </a:prstGeom>
        </p:spPr>
        <p:txBody>
          <a:bodyPr wrap="square">
            <a:spAutoFit/>
          </a:bodyPr>
          <a:lstStyle/>
          <a:p>
            <a:pPr marL="0" marR="0" lvl="0" indent="0" algn="just" defTabSz="914400" rtl="0" eaLnBrk="1" fontAlgn="auto" latinLnBrk="0" hangingPunct="1">
              <a:lnSpc>
                <a:spcPct val="100000"/>
              </a:lnSpc>
              <a:spcBef>
                <a:spcPct val="0"/>
              </a:spcBef>
              <a:spcAft>
                <a:spcPct val="0"/>
              </a:spcAft>
              <a:buClrTx/>
              <a:buSzTx/>
              <a:buFontTx/>
              <a:buNone/>
              <a:defRPr/>
            </a:pPr>
            <a:r>
              <a:rPr kumimoji="0" lang="en-US" sz="66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6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Bao nhiêu người đang đói khát lầm than, đói tình thương cơm áo, gạo tiền, đói niềm tin, đói niềm vui, an bình và lẽ sống. </a:t>
            </a:r>
            <a:endParaRPr kumimoji="0" lang="vi-VN" sz="6600" b="1" i="0" u="none" strike="noStrike" kern="1200" cap="none" spc="0" normalizeH="0" baseline="0" noProof="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54601260"/>
      </p:ext>
    </p:extLst>
  </p:cSld>
  <p:clrMapOvr>
    <a:masterClrMapping/>
  </p:clrMapOvr>
  <p:transition/>
  <p:timing/>
</p:sld>
</file>

<file path=ppt/slides/slide49.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732342" y="835971"/>
            <a:ext cx="10936745" cy="5170646"/>
          </a:xfrm>
          <a:prstGeom prst="rect">
            <a:avLst/>
          </a:prstGeom>
        </p:spPr>
        <p:txBody>
          <a:bodyPr wrap="square">
            <a:spAutoFit/>
          </a:bodyPr>
          <a:lstStyle/>
          <a:p>
            <a:pPr marL="0" marR="0" lvl="0" indent="0" algn="just" defTabSz="914400" rtl="0" eaLnBrk="1" fontAlgn="auto" latinLnBrk="0" hangingPunct="1">
              <a:lnSpc>
                <a:spcPct val="100000"/>
              </a:lnSpc>
              <a:spcBef>
                <a:spcPct val="0"/>
              </a:spcBef>
              <a:spcAft>
                <a:spcPct val="0"/>
              </a:spcAft>
              <a:buClrTx/>
              <a:buSzTx/>
              <a:buFontTx/>
              <a:buNone/>
              <a:defRPr/>
            </a:pPr>
            <a:r>
              <a:rPr kumimoji="0" lang="vi-VN" sz="6600" b="1"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t>Nguyện </a:t>
            </a:r>
            <a:r>
              <a:rPr kumimoji="0" lang="vi-VN" sz="6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đời con đây sẵn sàng luôn vì tình yêu chia sẻ mọi điều, vì tình yêu chia sớt thật nhiều để Chúa được mến yêu</a:t>
            </a:r>
            <a:r>
              <a:rPr kumimoji="0" lang="en-US" sz="6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a:t>
            </a:r>
            <a:endParaRPr kumimoji="0" lang="vi-VN" sz="6600" b="1" i="0" u="none" strike="noStrike" kern="1200" cap="none" spc="0" normalizeH="0" baseline="0" noProof="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190657095"/>
      </p:ext>
    </p:extLst>
  </p:cSld>
  <p:clrMapOvr>
    <a:masterClrMapping/>
  </p:clrMapOvr>
  <p:transition/>
  <p:timing/>
</p:sld>
</file>

<file path=ppt/slides/slide5.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32509" y="231821"/>
            <a:ext cx="11413023" cy="5909310"/>
          </a:xfrm>
          <a:prstGeom prst="rect">
            <a:avLst/>
          </a:prstGeom>
        </p:spPr>
        <p:txBody>
          <a:bodyPr wrap="square">
            <a:spAutoFit/>
          </a:bodyPr>
          <a:lstStyle/>
          <a:p>
            <a:pPr marL="0" marR="0" lvl="0" indent="0" algn="just" defTabSz="914400" rtl="0" eaLnBrk="1" fontAlgn="auto" latinLnBrk="0" hangingPunct="1">
              <a:lnSpc>
                <a:spcPct val="100000"/>
              </a:lnSpc>
              <a:spcBef>
                <a:spcPct val="0"/>
              </a:spcBef>
              <a:spcAft>
                <a:spcPct val="0"/>
              </a:spcAft>
              <a:buClrTx/>
              <a:buSzTx/>
              <a:buFontTx/>
              <a:buNone/>
              <a:defRPr/>
            </a:pPr>
            <a:r>
              <a:rPr kumimoji="0" lang="en-US" sz="5400" b="1" i="0" u="none" strike="noStrike" kern="1200" cap="none" spc="0" normalizeH="0" baseline="0" noProof="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5400" b="1" i="0" u="none" strike="noStrike" kern="1200" cap="none" spc="0" normalizeH="0" baseline="0" noProof="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5400" b="1" i="0" u="none" strike="noStrike" kern="1200" cap="none" spc="0" normalizeH="0" baseline="0" noProof="0">
                <a:ln>
                  <a:noFill/>
                </a:ln>
                <a:solidFill>
                  <a:prstClr val="black"/>
                </a:solidFill>
                <a:effectLst/>
                <a:uLnTx/>
                <a:uFillTx/>
                <a:latin typeface="Verdana" panose="020b0604030504040204" pitchFamily="34" charset="0"/>
                <a:ea typeface="+mn-ea"/>
              </a:rPr>
              <a:t>Tiến về nhà Chúa lòng ngây ngất bao niềm sướng vui. Nơi ta luôn sớm hôm trông đợi. Nơi Cha ta vẫn đang kêu mời. Tiến về nhà Chúa là chốn tâm hồn được nghỉ ngơi.</a:t>
            </a:r>
            <a:endParaRPr kumimoji="0" lang="vi-VN" sz="5400" b="1" i="0" u="none" strike="noStrike" kern="1200" cap="none" spc="0" normalizeH="0" baseline="0" noProof="0" smtClean="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851612455"/>
      </p:ext>
    </p:extLst>
  </p:cSld>
  <p:clrMapOvr>
    <a:masterClrMapping/>
  </p:clrMapOvr>
  <p:transition/>
  <p:timing/>
</p:sld>
</file>

<file path=ppt/slides/slide50.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4" name="Picture 3"/>
          <p:cNvPicPr>
            <a:picLocks noChangeAspect="1"/>
          </p:cNvPicPr>
          <p:nvPr/>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4152349654"/>
      </p:ext>
    </p:extLst>
  </p:cSld>
  <p:clrMapOvr>
    <a:masterClrMapping/>
  </p:clrMapOvr>
  <p:transition/>
  <p:timing/>
</p:sld>
</file>

<file path=ppt/slides/slide51.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ctrTitle"/>
          </p:nvPr>
        </p:nvSpPr>
        <p:spPr/>
        <p:txBody>
          <a:bodyPr/>
          <a:lstStyle/>
          <a:p>
            <a:pPr>
              <a:lnSpc>
                <a:spcPct val="150000"/>
              </a:lnSpc>
            </a:pPr>
            <a:r>
              <a:rPr lang="en-US" sz="6000" b="1" smtClean="0">
                <a:solidFill>
                  <a:srgbClr val="FF0000"/>
                </a:solidFill>
                <a:latin typeface="Arial" panose="020b0604020202020204" pitchFamily="34" charset="0"/>
                <a:cs typeface="Arial" panose="020b0604020202020204" pitchFamily="34" charset="0"/>
              </a:rPr>
              <a:t>DAO CA MẸ DỊU HIỀN</a:t>
            </a:r>
            <a:br>
              <a:rPr lang="en-US" sz="6000" b="1" smtClean="0">
                <a:solidFill>
                  <a:srgbClr val="FF0000"/>
                </a:solidFill>
                <a:latin typeface="Arial" panose="020b0604020202020204" pitchFamily="34" charset="0"/>
                <a:cs typeface="Arial" panose="020b0604020202020204" pitchFamily="34" charset="0"/>
              </a:rPr>
            </a:br>
            <a:r>
              <a:rPr lang="en-US" sz="4000" b="1" smtClean="0">
                <a:solidFill>
                  <a:srgbClr val="FF0000"/>
                </a:solidFill>
                <a:latin typeface="Arial" panose="020b0604020202020204" pitchFamily="34" charset="0"/>
                <a:cs typeface="Arial" panose="020b0604020202020204" pitchFamily="34" charset="0"/>
              </a:rPr>
              <a:t>(VĂN CHI)</a:t>
            </a:r>
            <a:endParaRPr lang="en-US" sz="4000" b="1">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97822331"/>
      </p:ext>
    </p:extLst>
  </p:cSld>
  <p:clrMapOvr>
    <a:masterClrMapping/>
  </p:clrMapOvr>
  <p:transition/>
  <p:timing/>
</p:sld>
</file>

<file path=ppt/slides/slide52.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218028"/>
          </a:xfrm>
          <a:prstGeom prst="rect">
            <a:avLst/>
          </a:prstGeom>
        </p:spPr>
      </p:pic>
      <p:sp>
        <p:nvSpPr>
          <p:cNvPr id="4" name="Rectangle 3"/>
          <p:cNvSpPr/>
          <p:nvPr/>
        </p:nvSpPr>
        <p:spPr>
          <a:xfrm>
            <a:off x="623843" y="143473"/>
            <a:ext cx="10912980" cy="6555641"/>
          </a:xfrm>
          <a:prstGeom prst="rect">
            <a:avLst/>
          </a:prstGeom>
        </p:spPr>
        <p:txBody>
          <a:bodyPr wrap="square">
            <a:spAutoFit/>
          </a:bodyPr>
          <a:lstStyle/>
          <a:p>
            <a:pPr marL="0" marR="0" lvl="0" indent="0" algn="just" defTabSz="914400" rtl="0" eaLnBrk="1" fontAlgn="auto" latinLnBrk="0" hangingPunct="1">
              <a:lnSpc>
                <a:spcPct val="100000"/>
              </a:lnSpc>
              <a:spcBef>
                <a:spcPct val="0"/>
              </a:spcBef>
              <a:spcAft>
                <a:spcPct val="0"/>
              </a:spcAft>
              <a:buClrTx/>
              <a:buSzTx/>
              <a:buFontTx/>
              <a:buNone/>
              <a:defRPr/>
            </a:pPr>
            <a:r>
              <a:rPr kumimoji="0" lang="en-US" sz="6000" b="1" i="0" u="none" strike="noStrike" kern="1200" cap="none" spc="0" normalizeH="0" baseline="0" noProof="0" smtClean="0">
                <a:ln>
                  <a:noFill/>
                </a:ln>
                <a:solidFill>
                  <a:srgbClr val="FF0000"/>
                </a:solidFill>
                <a:effectLst/>
                <a:uLnTx/>
                <a:uFillTx/>
                <a:latin typeface="+mn-ea"/>
                <a:cs typeface="Arial" panose="020b0604020202020204" pitchFamily="34" charset="0"/>
              </a:rPr>
              <a:t>ĐK</a:t>
            </a:r>
            <a:r>
              <a:rPr kumimoji="0" lang="vi-VN" sz="6000" b="1" i="0" u="none" strike="noStrike" kern="1200" cap="none" spc="0" normalizeH="0" baseline="0" noProof="0" smtClean="0">
                <a:ln>
                  <a:noFill/>
                </a:ln>
                <a:solidFill>
                  <a:srgbClr val="FF0000"/>
                </a:solidFill>
                <a:effectLst/>
                <a:uLnTx/>
                <a:uFillTx/>
                <a:latin typeface="+mn-ea"/>
                <a:cs typeface="Arial" panose="020b0604020202020204" pitchFamily="34" charset="0"/>
              </a:rPr>
              <a:t>.</a:t>
            </a:r>
            <a:r>
              <a:rPr kumimoji="0" lang="en-US" sz="6000" b="1" i="0" u="none" strike="noStrike" kern="1200" cap="none" spc="0" normalizeH="0" noProof="0" smtClean="0">
                <a:ln>
                  <a:noFill/>
                </a:ln>
                <a:solidFill>
                  <a:srgbClr val="FF0000"/>
                </a:solidFill>
                <a:effectLst/>
                <a:uLnTx/>
                <a:uFillTx/>
                <a:latin typeface="+mn-ea"/>
                <a:cs typeface="Arial" panose="020b0604020202020204" pitchFamily="34" charset="0"/>
              </a:rPr>
              <a:t> </a:t>
            </a:r>
            <a:r>
              <a:rPr kumimoji="0" lang="en-US" sz="6000" b="1" i="0" u="none" strike="noStrike" kern="1200" cap="none" spc="0" normalizeH="0" baseline="0" noProof="0" err="1" smtClean="0">
                <a:ln>
                  <a:noFill/>
                </a:ln>
                <a:solidFill>
                  <a:prstClr val="black"/>
                </a:solidFill>
                <a:effectLst/>
                <a:uLnTx/>
                <a:uFillTx/>
                <a:latin typeface="+mn-ea"/>
              </a:rPr>
              <a:t>Mẹ </a:t>
            </a:r>
            <a:r>
              <a:rPr kumimoji="0" lang="en-US" sz="6000" b="1" i="0" u="none" strike="noStrike" kern="1200" cap="none" spc="0" normalizeH="0" baseline="0" noProof="0" err="1">
                <a:ln>
                  <a:noFill/>
                </a:ln>
                <a:solidFill>
                  <a:prstClr val="black"/>
                </a:solidFill>
                <a:effectLst/>
                <a:uLnTx/>
                <a:uFillTx/>
                <a:latin typeface="+mn-ea"/>
              </a:rPr>
              <a:t>là suối mát trinh nguyên giữa sa mạc hoang. Mẹ là trăng thanh đêm về chiếu sáng mênh mang. Mẹ là tiếng hát ru êm giữa đêm hè vắng. Mãi mãi Mẹ là mây trời biển rộng thênh thang.</a:t>
            </a:r>
            <a:endParaRPr kumimoji="0" lang="vi-VN" sz="6000" b="1" i="0" u="none" strike="noStrike" kern="1200" cap="none" spc="0" normalizeH="0" baseline="0" noProof="0">
              <a:ln>
                <a:noFill/>
              </a:ln>
              <a:solidFill>
                <a:srgbClr val="333333"/>
              </a:solidFill>
              <a:effectLst/>
              <a:uLnTx/>
              <a:uFillTx/>
              <a:latin typeface="+mn-ea"/>
              <a:cs typeface="Arial" pitchFamily="34" charset="0"/>
            </a:endParaRPr>
          </a:p>
        </p:txBody>
      </p:sp>
    </p:spTree>
    <p:extLst>
      <p:ext uri="{BB962C8B-B14F-4D97-AF65-F5344CB8AC3E}">
        <p14:creationId xmlns:p14="http://schemas.microsoft.com/office/powerpoint/2010/main" val="1916393607"/>
      </p:ext>
    </p:extLst>
  </p:cSld>
  <p:clrMapOvr>
    <a:masterClrMapping/>
  </p:clrMapOvr>
  <p:transition/>
  <p:timing/>
</p:sld>
</file>

<file path=ppt/slides/slide53.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51136" y="393216"/>
            <a:ext cx="11314545" cy="5632311"/>
          </a:xfrm>
          <a:prstGeom prst="rect">
            <a:avLst/>
          </a:prstGeom>
        </p:spPr>
        <p:txBody>
          <a:bodyPr wrap="square">
            <a:spAutoFit/>
          </a:bodyPr>
          <a:lstStyle/>
          <a:p>
            <a:pPr marL="0" marR="0" lvl="0" indent="0" algn="just" defTabSz="914400" rtl="0" eaLnBrk="1" fontAlgn="auto" latinLnBrk="0" hangingPunct="1">
              <a:lnSpc>
                <a:spcPct val="100000"/>
              </a:lnSpc>
              <a:spcBef>
                <a:spcPct val="0"/>
              </a:spcBef>
              <a:spcAft>
                <a:spcPct val="0"/>
              </a:spcAft>
              <a:buClrTx/>
              <a:buSzTx/>
              <a:buFontTx/>
              <a:buNone/>
              <a:defRPr/>
            </a:pPr>
            <a:r>
              <a:rPr kumimoji="0" lang="en-US" sz="6000" b="1" i="0" u="none" strike="noStrike" kern="1200" cap="none" spc="0" normalizeH="0" baseline="0" noProof="0" smtClean="0">
                <a:ln>
                  <a:noFill/>
                </a:ln>
                <a:solidFill>
                  <a:srgbClr val="FF0000"/>
                </a:solidFill>
                <a:effectLst/>
                <a:uLnTx/>
                <a:uFillTx/>
                <a:latin typeface="+mn-ea"/>
                <a:cs typeface="Arial" panose="020b0604020202020204" pitchFamily="34" charset="0"/>
              </a:rPr>
              <a:t>1</a:t>
            </a:r>
            <a:r>
              <a:rPr kumimoji="0" lang="vi-VN" sz="6000" b="1" i="0" u="none" strike="noStrike" kern="1200" cap="none" spc="0" normalizeH="0" baseline="0" noProof="0" smtClean="0">
                <a:ln>
                  <a:noFill/>
                </a:ln>
                <a:solidFill>
                  <a:srgbClr val="FF0000"/>
                </a:solidFill>
                <a:effectLst/>
                <a:uLnTx/>
                <a:uFillTx/>
                <a:latin typeface="+mn-ea"/>
                <a:cs typeface="Arial" panose="020b0604020202020204" pitchFamily="34" charset="0"/>
              </a:rPr>
              <a:t>. </a:t>
            </a:r>
            <a:r>
              <a:rPr kumimoji="0" lang="vi-VN" sz="6000" b="1" i="0" u="none" strike="noStrike" kern="1200" cap="none" spc="0" normalizeH="0" baseline="0" noProof="0">
                <a:ln>
                  <a:noFill/>
                </a:ln>
                <a:solidFill>
                  <a:prstClr val="black"/>
                </a:solidFill>
                <a:effectLst/>
                <a:uLnTx/>
                <a:uFillTx/>
                <a:latin typeface="+mn-ea"/>
              </a:rPr>
              <a:t> Đi trong ân tình hồn con tha thiết yêu Mẹ. Mẹ tựa dòng sông tinh tuyền sức sống vô biên. Mẹ là hy vọng đưa con về bến bình an. Lữ khách viễn du tìm về Mẹ đầy âu yếm.</a:t>
            </a:r>
          </a:p>
        </p:txBody>
      </p:sp>
    </p:spTree>
    <p:extLst>
      <p:ext uri="{BB962C8B-B14F-4D97-AF65-F5344CB8AC3E}">
        <p14:creationId xmlns:p14="http://schemas.microsoft.com/office/powerpoint/2010/main" val="4105111007"/>
      </p:ext>
    </p:extLst>
  </p:cSld>
  <p:clrMapOvr>
    <a:masterClrMapping/>
  </p:clrMapOvr>
  <p:transition/>
  <p:timing/>
</p:sld>
</file>

<file path=ppt/slides/slide54.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218028"/>
          </a:xfrm>
          <a:prstGeom prst="rect">
            <a:avLst/>
          </a:prstGeom>
        </p:spPr>
      </p:pic>
      <p:sp>
        <p:nvSpPr>
          <p:cNvPr id="4" name="Rectangle 3"/>
          <p:cNvSpPr/>
          <p:nvPr/>
        </p:nvSpPr>
        <p:spPr>
          <a:xfrm>
            <a:off x="623843" y="143473"/>
            <a:ext cx="10912980" cy="6555641"/>
          </a:xfrm>
          <a:prstGeom prst="rect">
            <a:avLst/>
          </a:prstGeom>
        </p:spPr>
        <p:txBody>
          <a:bodyPr wrap="square">
            <a:spAutoFit/>
          </a:bodyPr>
          <a:lstStyle/>
          <a:p>
            <a:pPr marL="0" marR="0" lvl="0" indent="0" algn="just" defTabSz="914400" rtl="0" eaLnBrk="1" fontAlgn="auto" latinLnBrk="0" hangingPunct="1">
              <a:lnSpc>
                <a:spcPct val="100000"/>
              </a:lnSpc>
              <a:spcBef>
                <a:spcPct val="0"/>
              </a:spcBef>
              <a:spcAft>
                <a:spcPct val="0"/>
              </a:spcAft>
              <a:buClrTx/>
              <a:buSzTx/>
              <a:buFontTx/>
              <a:buNone/>
              <a:defRPr/>
            </a:pPr>
            <a:r>
              <a:rPr kumimoji="0" lang="en-US" sz="6000" b="1" i="0" u="none" strike="noStrike" kern="1200" cap="none" spc="0" normalizeH="0" baseline="0" noProof="0" smtClean="0">
                <a:ln>
                  <a:noFill/>
                </a:ln>
                <a:solidFill>
                  <a:srgbClr val="FF0000"/>
                </a:solidFill>
                <a:effectLst/>
                <a:uLnTx/>
                <a:uFillTx/>
                <a:latin typeface="+mn-ea"/>
                <a:cs typeface="Arial" panose="020b0604020202020204" pitchFamily="34" charset="0"/>
              </a:rPr>
              <a:t>ĐK</a:t>
            </a:r>
            <a:r>
              <a:rPr kumimoji="0" lang="vi-VN" sz="6000" b="1" i="0" u="none" strike="noStrike" kern="1200" cap="none" spc="0" normalizeH="0" baseline="0" noProof="0" smtClean="0">
                <a:ln>
                  <a:noFill/>
                </a:ln>
                <a:solidFill>
                  <a:srgbClr val="FF0000"/>
                </a:solidFill>
                <a:effectLst/>
                <a:uLnTx/>
                <a:uFillTx/>
                <a:latin typeface="+mn-ea"/>
                <a:cs typeface="Arial" panose="020b0604020202020204" pitchFamily="34" charset="0"/>
              </a:rPr>
              <a:t>.</a:t>
            </a:r>
            <a:r>
              <a:rPr kumimoji="0" lang="en-US" sz="6000" b="1" i="0" u="none" strike="noStrike" kern="1200" cap="none" spc="0" normalizeH="0" noProof="0" smtClean="0">
                <a:ln>
                  <a:noFill/>
                </a:ln>
                <a:solidFill>
                  <a:srgbClr val="FF0000"/>
                </a:solidFill>
                <a:effectLst/>
                <a:uLnTx/>
                <a:uFillTx/>
                <a:latin typeface="+mn-ea"/>
                <a:cs typeface="Arial" panose="020b0604020202020204" pitchFamily="34" charset="0"/>
              </a:rPr>
              <a:t> </a:t>
            </a:r>
            <a:r>
              <a:rPr kumimoji="0" lang="en-US" sz="6000" b="1" i="0" u="none" strike="noStrike" kern="1200" cap="none" spc="0" normalizeH="0" baseline="0" noProof="0" err="1" smtClean="0">
                <a:ln>
                  <a:noFill/>
                </a:ln>
                <a:solidFill>
                  <a:prstClr val="black"/>
                </a:solidFill>
                <a:effectLst/>
                <a:uLnTx/>
                <a:uFillTx/>
                <a:latin typeface="+mn-ea"/>
              </a:rPr>
              <a:t>Mẹ </a:t>
            </a:r>
            <a:r>
              <a:rPr kumimoji="0" lang="en-US" sz="6000" b="1" i="0" u="none" strike="noStrike" kern="1200" cap="none" spc="0" normalizeH="0" baseline="0" noProof="0" err="1">
                <a:ln>
                  <a:noFill/>
                </a:ln>
                <a:solidFill>
                  <a:prstClr val="black"/>
                </a:solidFill>
                <a:effectLst/>
                <a:uLnTx/>
                <a:uFillTx/>
                <a:latin typeface="+mn-ea"/>
              </a:rPr>
              <a:t>là suối mát trinh nguyên giữa sa mạc hoang. Mẹ là trăng thanh đêm về chiếu sáng mênh mang. Mẹ là tiếng hát ru êm giữa đêm hè vắng. Mãi mãi Mẹ là mây trời biển rộng thênh thang.</a:t>
            </a:r>
            <a:endParaRPr kumimoji="0" lang="vi-VN" sz="6000" b="1" i="0" u="none" strike="noStrike" kern="1200" cap="none" spc="0" normalizeH="0" baseline="0" noProof="0">
              <a:ln>
                <a:noFill/>
              </a:ln>
              <a:solidFill>
                <a:srgbClr val="333333"/>
              </a:solidFill>
              <a:effectLst/>
              <a:uLnTx/>
              <a:uFillTx/>
              <a:latin typeface="+mn-ea"/>
              <a:cs typeface="Arial" panose="020b0604020202020204" pitchFamily="34" charset="0"/>
            </a:endParaRPr>
          </a:p>
        </p:txBody>
      </p:sp>
    </p:spTree>
    <p:extLst>
      <p:ext uri="{BB962C8B-B14F-4D97-AF65-F5344CB8AC3E}">
        <p14:creationId xmlns:p14="http://schemas.microsoft.com/office/powerpoint/2010/main" val="1025496442"/>
      </p:ext>
    </p:extLst>
  </p:cSld>
  <p:clrMapOvr>
    <a:masterClrMapping/>
  </p:clrMapOvr>
  <p:transition/>
  <p:timing/>
</p:sld>
</file>

<file path=ppt/slides/slide55.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683663" y="220577"/>
            <a:ext cx="10673698" cy="7386638"/>
          </a:xfrm>
          <a:prstGeom prst="rect">
            <a:avLst/>
          </a:prstGeom>
        </p:spPr>
        <p:txBody>
          <a:bodyPr wrap="square">
            <a:spAutoFit/>
          </a:bodyPr>
          <a:lstStyle/>
          <a:p>
            <a:pPr marL="0" marR="0" lvl="0" indent="0" algn="just" defTabSz="914400" rtl="0" eaLnBrk="1" fontAlgn="auto" latinLnBrk="0" hangingPunct="1">
              <a:lnSpc>
                <a:spcPct val="100000"/>
              </a:lnSpc>
              <a:spcBef>
                <a:spcPct val="0"/>
              </a:spcBef>
              <a:spcAft>
                <a:spcPct val="0"/>
              </a:spcAft>
              <a:buClrTx/>
              <a:buSzTx/>
              <a:buFontTx/>
              <a:buNone/>
              <a:defRPr/>
            </a:pPr>
            <a:r>
              <a:rPr kumimoji="0" lang="vi-VN" sz="6000" b="1" i="0" u="none" strike="noStrike" kern="1200" cap="none" spc="0" normalizeH="0" baseline="0" noProof="0" smtClean="0">
                <a:ln>
                  <a:noFill/>
                </a:ln>
                <a:solidFill>
                  <a:srgbClr val="FF0000"/>
                </a:solidFill>
                <a:effectLst/>
                <a:uLnTx/>
                <a:uFillTx/>
                <a:latin typeface="+mn-ea"/>
                <a:cs typeface="Arial" panose="020b0604020202020204" pitchFamily="34" charset="0"/>
              </a:rPr>
              <a:t>2. </a:t>
            </a:r>
            <a:r>
              <a:rPr kumimoji="0" lang="vi-VN" sz="6000" b="0" i="0" u="none" strike="noStrike" kern="1200" cap="none" spc="0" normalizeH="0" baseline="0" noProof="0">
                <a:ln>
                  <a:noFill/>
                </a:ln>
                <a:solidFill>
                  <a:prstClr val="black"/>
                </a:solidFill>
                <a:effectLst/>
                <a:uLnTx/>
                <a:uFillTx/>
                <a:latin typeface="+mn-ea"/>
              </a:rPr>
              <a:t> </a:t>
            </a:r>
            <a:r>
              <a:rPr kumimoji="0" lang="vi-VN" sz="6000" b="1" i="0" u="none" strike="noStrike" kern="1200" cap="none" spc="0" normalizeH="0" baseline="0" noProof="0" smtClean="0">
                <a:ln>
                  <a:noFill/>
                </a:ln>
                <a:solidFill>
                  <a:prstClr val="black"/>
                </a:solidFill>
                <a:effectLst/>
                <a:uLnTx/>
                <a:uFillTx/>
                <a:latin typeface="+mn-ea"/>
              </a:rPr>
              <a:t>Như </a:t>
            </a:r>
            <a:r>
              <a:rPr kumimoji="0" lang="vi-VN" sz="6000" b="1" i="0" u="none" strike="noStrike" kern="1200" cap="none" spc="0" normalizeH="0" baseline="0" noProof="0">
                <a:ln>
                  <a:noFill/>
                </a:ln>
                <a:solidFill>
                  <a:prstClr val="black"/>
                </a:solidFill>
                <a:effectLst/>
                <a:uLnTx/>
                <a:uFillTx/>
                <a:latin typeface="+mn-ea"/>
              </a:rPr>
              <a:t>cây muôn cành Mẹ là bóng mát dịu hiền. Mẹ như sao mai soi đường dẫn lối trong đêm. Là nguồn trông cậy tin yêu nguồn suối ủi an. Tiếng hát dấu yêu ngợi ca tình Mẹ yêu mến.</a:t>
            </a:r>
            <a:br>
              <a:rPr kumimoji="0" lang="vi-VN" sz="5400" b="1" i="0" u="none" strike="noStrike" kern="1200" cap="none" spc="0" normalizeH="0" baseline="0" noProof="0">
                <a:ln>
                  <a:noFill/>
                </a:ln>
                <a:solidFill>
                  <a:prstClr val="black"/>
                </a:solidFill>
                <a:effectLst/>
                <a:uLnTx/>
                <a:uFillTx/>
                <a:latin typeface="Verdana" panose="020b0604030504040204" pitchFamily="34" charset="0"/>
                <a:ea typeface="+mn-ea"/>
                <a:cs typeface="+mn-cs"/>
              </a:rPr>
            </a:br>
            <a:endParaRPr kumimoji="0" lang="vi-VN" sz="5400" b="1" i="0" u="none" strike="noStrike" kern="1200" cap="none" spc="0" normalizeH="0" baseline="0" noProof="0">
              <a:ln>
                <a:noFill/>
              </a:ln>
              <a:solidFill>
                <a:srgbClr val="333333"/>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3217238411"/>
      </p:ext>
    </p:extLst>
  </p:cSld>
  <p:clrMapOvr>
    <a:masterClrMapping/>
  </p:clrMapOvr>
  <p:transition/>
  <p:timing/>
</p:sld>
</file>

<file path=ppt/slides/slide56.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218028"/>
          </a:xfrm>
          <a:prstGeom prst="rect">
            <a:avLst/>
          </a:prstGeom>
        </p:spPr>
      </p:pic>
      <p:sp>
        <p:nvSpPr>
          <p:cNvPr id="4" name="Rectangle 3"/>
          <p:cNvSpPr/>
          <p:nvPr/>
        </p:nvSpPr>
        <p:spPr>
          <a:xfrm>
            <a:off x="623843" y="143473"/>
            <a:ext cx="10912980" cy="6555641"/>
          </a:xfrm>
          <a:prstGeom prst="rect">
            <a:avLst/>
          </a:prstGeom>
        </p:spPr>
        <p:txBody>
          <a:bodyPr wrap="square">
            <a:spAutoFit/>
          </a:bodyPr>
          <a:lstStyle/>
          <a:p>
            <a:pPr marL="0" marR="0" lvl="0" indent="0" algn="just" defTabSz="914400" rtl="0" eaLnBrk="1" fontAlgn="auto" latinLnBrk="0" hangingPunct="1">
              <a:lnSpc>
                <a:spcPct val="100000"/>
              </a:lnSpc>
              <a:spcBef>
                <a:spcPct val="0"/>
              </a:spcBef>
              <a:spcAft>
                <a:spcPct val="0"/>
              </a:spcAft>
              <a:buClrTx/>
              <a:buSzTx/>
              <a:buFontTx/>
              <a:buNone/>
              <a:defRPr/>
            </a:pPr>
            <a:r>
              <a:rPr kumimoji="0" lang="en-US" sz="6000" b="1" i="0" u="none" strike="noStrike" kern="1200" cap="none" spc="0" normalizeH="0" baseline="0" noProof="0" smtClean="0">
                <a:ln>
                  <a:noFill/>
                </a:ln>
                <a:solidFill>
                  <a:srgbClr val="FF0000"/>
                </a:solidFill>
                <a:effectLst/>
                <a:uLnTx/>
                <a:uFillTx/>
                <a:latin typeface="+mn-ea"/>
                <a:cs typeface="Arial" panose="020b0604020202020204" pitchFamily="34" charset="0"/>
              </a:rPr>
              <a:t>ĐK</a:t>
            </a:r>
            <a:r>
              <a:rPr kumimoji="0" lang="vi-VN" sz="6000" b="1" i="0" u="none" strike="noStrike" kern="1200" cap="none" spc="0" normalizeH="0" baseline="0" noProof="0" smtClean="0">
                <a:ln>
                  <a:noFill/>
                </a:ln>
                <a:solidFill>
                  <a:srgbClr val="FF0000"/>
                </a:solidFill>
                <a:effectLst/>
                <a:uLnTx/>
                <a:uFillTx/>
                <a:latin typeface="+mn-ea"/>
                <a:cs typeface="Arial" panose="020b0604020202020204" pitchFamily="34" charset="0"/>
              </a:rPr>
              <a:t>.</a:t>
            </a:r>
            <a:r>
              <a:rPr kumimoji="0" lang="en-US" sz="6000" b="1" i="0" u="none" strike="noStrike" kern="1200" cap="none" spc="0" normalizeH="0" noProof="0" smtClean="0">
                <a:ln>
                  <a:noFill/>
                </a:ln>
                <a:solidFill>
                  <a:srgbClr val="FF0000"/>
                </a:solidFill>
                <a:effectLst/>
                <a:uLnTx/>
                <a:uFillTx/>
                <a:latin typeface="+mn-ea"/>
                <a:cs typeface="Arial" panose="020b0604020202020204" pitchFamily="34" charset="0"/>
              </a:rPr>
              <a:t> </a:t>
            </a:r>
            <a:r>
              <a:rPr kumimoji="0" lang="en-US" sz="6000" b="1" i="0" u="none" strike="noStrike" kern="1200" cap="none" spc="0" normalizeH="0" baseline="0" noProof="0" err="1" smtClean="0">
                <a:ln>
                  <a:noFill/>
                </a:ln>
                <a:solidFill>
                  <a:prstClr val="black"/>
                </a:solidFill>
                <a:effectLst/>
                <a:uLnTx/>
                <a:uFillTx/>
                <a:latin typeface="+mn-ea"/>
              </a:rPr>
              <a:t>Mẹ </a:t>
            </a:r>
            <a:r>
              <a:rPr kumimoji="0" lang="en-US" sz="6000" b="1" i="0" u="none" strike="noStrike" kern="1200" cap="none" spc="0" normalizeH="0" baseline="0" noProof="0" err="1">
                <a:ln>
                  <a:noFill/>
                </a:ln>
                <a:solidFill>
                  <a:prstClr val="black"/>
                </a:solidFill>
                <a:effectLst/>
                <a:uLnTx/>
                <a:uFillTx/>
                <a:latin typeface="+mn-ea"/>
              </a:rPr>
              <a:t>là suối mát trinh nguyên giữa sa mạc hoang. Mẹ là trăng thanh đêm về chiếu sáng mênh mang. Mẹ là tiếng hát ru êm giữa đêm hè vắng. Mãi mãi Mẹ là mây trời biển rộng thênh thang.</a:t>
            </a:r>
            <a:endParaRPr kumimoji="0" lang="vi-VN" sz="6000" b="1" i="0" u="none" strike="noStrike" kern="1200" cap="none" spc="0" normalizeH="0" baseline="0" noProof="0">
              <a:ln>
                <a:noFill/>
              </a:ln>
              <a:solidFill>
                <a:srgbClr val="333333"/>
              </a:solidFill>
              <a:effectLst/>
              <a:uLnTx/>
              <a:uFillTx/>
              <a:latin typeface="+mn-ea"/>
              <a:cs typeface="Arial" panose="020b0604020202020204" pitchFamily="34" charset="0"/>
            </a:endParaRPr>
          </a:p>
        </p:txBody>
      </p:sp>
    </p:spTree>
    <p:extLst>
      <p:ext uri="{BB962C8B-B14F-4D97-AF65-F5344CB8AC3E}">
        <p14:creationId xmlns:p14="http://schemas.microsoft.com/office/powerpoint/2010/main" val="2153420413"/>
      </p:ext>
    </p:extLst>
  </p:cSld>
  <p:clrMapOvr>
    <a:masterClrMapping/>
  </p:clrMapOvr>
  <p:transition/>
  <p:timing/>
</p:sld>
</file>

<file path=ppt/slides/slide57.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6555641"/>
          </a:xfrm>
          <a:prstGeom prst="rect">
            <a:avLst/>
          </a:prstGeom>
        </p:spPr>
        <p:txBody>
          <a:bodyPr wrap="square">
            <a:spAutoFit/>
          </a:bodyPr>
          <a:lstStyle/>
          <a:p>
            <a:pPr marL="0" marR="0" lvl="0" indent="0" algn="just" defTabSz="914400" rtl="0" eaLnBrk="1" fontAlgn="auto" latinLnBrk="0" hangingPunct="1">
              <a:lnSpc>
                <a:spcPct val="100000"/>
              </a:lnSpc>
              <a:spcBef>
                <a:spcPct val="0"/>
              </a:spcBef>
              <a:spcAft>
                <a:spcPct val="0"/>
              </a:spcAft>
              <a:buClrTx/>
              <a:buSzTx/>
              <a:buFontTx/>
              <a:buNone/>
              <a:defRPr/>
            </a:pPr>
            <a:r>
              <a:rPr kumimoji="0" lang="vi-VN" sz="6000" b="1" i="0" u="none" strike="noStrike" kern="1200" cap="none" spc="0" normalizeH="0" baseline="0" noProof="0" smtClean="0">
                <a:ln>
                  <a:noFill/>
                </a:ln>
                <a:solidFill>
                  <a:srgbClr val="FF0000"/>
                </a:solidFill>
                <a:effectLst/>
                <a:uLnTx/>
                <a:uFillTx/>
                <a:latin typeface="+mn-ea"/>
                <a:cs typeface="Arial" panose="020b0604020202020204" pitchFamily="34" charset="0"/>
              </a:rPr>
              <a:t>3. </a:t>
            </a:r>
            <a:r>
              <a:rPr kumimoji="0" lang="vi-VN" sz="6000" b="0" i="0" u="none" strike="noStrike" kern="1200" cap="none" spc="0" normalizeH="0" baseline="0" noProof="0">
                <a:ln>
                  <a:noFill/>
                </a:ln>
                <a:solidFill>
                  <a:prstClr val="black"/>
                </a:solidFill>
                <a:effectLst/>
                <a:uLnTx/>
                <a:uFillTx/>
                <a:latin typeface="+mn-ea"/>
              </a:rPr>
              <a:t> </a:t>
            </a:r>
            <a:r>
              <a:rPr kumimoji="0" lang="en-US" sz="6000" b="0" i="0" u="none" strike="noStrike" kern="1200" cap="none" spc="0" normalizeH="0" baseline="0" noProof="0">
                <a:ln>
                  <a:noFill/>
                </a:ln>
                <a:solidFill>
                  <a:prstClr val="black"/>
                </a:solidFill>
                <a:effectLst/>
                <a:uLnTx/>
                <a:uFillTx/>
                <a:latin typeface="+mn-ea"/>
              </a:rPr>
              <a:t> </a:t>
            </a:r>
            <a:r>
              <a:rPr kumimoji="0" lang="vi-VN" sz="6000" b="1" i="0" u="none" strike="noStrike" kern="1200" cap="none" spc="0" normalizeH="0" baseline="0" noProof="0">
                <a:ln>
                  <a:noFill/>
                </a:ln>
                <a:solidFill>
                  <a:prstClr val="black"/>
                </a:solidFill>
                <a:effectLst/>
                <a:uLnTx/>
                <a:uFillTx/>
                <a:latin typeface="+mn-ea"/>
              </a:rPr>
              <a:t>Thương con trăm chiều Mẹ luôn âu yếm dịu dàng. Đời con gian nan bao lần kiếp sống truân chuyên. Tìm đâu nương tựa an tâm về bến trường sinh. Những bước chắt chiu dìu con đi trong thương mến.</a:t>
            </a:r>
            <a:endParaRPr kumimoji="0" lang="vi-VN" sz="6000" b="1" i="0" u="none" strike="noStrike" kern="1200" cap="none" spc="0" normalizeH="0" baseline="0" noProof="0">
              <a:ln>
                <a:noFill/>
              </a:ln>
              <a:solidFill>
                <a:srgbClr val="333333"/>
              </a:solidFill>
              <a:effectLst/>
              <a:uLnTx/>
              <a:uFillTx/>
              <a:latin typeface="+mn-ea"/>
              <a:cs typeface="Arial" panose="020b0604020202020204" pitchFamily="34" charset="0"/>
            </a:endParaRPr>
          </a:p>
        </p:txBody>
      </p:sp>
    </p:spTree>
    <p:extLst>
      <p:ext uri="{BB962C8B-B14F-4D97-AF65-F5344CB8AC3E}">
        <p14:creationId xmlns:p14="http://schemas.microsoft.com/office/powerpoint/2010/main" val="3267138702"/>
      </p:ext>
    </p:extLst>
  </p:cSld>
  <p:clrMapOvr>
    <a:masterClrMapping/>
  </p:clrMapOvr>
  <p:transition/>
  <p:timing/>
</p:sld>
</file>

<file path=ppt/slides/slide58.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218028"/>
          </a:xfrm>
          <a:prstGeom prst="rect">
            <a:avLst/>
          </a:prstGeom>
        </p:spPr>
      </p:pic>
      <p:sp>
        <p:nvSpPr>
          <p:cNvPr id="4" name="Rectangle 3"/>
          <p:cNvSpPr/>
          <p:nvPr/>
        </p:nvSpPr>
        <p:spPr>
          <a:xfrm>
            <a:off x="623843" y="143473"/>
            <a:ext cx="10912980" cy="6555641"/>
          </a:xfrm>
          <a:prstGeom prst="rect">
            <a:avLst/>
          </a:prstGeom>
        </p:spPr>
        <p:txBody>
          <a:bodyPr wrap="square">
            <a:spAutoFit/>
          </a:bodyPr>
          <a:lstStyle/>
          <a:p>
            <a:pPr marL="0" marR="0" lvl="0" indent="0" algn="just" defTabSz="914400" rtl="0" eaLnBrk="1" fontAlgn="auto" latinLnBrk="0" hangingPunct="1">
              <a:lnSpc>
                <a:spcPct val="100000"/>
              </a:lnSpc>
              <a:spcBef>
                <a:spcPct val="0"/>
              </a:spcBef>
              <a:spcAft>
                <a:spcPct val="0"/>
              </a:spcAft>
              <a:buClrTx/>
              <a:buSzTx/>
              <a:buFontTx/>
              <a:buNone/>
              <a:defRPr/>
            </a:pPr>
            <a:r>
              <a:rPr kumimoji="0" lang="en-US" sz="6000" b="1" i="0" u="none" strike="noStrike" kern="1200" cap="none" spc="0" normalizeH="0" baseline="0" noProof="0" smtClean="0">
                <a:ln>
                  <a:noFill/>
                </a:ln>
                <a:solidFill>
                  <a:srgbClr val="FF0000"/>
                </a:solidFill>
                <a:effectLst/>
                <a:uLnTx/>
                <a:uFillTx/>
                <a:latin typeface="+mn-ea"/>
                <a:cs typeface="Arial" panose="020b0604020202020204" pitchFamily="34" charset="0"/>
              </a:rPr>
              <a:t>ĐK</a:t>
            </a:r>
            <a:r>
              <a:rPr kumimoji="0" lang="vi-VN" sz="6000" b="1" i="0" u="none" strike="noStrike" kern="1200" cap="none" spc="0" normalizeH="0" baseline="0" noProof="0" smtClean="0">
                <a:ln>
                  <a:noFill/>
                </a:ln>
                <a:solidFill>
                  <a:srgbClr val="FF0000"/>
                </a:solidFill>
                <a:effectLst/>
                <a:uLnTx/>
                <a:uFillTx/>
                <a:latin typeface="+mn-ea"/>
                <a:cs typeface="Arial" panose="020b0604020202020204" pitchFamily="34" charset="0"/>
              </a:rPr>
              <a:t>.</a:t>
            </a:r>
            <a:r>
              <a:rPr kumimoji="0" lang="en-US" sz="6000" b="1" i="0" u="none" strike="noStrike" kern="1200" cap="none" spc="0" normalizeH="0" noProof="0" smtClean="0">
                <a:ln>
                  <a:noFill/>
                </a:ln>
                <a:solidFill>
                  <a:srgbClr val="FF0000"/>
                </a:solidFill>
                <a:effectLst/>
                <a:uLnTx/>
                <a:uFillTx/>
                <a:latin typeface="+mn-ea"/>
                <a:cs typeface="Arial" panose="020b0604020202020204" pitchFamily="34" charset="0"/>
              </a:rPr>
              <a:t> </a:t>
            </a:r>
            <a:r>
              <a:rPr kumimoji="0" lang="en-US" sz="6000" b="1" i="0" u="none" strike="noStrike" kern="1200" cap="none" spc="0" normalizeH="0" baseline="0" noProof="0" err="1" smtClean="0">
                <a:ln>
                  <a:noFill/>
                </a:ln>
                <a:solidFill>
                  <a:prstClr val="black"/>
                </a:solidFill>
                <a:effectLst/>
                <a:uLnTx/>
                <a:uFillTx/>
                <a:latin typeface="+mn-ea"/>
              </a:rPr>
              <a:t>Mẹ </a:t>
            </a:r>
            <a:r>
              <a:rPr kumimoji="0" lang="en-US" sz="6000" b="1" i="0" u="none" strike="noStrike" kern="1200" cap="none" spc="0" normalizeH="0" baseline="0" noProof="0" err="1">
                <a:ln>
                  <a:noFill/>
                </a:ln>
                <a:solidFill>
                  <a:prstClr val="black"/>
                </a:solidFill>
                <a:effectLst/>
                <a:uLnTx/>
                <a:uFillTx/>
                <a:latin typeface="+mn-ea"/>
              </a:rPr>
              <a:t>là suối mát trinh nguyên giữa sa mạc hoang. Mẹ là trăng thanh đêm về chiếu sáng mênh mang. Mẹ là tiếng hát ru êm giữa đêm hè vắng. Mãi mãi Mẹ là mây trời biển rộng thênh thang.</a:t>
            </a:r>
            <a:endParaRPr kumimoji="0" lang="vi-VN" sz="6000" b="1" i="0" u="none" strike="noStrike" kern="1200" cap="none" spc="0" normalizeH="0" baseline="0" noProof="0">
              <a:ln>
                <a:noFill/>
              </a:ln>
              <a:solidFill>
                <a:srgbClr val="333333"/>
              </a:solidFill>
              <a:effectLst/>
              <a:uLnTx/>
              <a:uFillTx/>
              <a:latin typeface="+mn-ea"/>
              <a:cs typeface="Arial" panose="020b0604020202020204" pitchFamily="34" charset="0"/>
            </a:endParaRPr>
          </a:p>
        </p:txBody>
      </p:sp>
    </p:spTree>
    <p:extLst>
      <p:ext uri="{BB962C8B-B14F-4D97-AF65-F5344CB8AC3E}">
        <p14:creationId xmlns:p14="http://schemas.microsoft.com/office/powerpoint/2010/main" val="816587467"/>
      </p:ext>
    </p:extLst>
  </p:cSld>
  <p:clrMapOvr>
    <a:masterClrMapping/>
  </p:clrMapOvr>
  <p:transition/>
  <p:timing/>
</p:sld>
</file>

<file path=ppt/slides/slide6.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251717"/>
            <a:ext cx="12575567" cy="7109717"/>
          </a:xfrm>
          <a:prstGeom prst="rect">
            <a:avLst/>
          </a:prstGeom>
        </p:spPr>
      </p:pic>
      <p:sp>
        <p:nvSpPr>
          <p:cNvPr id="4" name="Rectangle 3"/>
          <p:cNvSpPr/>
          <p:nvPr/>
        </p:nvSpPr>
        <p:spPr>
          <a:xfrm>
            <a:off x="796954" y="321973"/>
            <a:ext cx="10570129" cy="7263527"/>
          </a:xfrm>
          <a:prstGeom prst="rect">
            <a:avLst/>
          </a:prstGeom>
        </p:spPr>
        <p:txBody>
          <a:bodyPr wrap="square">
            <a:spAutoFit/>
          </a:bodyPr>
          <a:lstStyle/>
          <a:p>
            <a:pPr marL="0" marR="0" lvl="0" indent="0" algn="just" defTabSz="914400" rtl="0" eaLnBrk="1" fontAlgn="auto" latinLnBrk="0" hangingPunct="1">
              <a:lnSpc>
                <a:spcPct val="100000"/>
              </a:lnSpc>
              <a:spcBef>
                <a:spcPct val="0"/>
              </a:spcBef>
              <a:spcAft>
                <a:spcPct val="0"/>
              </a:spcAft>
              <a:buClrTx/>
              <a:buSzTx/>
              <a:buFontTx/>
              <a:buNone/>
              <a:defRPr/>
            </a:pPr>
            <a:r>
              <a:rPr kumimoji="0" lang="en-US" sz="6600" b="1" i="0" u="none" strike="noStrike" kern="1200" cap="none" spc="0" normalizeH="0" baseline="0" noProof="0" smtClean="0">
                <a:ln>
                  <a:noFill/>
                </a:ln>
                <a:solidFill>
                  <a:srgbClr val="FF0000"/>
                </a:solidFill>
                <a:effectLst/>
                <a:uLnTx/>
                <a:uFillTx/>
                <a:latin typeface="+mn-ea"/>
                <a:cs typeface="Arial" panose="020b0604020202020204" pitchFamily="34" charset="0"/>
              </a:rPr>
              <a:t>2</a:t>
            </a:r>
            <a:r>
              <a:rPr kumimoji="0" lang="vi-VN" sz="6600" b="1" i="0" u="none" strike="noStrike" kern="1200" cap="none" spc="0" normalizeH="0" baseline="0" noProof="0" smtClean="0">
                <a:ln>
                  <a:noFill/>
                </a:ln>
                <a:solidFill>
                  <a:srgbClr val="FF0000"/>
                </a:solidFill>
                <a:effectLst/>
                <a:uLnTx/>
                <a:uFillTx/>
                <a:latin typeface="+mn-ea"/>
                <a:cs typeface="Arial" panose="020b0604020202020204" pitchFamily="34" charset="0"/>
              </a:rPr>
              <a:t>. </a:t>
            </a:r>
            <a:r>
              <a:rPr kumimoji="0" lang="vi-VN" sz="6600" b="1" i="0" u="none" strike="noStrike" kern="1200" cap="none" spc="0" normalizeH="0" baseline="0" noProof="0">
                <a:ln>
                  <a:noFill/>
                </a:ln>
                <a:solidFill>
                  <a:prstClr val="black"/>
                </a:solidFill>
                <a:effectLst/>
                <a:uLnTx/>
                <a:uFillTx/>
                <a:latin typeface="+mn-ea"/>
              </a:rPr>
              <a:t>Cùng tụ họp về đây để lên tiếng ca ngợi tình Chúa. Ôi Người đỡ nâng đời ta tháng ngày. Tín trung nào đổi thay.</a:t>
            </a:r>
            <a:endParaRPr kumimoji="0" lang="en-US" sz="6600" b="1" i="0" u="none" strike="noStrike" kern="1200" cap="none" spc="0" normalizeH="0" baseline="0" noProof="0" smtClean="0">
              <a:ln>
                <a:noFill/>
              </a:ln>
              <a:solidFill>
                <a:prstClr val="black"/>
              </a:solidFill>
              <a:effectLst/>
              <a:uLnTx/>
              <a:uFillTx/>
              <a:latin typeface="+mn-ea"/>
            </a:endParaRPr>
          </a:p>
          <a:p>
            <a:pPr marL="0" marR="0" lvl="0" indent="0" algn="just" defTabSz="914400" rtl="0" eaLnBrk="1" fontAlgn="auto" latinLnBrk="0" hangingPunct="1">
              <a:lnSpc>
                <a:spcPct val="100000"/>
              </a:lnSpc>
              <a:spcBef>
                <a:spcPct val="0"/>
              </a:spcBef>
              <a:spcAft>
                <a:spcPct val="0"/>
              </a:spcAft>
              <a:buClrTx/>
              <a:buSzTx/>
              <a:buFontTx/>
              <a:buNone/>
              <a:defRPr/>
            </a:pPr>
            <a:br>
              <a:rPr kumimoji="0" lang="vi-VN" sz="6800" b="1" i="0" u="none" strike="noStrike" kern="1200" cap="none" spc="0" normalizeH="0" baseline="0" noProof="0">
                <a:ln>
                  <a:noFill/>
                </a:ln>
                <a:solidFill>
                  <a:prstClr val="black"/>
                </a:solidFill>
                <a:effectLst/>
                <a:uLnTx/>
                <a:uFillTx/>
                <a:latin typeface="Verdana" panose="020b0604030504040204" pitchFamily="34" charset="0"/>
                <a:ea typeface="+mn-ea"/>
                <a:cs typeface="+mn-cs"/>
              </a:rPr>
            </a:br>
            <a:endParaRPr kumimoji="0" lang="vi-VN" sz="6800" b="1" i="0" u="none" strike="noStrike" kern="1200" cap="none" spc="0" normalizeH="0" baseline="0" noProof="0" smtClean="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928237050"/>
      </p:ext>
    </p:extLst>
  </p:cSld>
  <p:clrMapOvr>
    <a:masterClrMapping/>
  </p:clrMapOvr>
  <p:transition/>
  <p:timing/>
</p:sld>
</file>

<file path=ppt/slides/slide7.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32509" y="231821"/>
            <a:ext cx="11413023" cy="5909310"/>
          </a:xfrm>
          <a:prstGeom prst="rect">
            <a:avLst/>
          </a:prstGeom>
        </p:spPr>
        <p:txBody>
          <a:bodyPr wrap="square">
            <a:spAutoFit/>
          </a:bodyPr>
          <a:lstStyle/>
          <a:p>
            <a:pPr marL="0" marR="0" lvl="0" indent="0" algn="just" defTabSz="914400" rtl="0" eaLnBrk="1" fontAlgn="auto" latinLnBrk="0" hangingPunct="1">
              <a:lnSpc>
                <a:spcPct val="100000"/>
              </a:lnSpc>
              <a:spcBef>
                <a:spcPct val="0"/>
              </a:spcBef>
              <a:spcAft>
                <a:spcPct val="0"/>
              </a:spcAft>
              <a:buClrTx/>
              <a:buSzTx/>
              <a:buFontTx/>
              <a:buNone/>
              <a:defRPr/>
            </a:pPr>
            <a:r>
              <a:rPr kumimoji="0" lang="en-US" sz="5400" b="1" i="0" u="none" strike="noStrike" kern="1200" cap="none" spc="0" normalizeH="0" baseline="0" noProof="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5400" b="1" i="0" u="none" strike="noStrike" kern="1200" cap="none" spc="0" normalizeH="0" baseline="0" noProof="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5400" b="1" i="0" u="none" strike="noStrike" kern="1200" cap="none" spc="0" normalizeH="0" baseline="0" noProof="0">
                <a:ln>
                  <a:noFill/>
                </a:ln>
                <a:solidFill>
                  <a:prstClr val="black"/>
                </a:solidFill>
                <a:effectLst/>
                <a:uLnTx/>
                <a:uFillTx/>
                <a:latin typeface="Verdana" panose="020b0604030504040204" pitchFamily="34" charset="0"/>
                <a:ea typeface="+mn-ea"/>
              </a:rPr>
              <a:t>Tiến về nhà Chúa lòng ngây ngất bao niềm sướng vui. Nơi ta luôn sớm hôm trông đợi. Nơi Cha ta vẫn đang kêu mời. Tiến về nhà Chúa là chốn tâm hồn được nghỉ ngơi.</a:t>
            </a:r>
            <a:endParaRPr kumimoji="0" lang="vi-VN" sz="5400" b="1" i="0" u="none" strike="noStrike" kern="1200" cap="none" spc="0" normalizeH="0" baseline="0" noProof="0" smtClean="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7778222"/>
      </p:ext>
    </p:extLst>
  </p:cSld>
  <p:clrMapOvr>
    <a:masterClrMapping/>
  </p:clrMapOvr>
  <p:transition/>
  <p:timing/>
</p:sld>
</file>

<file path=ppt/slides/slide8.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251717"/>
            <a:ext cx="12575567" cy="7109717"/>
          </a:xfrm>
          <a:prstGeom prst="rect">
            <a:avLst/>
          </a:prstGeom>
        </p:spPr>
      </p:pic>
      <p:sp>
        <p:nvSpPr>
          <p:cNvPr id="4" name="Rectangle 3"/>
          <p:cNvSpPr/>
          <p:nvPr/>
        </p:nvSpPr>
        <p:spPr>
          <a:xfrm>
            <a:off x="780176" y="321973"/>
            <a:ext cx="10435905" cy="6217087"/>
          </a:xfrm>
          <a:prstGeom prst="rect">
            <a:avLst/>
          </a:prstGeom>
        </p:spPr>
        <p:txBody>
          <a:bodyPr wrap="square">
            <a:spAutoFit/>
          </a:bodyPr>
          <a:lstStyle/>
          <a:p>
            <a:pPr marL="0" marR="0" lvl="0" indent="0" algn="just" defTabSz="914400" rtl="0" eaLnBrk="1" fontAlgn="auto" latinLnBrk="0" hangingPunct="1">
              <a:lnSpc>
                <a:spcPct val="100000"/>
              </a:lnSpc>
              <a:spcBef>
                <a:spcPct val="0"/>
              </a:spcBef>
              <a:spcAft>
                <a:spcPct val="0"/>
              </a:spcAft>
              <a:buClrTx/>
              <a:buSzTx/>
              <a:buFontTx/>
              <a:buNone/>
              <a:defRPr/>
            </a:pPr>
            <a:r>
              <a:rPr kumimoji="0" lang="en-US" sz="6600" b="1" i="0" u="none" strike="noStrike" kern="1200" cap="none" spc="0" normalizeH="0" baseline="0" noProof="0" smtClean="0">
                <a:ln>
                  <a:noFill/>
                </a:ln>
                <a:solidFill>
                  <a:srgbClr val="FF0000"/>
                </a:solidFill>
                <a:effectLst/>
                <a:uLnTx/>
                <a:uFillTx/>
                <a:latin typeface="+mn-ea"/>
                <a:cs typeface="Arial" panose="020b0604020202020204" pitchFamily="34" charset="0"/>
              </a:rPr>
              <a:t>3</a:t>
            </a:r>
            <a:r>
              <a:rPr kumimoji="0" lang="vi-VN" sz="6600" b="1" i="0" u="none" strike="noStrike" kern="1200" cap="none" spc="0" normalizeH="0" baseline="0" noProof="0" smtClean="0">
                <a:ln>
                  <a:noFill/>
                </a:ln>
                <a:solidFill>
                  <a:srgbClr val="FF0000"/>
                </a:solidFill>
                <a:effectLst/>
                <a:uLnTx/>
                <a:uFillTx/>
                <a:latin typeface="+mn-ea"/>
                <a:cs typeface="Arial" panose="020b0604020202020204" pitchFamily="34" charset="0"/>
              </a:rPr>
              <a:t>. </a:t>
            </a:r>
            <a:r>
              <a:rPr kumimoji="0" lang="vi-VN" sz="6600" b="1" i="0" u="none" strike="noStrike" kern="1200" cap="none" spc="0" normalizeH="0" baseline="0" noProof="0">
                <a:ln>
                  <a:noFill/>
                </a:ln>
                <a:solidFill>
                  <a:prstClr val="black"/>
                </a:solidFill>
                <a:effectLst/>
                <a:uLnTx/>
                <a:uFillTx/>
                <a:latin typeface="+mn-ea"/>
              </a:rPr>
              <a:t>Cùng tụ họp về đây để no thỏa ân tình của Chúa. Chung bàn Thánh ta dự tiệc Nước Trời. Ôi tâm hồn thảnh thơi.</a:t>
            </a:r>
            <a:br>
              <a:rPr kumimoji="0" lang="vi-VN" sz="6800" b="1" i="0" u="none" strike="noStrike" kern="1200" cap="none" spc="0" normalizeH="0" baseline="0" noProof="0">
                <a:ln>
                  <a:noFill/>
                </a:ln>
                <a:solidFill>
                  <a:prstClr val="black"/>
                </a:solidFill>
                <a:effectLst/>
                <a:uLnTx/>
                <a:uFillTx/>
                <a:latin typeface="Verdana" panose="020b0604030504040204" pitchFamily="34" charset="0"/>
                <a:ea typeface="+mn-ea"/>
                <a:cs typeface="+mn-cs"/>
              </a:rPr>
            </a:br>
            <a:endParaRPr kumimoji="0" lang="vi-VN" sz="6800" b="1" i="0" u="none" strike="noStrike" kern="1200" cap="none" spc="0" normalizeH="0" baseline="0" noProof="0" smtClean="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531975069"/>
      </p:ext>
    </p:extLst>
  </p:cSld>
  <p:clrMapOvr>
    <a:masterClrMapping/>
  </p:clrMapOvr>
  <p:transition/>
  <p:timing/>
</p:sld>
</file>

<file path=ppt/slides/slide9.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32509" y="231821"/>
            <a:ext cx="11413023" cy="5909310"/>
          </a:xfrm>
          <a:prstGeom prst="rect">
            <a:avLst/>
          </a:prstGeom>
        </p:spPr>
        <p:txBody>
          <a:bodyPr wrap="square">
            <a:spAutoFit/>
          </a:bodyPr>
          <a:lstStyle/>
          <a:p>
            <a:pPr marL="0" marR="0" lvl="0" indent="0" algn="just" defTabSz="914400" rtl="0" eaLnBrk="1" fontAlgn="auto" latinLnBrk="0" hangingPunct="1">
              <a:lnSpc>
                <a:spcPct val="100000"/>
              </a:lnSpc>
              <a:spcBef>
                <a:spcPct val="0"/>
              </a:spcBef>
              <a:spcAft>
                <a:spcPct val="0"/>
              </a:spcAft>
              <a:buClrTx/>
              <a:buSzTx/>
              <a:buFontTx/>
              <a:buNone/>
              <a:defRPr/>
            </a:pPr>
            <a:r>
              <a:rPr kumimoji="0" lang="en-US" sz="5400" b="1" i="0" u="none" strike="noStrike" kern="1200" cap="none" spc="0" normalizeH="0" baseline="0" noProof="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5400" b="1" i="0" u="none" strike="noStrike" kern="1200" cap="none" spc="0" normalizeH="0" baseline="0" noProof="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5400" b="1" i="0" u="none" strike="noStrike" kern="1200" cap="none" spc="0" normalizeH="0" baseline="0" noProof="0">
                <a:ln>
                  <a:noFill/>
                </a:ln>
                <a:solidFill>
                  <a:prstClr val="black"/>
                </a:solidFill>
                <a:effectLst/>
                <a:uLnTx/>
                <a:uFillTx/>
                <a:latin typeface="Verdana" panose="020b0604030504040204" pitchFamily="34" charset="0"/>
                <a:ea typeface="+mn-ea"/>
              </a:rPr>
              <a:t>Tiến về nhà Chúa lòng ngây ngất bao niềm sướng vui. Nơi ta luôn sớm hôm trông đợi. Nơi Cha ta vẫn đang kêu mời. Tiến về nhà Chúa là chốn tâm hồn được nghỉ ngơi.</a:t>
            </a:r>
            <a:endParaRPr kumimoji="0" lang="vi-VN" sz="5400" b="1" i="0" u="none" strike="noStrike" kern="1200" cap="none" spc="0" normalizeH="0" baseline="0" noProof="0" smtClean="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253669587"/>
      </p:ext>
    </p:extLst>
  </p:cSld>
  <p:clrMapOvr>
    <a:masterClrMapping/>
  </p:clrMapOvr>
  <p:transition/>
  <p:timing/>
</p:sld>
</file>

<file path=ppt/tags/tag1.xml><?xml version="1.0" encoding="utf-8"?>
<p:tagLst xmlns:p="http://schemas.openxmlformats.org/presentationml/2006/main">
  <p:tag name="AS_NET" val="4.0.30319.42000"/>
  <p:tag name="AS_OS" val="Microsoft Windows NT 10.0.14393.0"/>
  <p:tag name="AS_RELEASE_DATE" val="2019.12.14"/>
  <p:tag name="AS_TITLE" val="Aspose.Slides for .NET 4.0 Client Profile"/>
  <p:tag name="AS_VERSION" val="19.12"/>
</p:tagLst>
</file>

<file path=ppt/theme/_rels/theme2.xml.rels>&#65279;<?xml version="1.0" encoding="utf-8" standalone="yes"?><Relationships xmlns="http://schemas.openxmlformats.org/package/2006/relationships"><Relationship Id="rId1" Type="http://schemas.openxmlformats.org/officeDocument/2006/relationships/image" Target="../media/image2.jpeg" /></Relationships>
</file>

<file path=ppt/theme/_rels/theme3.xml.rels>&#65279;<?xml version="1.0" encoding="utf-8" standalone="yes"?><Relationships xmlns="http://schemas.openxmlformats.org/package/2006/relationships"><Relationship Id="rId1" Type="http://schemas.openxmlformats.org/officeDocument/2006/relationships/image" Target="../media/image2.jpeg" /></Relationships>
</file>

<file path=ppt/theme/_rels/theme4.xml.rels>&#65279;<?xml version="1.0" encoding="utf-8" standalone="yes"?><Relationships xmlns="http://schemas.openxmlformats.org/package/2006/relationships"><Relationship Id="rId1" Type="http://schemas.openxmlformats.org/officeDocument/2006/relationships/image" Target="../media/image2.jpeg" /></Relationships>
</file>

<file path=ppt/theme/_rels/theme5.xml.rels>&#65279;<?xml version="1.0" encoding="utf-8" standalone="yes"?><Relationships xmlns="http://schemas.openxmlformats.org/package/2006/relationships"><Relationship Id="rId1" Type="http://schemas.openxmlformats.org/officeDocument/2006/relationships/image" Target="../media/image2.jpeg" /></Relationships>
</file>

<file path=ppt/theme/_rels/theme6.xml.rels>&#65279;<?xml version="1.0" encoding="utf-8" standalone="yes"?><Relationships xmlns="http://schemas.openxmlformats.org/package/2006/relationships"><Relationship Id="rId1" Type="http://schemas.openxmlformats.org/officeDocument/2006/relationships/image" Target="../media/image2.jpeg" /></Relationships>
</file>

<file path=ppt/theme/theme1.xml><?xml version="1.0" encoding="utf-8"?>
<a:theme xmlns:r="http://schemas.openxmlformats.org/officeDocument/2006/relationships"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r="http://schemas.openxmlformats.org/officeDocument/2006/relationships"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Arial"/>
        <a:cs typeface="Arial"/>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Arial"/>
        <a:cs typeface="Arial"/>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r:embed="rId1">
            <a:duotone>
              <a:schemeClr val="phClr">
                <a:tint val="95000"/>
              </a:schemeClr>
              <a:schemeClr val="phClr">
                <a:shade val="92000"/>
                <a:satMod val="115000"/>
              </a:schemeClr>
            </a:duotone>
          </a:blip>
          <a:tile tx="0" ty="0" sx="60000" sy="60000" flip="none" algn="tl"/>
        </a:blipFill>
      </a:bgFillStyleLst>
    </a:fmtScheme>
  </a:themeElements>
  <a:objectDefaults/>
  <a:extLst>
    <a:ext uri="{05A4C25C-085E-4340-85A3-A5531E510DB2}">
      <thm15:themeFamily xmlns:thm15="http://schemas.microsoft.com/office/thememl/2012/main" name="Savon" id="{1306E473-ED32-493B-A2D0-240A757EDD34}" vid="{C20BADFE-D095-436F-9677-9264042809F0}"/>
    </a:ext>
  </a:extLst>
</a:theme>
</file>

<file path=ppt/theme/theme3.xml><?xml version="1.0" encoding="utf-8"?>
<a:theme xmlns:r="http://schemas.openxmlformats.org/officeDocument/2006/relationships" xmlns:a="http://schemas.openxmlformats.org/drawingml/2006/main" name="1_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Arial"/>
        <a:cs typeface="Arial"/>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Arial"/>
        <a:cs typeface="Arial"/>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r:embed="rId1">
            <a:duotone>
              <a:schemeClr val="phClr">
                <a:tint val="95000"/>
              </a:schemeClr>
              <a:schemeClr val="phClr">
                <a:shade val="92000"/>
                <a:satMod val="115000"/>
              </a:schemeClr>
            </a:duotone>
          </a:blip>
          <a:tile tx="0" ty="0" sx="60000" sy="60000" flip="none" algn="tl"/>
        </a:blipFill>
      </a:bgFillStyleLst>
    </a:fmtScheme>
  </a:themeElements>
  <a:objectDefaults/>
  <a:extLst>
    <a:ext uri="{05A4C25C-085E-4340-85A3-A5531E510DB2}">
      <thm15:themeFamily xmlns:thm15="http://schemas.microsoft.com/office/thememl/2012/main" name="Savon" id="{1306E473-ED32-493B-A2D0-240A757EDD34}" vid="{C20BADFE-D095-436F-9677-9264042809F0}"/>
    </a:ext>
  </a:extLst>
</a:theme>
</file>

<file path=ppt/theme/theme4.xml><?xml version="1.0" encoding="utf-8"?>
<a:theme xmlns:r="http://schemas.openxmlformats.org/officeDocument/2006/relationships" xmlns:a="http://schemas.openxmlformats.org/drawingml/2006/main" name="2_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Arial"/>
        <a:cs typeface="Arial"/>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Arial"/>
        <a:cs typeface="Arial"/>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r:embed="rId1">
            <a:duotone>
              <a:schemeClr val="phClr">
                <a:tint val="95000"/>
              </a:schemeClr>
              <a:schemeClr val="phClr">
                <a:shade val="92000"/>
                <a:satMod val="115000"/>
              </a:schemeClr>
            </a:duotone>
          </a:blip>
          <a:tile tx="0" ty="0" sx="60000" sy="60000" flip="none" algn="tl"/>
        </a:blipFill>
      </a:bgFillStyleLst>
    </a:fmtScheme>
  </a:themeElements>
  <a:objectDefaults/>
  <a:extLst>
    <a:ext uri="{05A4C25C-085E-4340-85A3-A5531E510DB2}">
      <thm15:themeFamily xmlns:thm15="http://schemas.microsoft.com/office/thememl/2012/main" name="Savon" id="{1306E473-ED32-493B-A2D0-240A757EDD34}" vid="{C20BADFE-D095-436F-9677-9264042809F0}"/>
    </a:ext>
  </a:extLst>
</a:theme>
</file>

<file path=ppt/theme/theme5.xml><?xml version="1.0" encoding="utf-8"?>
<a:theme xmlns:r="http://schemas.openxmlformats.org/officeDocument/2006/relationships" xmlns:a="http://schemas.openxmlformats.org/drawingml/2006/main" name="3_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Arial"/>
        <a:cs typeface="Arial"/>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Arial"/>
        <a:cs typeface="Arial"/>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r:embed="rId1">
            <a:duotone>
              <a:schemeClr val="phClr">
                <a:tint val="95000"/>
              </a:schemeClr>
              <a:schemeClr val="phClr">
                <a:shade val="92000"/>
                <a:satMod val="115000"/>
              </a:schemeClr>
            </a:duotone>
          </a:blip>
          <a:tile tx="0" ty="0" sx="60000" sy="60000" flip="none" algn="tl"/>
        </a:blipFill>
      </a:bgFillStyleLst>
    </a:fmtScheme>
  </a:themeElements>
  <a:objectDefaults/>
  <a:extLst>
    <a:ext uri="{05A4C25C-085E-4340-85A3-A5531E510DB2}">
      <thm15:themeFamily xmlns:thm15="http://schemas.microsoft.com/office/thememl/2012/main" name="Savon" id="{1306E473-ED32-493B-A2D0-240A757EDD34}" vid="{C20BADFE-D095-436F-9677-9264042809F0}"/>
    </a:ext>
  </a:extLst>
</a:theme>
</file>

<file path=ppt/theme/theme6.xml><?xml version="1.0" encoding="utf-8"?>
<a:theme xmlns:r="http://schemas.openxmlformats.org/officeDocument/2006/relationships" xmlns:a="http://schemas.openxmlformats.org/drawingml/2006/main" name="4_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Arial"/>
        <a:cs typeface="Arial"/>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Arial"/>
        <a:cs typeface="Arial"/>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r:embed="rId1">
            <a:duotone>
              <a:schemeClr val="phClr">
                <a:tint val="95000"/>
              </a:schemeClr>
              <a:schemeClr val="phClr">
                <a:shade val="92000"/>
                <a:satMod val="115000"/>
              </a:schemeClr>
            </a:duotone>
          </a:blip>
          <a:tile tx="0" ty="0" sx="60000" sy="60000" flip="none" algn="tl"/>
        </a:blipFill>
      </a:bgFillStyleLst>
    </a:fmtScheme>
  </a:themeElements>
  <a:objectDefaults/>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vt="http://schemas.openxmlformats.org/officeDocument/2006/docPropsVTypes" xmlns="http://schemas.openxmlformats.org/officeDocument/2006/extended-properties">
  <Company/>
  <PresentationFormat>Widescreen</PresentationFormat>
  <Paragraphs>52</Paragraphs>
  <Slides>58</Slides>
  <Notes>0</Notes>
  <TotalTime>59</TotalTime>
  <HiddenSlides>0</HiddenSlides>
  <MMClips>0</MMClips>
  <ScaleCrop>0</ScaleCrop>
  <HeadingPairs>
    <vt:vector baseType="variant" size="6">
      <vt:variant>
        <vt:lpstr>Fonts used</vt:lpstr>
      </vt:variant>
      <vt:variant>
        <vt:i4>7</vt:i4>
      </vt:variant>
      <vt:variant>
        <vt:lpstr>Theme</vt:lpstr>
      </vt:variant>
      <vt:variant>
        <vt:i4>1</vt:i4>
      </vt:variant>
      <vt:variant>
        <vt:lpstr>Slide Titles</vt:lpstr>
      </vt:variant>
      <vt:variant>
        <vt:i4>58</vt:i4>
      </vt:variant>
    </vt:vector>
  </HeadingPairs>
  <TitlesOfParts>
    <vt:vector baseType="lpstr" size="66">
      <vt:lpstr>Arial</vt:lpstr>
      <vt:lpstr>Calibri Light</vt:lpstr>
      <vt:lpstr>Calibri</vt:lpstr>
      <vt:lpstr>Century Gothic</vt:lpstr>
      <vt:lpstr>Garamond</vt:lpstr>
      <vt:lpstr>Verdana</vt:lpstr>
      <vt:lpstr>Times New Roman</vt:lpstr>
      <vt:lpstr>Office Theme</vt:lpstr>
      <vt:lpstr>PowerPoint Presentation</vt:lpstr>
      <vt:lpstr>TIẾN VỀ NHÀ CHÚA(viết chung)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ĐÁP CA(HUY HOÀNG)</vt:lpstr>
      <vt:lpstr>PowerPoint Presentation</vt:lpstr>
      <vt:lpstr>PowerPoint Presentation</vt:lpstr>
      <vt:lpstr>aLLELUIA</vt:lpstr>
      <vt:lpstr>PowerPoint Presentation</vt:lpstr>
      <vt:lpstr>PowerPoint Presentation</vt:lpstr>
      <vt:lpstr>Hiến lễ tình yêu(HOÀI BẮC)</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CHÚA CHẠNH LÒNG THƯƠNG(PHANXICO)</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HÃY CHO HỌ ĂN(THÁI NGUYÊN)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DAO CA MẸ DỊU HIỀN(VĂN CHI)</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19.1200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title>PowerPoint Presentation</dc:title>
  <dc:creator>asus</dc:creator>
  <cp:lastModifiedBy>Windows User</cp:lastModifiedBy>
  <cp:revision>10</cp:revision>
  <dcterms:created xsi:type="dcterms:W3CDTF">2026-07-20T06:08:01Z</dcterms:created>
  <dcterms:modified xsi:type="dcterms:W3CDTF">2026-07-21T02:43:11Z</dcterms:modified>
</cp:coreProperties>
</file>