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sldIdLst>
    <p:sldId id="256" r:id="rId7"/>
    <p:sldId id="257" r:id="rId8"/>
    <p:sldId id="258" r:id="rId9"/>
    <p:sldId id="259" r:id="rId10"/>
    <p:sldId id="260" r:id="rId11"/>
    <p:sldId id="261" r:id="rId12"/>
    <p:sldId id="262" r:id="rId13"/>
    <p:sldId id="304" r:id="rId14"/>
    <p:sldId id="306" r:id="rId15"/>
    <p:sldId id="305" r:id="rId16"/>
    <p:sldId id="307"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varScale="1">
        <p:scale>
          <a:sx n="111" d="100"/>
          <a:sy n="111" d="100"/>
        </p:scale>
        <p:origin x="51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 Type="http://schemas.openxmlformats.org/officeDocument/2006/relationships/slideMaster" Target="slideMasters/slideMaster5.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5F710C-4B53-43F8-91DE-37DA337F1DB1}" type="datetimeFigureOut">
              <a:rPr lang="en-US" smtClean="0"/>
              <a:t>28/07/2026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1666762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5F710C-4B53-43F8-91DE-37DA337F1DB1}" type="datetimeFigureOut">
              <a:rPr lang="en-US" smtClean="0"/>
              <a:t>28/07/2026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2362386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5F710C-4B53-43F8-91DE-37DA337F1DB1}" type="datetimeFigureOut">
              <a:rPr lang="en-US" smtClean="0"/>
              <a:t>28/07/2026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3018711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28/07/2026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967803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01468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28/07/2026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4214054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41045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9061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355878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119656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75342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5F710C-4B53-43F8-91DE-37DA337F1DB1}" type="datetimeFigureOut">
              <a:rPr lang="en-US" smtClean="0"/>
              <a:t>28/07/2026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36982268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3783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355036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53514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28/07/2026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08333896"/>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423214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28/07/2026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74508326"/>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860985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307861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668397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46179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5F710C-4B53-43F8-91DE-37DA337F1DB1}" type="datetimeFigureOut">
              <a:rPr lang="en-US" smtClean="0"/>
              <a:t>28/07/2026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40325348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684372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188712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51388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650405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28/07/2026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98068515"/>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398318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28/07/2026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941698"/>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006890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832742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91137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5F710C-4B53-43F8-91DE-37DA337F1DB1}" type="datetimeFigureOut">
              <a:rPr lang="en-US" smtClean="0"/>
              <a:t>28/07/2026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12454257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077479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734415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486730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496013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259549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28/07/2026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20831340"/>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641574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28/07/2026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94257043"/>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446035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41641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5F710C-4B53-43F8-91DE-37DA337F1DB1}" type="datetimeFigureOut">
              <a:rPr lang="en-US" smtClean="0"/>
              <a:t>28/07/2026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15723801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407336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054500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058006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879394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595281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370299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28/07/2026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41865988"/>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243784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28/07/2026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17145485"/>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81761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5F710C-4B53-43F8-91DE-37DA337F1DB1}" type="datetimeFigureOut">
              <a:rPr lang="en-US" smtClean="0"/>
              <a:t>28/07/2026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40957466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8302887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24637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722494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250676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327690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309407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79356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5F710C-4B53-43F8-91DE-37DA337F1DB1}" type="datetimeFigureOut">
              <a:rPr lang="en-US" smtClean="0"/>
              <a:t>28/07/2026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2714196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5F710C-4B53-43F8-91DE-37DA337F1DB1}" type="datetimeFigureOut">
              <a:rPr lang="en-US" smtClean="0"/>
              <a:t>28/07/2026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3314124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5F710C-4B53-43F8-91DE-37DA337F1DB1}" type="datetimeFigureOut">
              <a:rPr lang="en-US" smtClean="0"/>
              <a:t>28/07/2026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F78C1B-71AF-47A0-A24D-10787A0A7303}" type="slidenum">
              <a:rPr lang="en-US" smtClean="0"/>
              <a:t>‹#›</a:t>
            </a:fld>
            <a:endParaRPr lang="en-US"/>
          </a:p>
        </p:txBody>
      </p:sp>
    </p:spTree>
    <p:extLst>
      <p:ext uri="{BB962C8B-B14F-4D97-AF65-F5344CB8AC3E}">
        <p14:creationId xmlns:p14="http://schemas.microsoft.com/office/powerpoint/2010/main" val="1792247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5F710C-4B53-43F8-91DE-37DA337F1DB1}" type="datetimeFigureOut">
              <a:rPr lang="en-US" smtClean="0"/>
              <a:t>28/07/2026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F78C1B-71AF-47A0-A24D-10787A0A7303}" type="slidenum">
              <a:rPr lang="en-US" smtClean="0"/>
              <a:t>‹#›</a:t>
            </a:fld>
            <a:endParaRPr lang="en-US"/>
          </a:p>
        </p:txBody>
      </p:sp>
    </p:spTree>
    <p:extLst>
      <p:ext uri="{BB962C8B-B14F-4D97-AF65-F5344CB8AC3E}">
        <p14:creationId xmlns:p14="http://schemas.microsoft.com/office/powerpoint/2010/main" val="2003075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696138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726219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81922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3389031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8D68738-6F56-4F73-B9BE-332F8CB4698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80773-9496-479C-B4FA-2D2BB61DC7E5}"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1699307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6" descr="C:\Users\asus\Desktop\chua-nhat-19-tn-a (1).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Ảnh đã tạo: Chúa Nhật 19 - Bánh Hằng Số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747067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6600" b="1" smtClean="0">
                <a:solidFill>
                  <a:srgbClr val="FF0000"/>
                </a:solidFill>
                <a:latin typeface="Times New Roman" panose="02020603050405020304" pitchFamily="18" charset="0"/>
                <a:cs typeface="Times New Roman" panose="02020603050405020304" pitchFamily="18" charset="0"/>
              </a:rPr>
              <a:t>alleluia</a:t>
            </a:r>
            <a:endParaRPr lang="en-US" sz="6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7352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0442B-CF9D-090D-9401-072DD23EEA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08964-499E-176B-F3F0-83F61E2EECF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FFECD98-8249-B047-108D-44C43E5B7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93" y="-155676"/>
            <a:ext cx="12575567" cy="7109717"/>
          </a:xfrm>
          <a:prstGeom prst="rect">
            <a:avLst/>
          </a:prstGeom>
        </p:spPr>
      </p:pic>
      <p:sp>
        <p:nvSpPr>
          <p:cNvPr id="4" name="Rectangle 3">
            <a:extLst>
              <a:ext uri="{FF2B5EF4-FFF2-40B4-BE49-F238E27FC236}">
                <a16:creationId xmlns:a16="http://schemas.microsoft.com/office/drawing/2014/main" id="{731F137A-FFA2-65E2-9E44-F0F39D5BD564}"/>
              </a:ext>
            </a:extLst>
          </p:cNvPr>
          <p:cNvSpPr/>
          <p:nvPr/>
        </p:nvSpPr>
        <p:spPr>
          <a:xfrm>
            <a:off x="533925" y="2186609"/>
            <a:ext cx="10776806" cy="2726900"/>
          </a:xfrm>
          <a:prstGeom prst="rect">
            <a:avLst/>
          </a:prstGeom>
        </p:spPr>
        <p:txBody>
          <a:bodyPr wrap="square">
            <a:spAutoFit/>
          </a:bodyPr>
          <a:lstStyle/>
          <a:p>
            <a:pPr algn="just" fontAlgn="base">
              <a:lnSpc>
                <a:spcPct val="107000"/>
              </a:lnSpc>
              <a:spcAft>
                <a:spcPts val="1440"/>
              </a:spcAft>
            </a:pPr>
            <a:r>
              <a:rPr lang="en-US" sz="80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Tôi mong đợi ở Chúa, cậy trông ở lời Ngài. </a:t>
            </a:r>
            <a:endParaRPr lang="en-US" sz="80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1565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b="1" dirty="0">
                <a:solidFill>
                  <a:srgbClr val="FF0000"/>
                </a:solidFill>
                <a:latin typeface="Arial" panose="020B0604020202020204" pitchFamily="34" charset="0"/>
                <a:cs typeface="Arial" panose="020B0604020202020204" pitchFamily="34" charset="0"/>
              </a:rPr>
              <a:t>DÂNG</a:t>
            </a:r>
          </a:p>
        </p:txBody>
      </p:sp>
    </p:spTree>
    <p:extLst>
      <p:ext uri="{BB962C8B-B14F-4D97-AF65-F5344CB8AC3E}">
        <p14:creationId xmlns:p14="http://schemas.microsoft.com/office/powerpoint/2010/main" val="2122711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p:cNvSpPr/>
          <p:nvPr/>
        </p:nvSpPr>
        <p:spPr>
          <a:xfrm>
            <a:off x="438726" y="143692"/>
            <a:ext cx="11552977" cy="547842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0000"/>
                </a:solidFill>
                <a:effectLst/>
                <a:uLnTx/>
                <a:uFillTx/>
                <a:latin typeface="Century Gothic" panose="020B0502020202020204"/>
                <a:ea typeface="+mn-ea"/>
                <a:cs typeface="+mn-cs"/>
              </a:rPr>
              <a:t>  </a:t>
            </a:r>
            <a:r>
              <a:rPr kumimoji="0" lang="en-US" sz="7200" b="1" i="0" u="none" strike="noStrike" kern="1200" cap="none" spc="0" normalizeH="0" baseline="0" noProof="0" dirty="0">
                <a:ln>
                  <a:noFill/>
                </a:ln>
                <a:solidFill>
                  <a:srgbClr val="FF0000"/>
                </a:solidFill>
                <a:effectLst/>
                <a:uLnTx/>
                <a:uFillTx/>
                <a:latin typeface="Century Gothic" panose="020B0502020202020204"/>
                <a:ea typeface="+mn-ea"/>
                <a:cs typeface="+mn-cs"/>
              </a:rPr>
              <a:t>1</a:t>
            </a:r>
            <a:r>
              <a:rPr kumimoji="0" lang="en-US" sz="6600" b="1" i="0" u="none" strike="noStrike" kern="1200" cap="none" spc="0" normalizeH="0" baseline="0" noProof="0" dirty="0">
                <a:ln>
                  <a:noFill/>
                </a:ln>
                <a:solidFill>
                  <a:srgbClr val="FF0000"/>
                </a:solidFill>
                <a:effectLst/>
                <a:uLnTx/>
                <a:uFillTx/>
                <a:latin typeface="Century Gothic" panose="020B0502020202020204"/>
                <a:ea typeface="+mn-ea"/>
                <a:cs typeface="+mn-cs"/>
              </a:rPr>
              <a:t>. </a:t>
            </a:r>
            <a:r>
              <a:rPr kumimoji="0" lang="vi-VN" sz="8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a:t>
            </a:r>
            <a:r>
              <a:rPr kumimoji="0" lang="vi-VN"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ày đây bông lúa mới, với đây chùm nho tươi. Hoa màu ruộng đồng còn đang ngát hương thơm nồng. Cùng lao công sớm tối, tháng năm đầy lo toan. Xin kính dâng Ngài hoa trái thơm lành Ngài đã thuơng ban.</a:t>
            </a:r>
            <a:endParaRPr kumimoji="0" lang="vi-VN" sz="54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05261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25029" y="444136"/>
            <a:ext cx="11279292"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Century Gothic" panose="020B0502020202020204"/>
                <a:ea typeface="+mn-ea"/>
                <a:cs typeface="+mn-cs"/>
              </a:rPr>
              <a:t>ĐK.</a:t>
            </a:r>
            <a:r>
              <a:rPr kumimoji="0" lang="en-US" sz="66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vi-VN"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Xin dâng, xin dâng lên Chúa bánh rượu ngon xin Ngài đoái trông. Xin dâng, xin dâng lên Chúa xác hồn con, xin Ngài đỡ nâng.</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97193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p:cNvSpPr/>
          <p:nvPr/>
        </p:nvSpPr>
        <p:spPr>
          <a:xfrm>
            <a:off x="438727" y="339634"/>
            <a:ext cx="11513787" cy="544764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0000"/>
                </a:solidFill>
                <a:effectLst/>
                <a:uLnTx/>
                <a:uFillTx/>
                <a:latin typeface="Century Gothic" panose="020B0502020202020204"/>
                <a:ea typeface="+mn-ea"/>
                <a:cs typeface="+mn-cs"/>
              </a:rPr>
              <a:t>2. </a:t>
            </a:r>
            <a:r>
              <a:rPr kumimoji="0" lang="vi-VN" sz="5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5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Và xin dâng tiến Chúa, phút giây đời an vui. Dâng Ngài tình yêu cùng bao ước mơ trong đời. Cùng dâng bao nước mắt, với bao niềm thương đau. Bao nỗi cơ cầu, mưa nắng dãi dầu cuộc sống hôm nay</a:t>
            </a:r>
            <a:endParaRPr kumimoji="0" lang="vi-VN" sz="58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93478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5FC89-13E0-26FE-B370-C00F143C68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E6F27B-345B-861A-BEBF-86B2E055D99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8DA60CA-F026-AB01-2A5E-2BF9B9B2F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E4BAB4A5-1DE3-7826-5804-8C57EB8F32B7}"/>
              </a:ext>
            </a:extLst>
          </p:cNvPr>
          <p:cNvSpPr/>
          <p:nvPr/>
        </p:nvSpPr>
        <p:spPr>
          <a:xfrm>
            <a:off x="425029" y="444136"/>
            <a:ext cx="11279292"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Century Gothic" panose="020B0502020202020204"/>
                <a:ea typeface="+mn-ea"/>
                <a:cs typeface="+mn-cs"/>
              </a:rPr>
              <a:t>ĐK.</a:t>
            </a:r>
            <a:r>
              <a:rPr kumimoji="0" lang="en-US" sz="66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vi-VN"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Xin dâng, xin dâng lên Chúa bánh rượu ngon xin Ngài đoái trông. Xin dâng, xin dâng lên Chúa xác hồn con, xin Ngài đỡ nâng.</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3211459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b="1" dirty="0">
                <a:solidFill>
                  <a:srgbClr val="FF0000"/>
                </a:solidFill>
                <a:latin typeface="Times New Roman" panose="02020603050405020304" pitchFamily="18" charset="0"/>
                <a:cs typeface="Times New Roman" panose="02020603050405020304" pitchFamily="18" charset="0"/>
              </a:rPr>
              <a:t>HÃY YÊN TÂM</a:t>
            </a:r>
          </a:p>
        </p:txBody>
      </p:sp>
    </p:spTree>
    <p:extLst>
      <p:ext uri="{BB962C8B-B14F-4D97-AF65-F5344CB8AC3E}">
        <p14:creationId xmlns:p14="http://schemas.microsoft.com/office/powerpoint/2010/main" val="3833433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397565" y="278297"/>
            <a:ext cx="11390244" cy="63401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thuyền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rời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xa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khơi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xa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bến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Khi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đêm</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đen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phủ</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giăng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khắp</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miền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Cơn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phong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nổi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tứ</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bề</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thuyền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ngược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sóng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lớn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hoang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lắng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bủa</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vây</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nhẹ</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nhàng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trên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sóng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nước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58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02005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377687" y="308114"/>
            <a:ext cx="11375585"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Trong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phong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bên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môn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đệ</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đêm</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đen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khiến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môn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đệ</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sợ</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tưởng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ma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giữa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nơi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biển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khơi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7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72758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815921"/>
            <a:ext cx="8818664" cy="2866142"/>
          </a:xfrm>
        </p:spPr>
        <p:txBody>
          <a:bodyPr/>
          <a:lstStyle/>
          <a:p>
            <a:r>
              <a:rPr lang="en-US" sz="6600" b="1" dirty="0">
                <a:solidFill>
                  <a:srgbClr val="FF0000"/>
                </a:solidFill>
                <a:latin typeface="Arial" panose="020B0604020202020204" pitchFamily="34" charset="0"/>
                <a:cs typeface="Arial" panose="020B0604020202020204" pitchFamily="34" charset="0"/>
              </a:rPr>
              <a:t>TRƯỚC NHAN CHÚA</a:t>
            </a:r>
          </a:p>
        </p:txBody>
      </p:sp>
    </p:spTree>
    <p:extLst>
      <p:ext uri="{BB962C8B-B14F-4D97-AF65-F5344CB8AC3E}">
        <p14:creationId xmlns:p14="http://schemas.microsoft.com/office/powerpoint/2010/main" val="869250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85A2E-9BE7-CC7B-FA99-1883A5866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FDFA2-7170-6ECB-47D6-44E30E3BE74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DC23685-2B2E-017C-A1E8-C952FD00D8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92927A86-4D44-EE3D-5489-A080843B47F6}"/>
              </a:ext>
            </a:extLst>
          </p:cNvPr>
          <p:cNvSpPr/>
          <p:nvPr/>
        </p:nvSpPr>
        <p:spPr>
          <a:xfrm>
            <a:off x="397565" y="278297"/>
            <a:ext cx="11390244"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rằng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Thầy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Các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đừng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thuyền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gió</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biển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lặng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38856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4433F-CCD6-BBD6-9397-25610966E0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2A10BC-EB81-36DD-E0EC-C4B53E5053D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351F3CD-EE15-952E-5652-232A535DF7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511DBB52-99A1-5085-BB9F-A3AB9138A193}"/>
              </a:ext>
            </a:extLst>
          </p:cNvPr>
          <p:cNvSpPr/>
          <p:nvPr/>
        </p:nvSpPr>
        <p:spPr>
          <a:xfrm>
            <a:off x="397565" y="278297"/>
            <a:ext cx="11390244"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Thuyền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trôi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phong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sóng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xô</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tứ</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bề</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ai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cậy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nhờ</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nhọc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kiếp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hoang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lắng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đầy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vơi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52629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98899-601F-6C39-67D5-750D1DFE0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7E2D06-52A2-2467-4CE0-C2DD6929A71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ABE7E89-70FB-02B7-E7CD-0DD63E9B1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4179E031-B54C-7E0C-976C-6ACD4572EA17}"/>
              </a:ext>
            </a:extLst>
          </p:cNvPr>
          <p:cNvSpPr/>
          <p:nvPr/>
        </p:nvSpPr>
        <p:spPr>
          <a:xfrm>
            <a:off x="397565" y="278297"/>
            <a:ext cx="11390244" cy="720197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thầm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lặng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nâng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đỡ</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Nâng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niu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ở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những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vẫn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rộng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chở</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che</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trần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b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92035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46075-63A2-85D4-83E5-CB5CEF63DE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768ED0-A1F2-4B52-E91E-ECB289E5752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4341BF7-FA3B-2FF3-9D3E-EEC5DB6994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74AB628-D509-E495-9E25-67A186ED748F}"/>
              </a:ext>
            </a:extLst>
          </p:cNvPr>
          <p:cNvSpPr/>
          <p:nvPr/>
        </p:nvSpPr>
        <p:spPr>
          <a:xfrm>
            <a:off x="397565" y="278297"/>
            <a:ext cx="11390244"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rằng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Thầy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Các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đừng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thuyền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gió</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biển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lặng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02576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9A2D4-E266-AC69-5890-5EE89C144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8325E9-3C39-BD26-5FBE-2DDF2F195FB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7DA40CE-9932-0B04-B22A-8F3980DB63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BEA7CF39-9AB1-5548-69E1-45A7477EEA90}"/>
              </a:ext>
            </a:extLst>
          </p:cNvPr>
          <p:cNvSpPr/>
          <p:nvPr/>
        </p:nvSpPr>
        <p:spPr>
          <a:xfrm>
            <a:off x="397565" y="278297"/>
            <a:ext cx="11390244" cy="600164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a:t>
            </a:r>
            <a:r>
              <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Nguyện</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cầu</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tha</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lầm</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lỗi</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nhiêu</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phen</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bước</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xa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bóng</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thân</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náu</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nương</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nơi</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rằng</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chẳng</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sẽ</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đâu</a:t>
            </a:r>
            <a:r>
              <a:rPr kumimoji="0" lang="en-US" sz="6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4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42864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E9A6B-2B5B-27F3-CAFE-8AB190174A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C72ECC-74CF-E8E2-DC5D-6608848F387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A856465-7B36-42F4-062D-5C627038B7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12D03AE-B288-F8F3-E8FB-ED89346D8F1F}"/>
              </a:ext>
            </a:extLst>
          </p:cNvPr>
          <p:cNvSpPr/>
          <p:nvPr/>
        </p:nvSpPr>
        <p:spPr>
          <a:xfrm>
            <a:off x="397565" y="278297"/>
            <a:ext cx="11390244" cy="664797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vẫn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hằng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giăng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chờ</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Thương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dẫu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bội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tha</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bởi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yếu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hèn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Tình Chúa tựa như biển khơi ngút ngàn </a:t>
            </a:r>
            <a:r>
              <a:rPr kumimoji="0" lang="en-US" sz="6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trùng</a:t>
            </a:r>
            <a:r>
              <a:rPr lang="en-US" sz="6000" b="1" dirty="0">
                <a:solidFill>
                  <a:prstClr val="black"/>
                </a:solidFill>
                <a:latin typeface="Arial" panose="020B0604020202020204" pitchFamily="34" charset="0"/>
                <a:cs typeface="Arial" panose="020B0604020202020204" pitchFamily="34" charset="0"/>
              </a:rPr>
              <a:t> </a:t>
            </a:r>
            <a:r>
              <a:rPr kumimoji="0" lang="en-US" sz="6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b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39052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C6E36-AC6F-4B4F-9043-B72A1170EA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058A6-033E-ABCB-A2A5-91A884D74C7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68A7DD1-3126-14E3-D732-09FFB98685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9B182A9F-F5C4-68D5-FC35-E5D6F527DE10}"/>
              </a:ext>
            </a:extLst>
          </p:cNvPr>
          <p:cNvSpPr/>
          <p:nvPr/>
        </p:nvSpPr>
        <p:spPr>
          <a:xfrm>
            <a:off x="397565" y="278297"/>
            <a:ext cx="11390244"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rằng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Thầy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Các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đừng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thuyền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gió</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biển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lặng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38068080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smtClean="0">
                <a:solidFill>
                  <a:srgbClr val="FF0000"/>
                </a:solidFill>
                <a:latin typeface="Arial" panose="020B0604020202020204" pitchFamily="34" charset="0"/>
                <a:cs typeface="Arial" panose="020B0604020202020204" pitchFamily="34" charset="0"/>
              </a:rPr>
              <a:t>CON TIN CHÚA ƠI</a:t>
            </a:r>
            <a:endParaRPr lang="en-US" sz="6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0781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412124"/>
            <a:ext cx="10934334" cy="594008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Thời</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gian</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qua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mau</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mà</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còn</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đây</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bao</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nỗi</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u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buồn</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Cuộc</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đời</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hôm</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nay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cho</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bao</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nhiêu</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tủi</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hờn</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đắng</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cay.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Một</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đời</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miệt</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mài</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lầm</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than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dãi</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dầu</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sớm</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000" b="1" i="0" u="none" strike="noStrike" kern="1200" cap="none" spc="0" normalizeH="0" baseline="0" noProof="0" dirty="0" err="1">
                <a:ln>
                  <a:noFill/>
                </a:ln>
                <a:solidFill>
                  <a:prstClr val="black"/>
                </a:solidFill>
                <a:effectLst/>
                <a:uLnTx/>
                <a:uFillTx/>
                <a:latin typeface="Century Gothic" panose="020B0502020202020204"/>
                <a:ea typeface="+mn-ea"/>
                <a:cs typeface="+mn-cs"/>
              </a:rPr>
              <a:t>hôm</a:t>
            </a:r>
            <a:r>
              <a:rPr kumimoji="0" lang="en-US" sz="6000" b="1" i="0" u="none" strike="noStrike" kern="1200" cap="none" spc="0" normalizeH="0" baseline="0" noProof="0" dirty="0">
                <a:ln>
                  <a:noFill/>
                </a:ln>
                <a:solidFill>
                  <a:prstClr val="black"/>
                </a:solidFill>
                <a:effectLst/>
                <a:uLnTx/>
                <a:uFillTx/>
                <a:latin typeface="Century Gothic" panose="020B0502020202020204"/>
                <a:ea typeface="+mn-ea"/>
                <a:cs typeface="+mn-cs"/>
              </a:rPr>
              <a:t>.</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467882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11018" y="642593"/>
            <a:ext cx="11012543" cy="501675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1.</a:t>
            </a:r>
            <a:r>
              <a:rPr kumimoji="0" lang="en-US"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Bao năm tháng con mỏi mòn. Tình Ngài thương vẫn luôn vuông tròn. Niềm cậy trông Chúa thương đời con.</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84897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D8623-257F-E34D-8389-C61F394A71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6C672-FB19-928D-7F3D-7F115BC8662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EAEEDF9-0CAD-70F5-8984-3062D525FA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784" y="-125859"/>
            <a:ext cx="12575567" cy="7109717"/>
          </a:xfrm>
          <a:prstGeom prst="rect">
            <a:avLst/>
          </a:prstGeom>
        </p:spPr>
      </p:pic>
      <p:sp>
        <p:nvSpPr>
          <p:cNvPr id="4" name="Rectangle 3">
            <a:extLst>
              <a:ext uri="{FF2B5EF4-FFF2-40B4-BE49-F238E27FC236}">
                <a16:creationId xmlns:a16="http://schemas.microsoft.com/office/drawing/2014/main" id="{7D54816D-7C79-B0B2-B315-E9793EB9AFE7}"/>
              </a:ext>
            </a:extLst>
          </p:cNvPr>
          <p:cNvSpPr/>
          <p:nvPr/>
        </p:nvSpPr>
        <p:spPr>
          <a:xfrm>
            <a:off x="533924" y="409903"/>
            <a:ext cx="11124149"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Trước</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đoàn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bao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vui</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sướng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khúc</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muôn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nước</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ngợi</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khen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danh</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Chúng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nâng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thành</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cậy</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tin.</a:t>
            </a:r>
          </a:p>
        </p:txBody>
      </p:sp>
    </p:spTree>
    <p:extLst>
      <p:ext uri="{BB962C8B-B14F-4D97-AF65-F5344CB8AC3E}">
        <p14:creationId xmlns:p14="http://schemas.microsoft.com/office/powerpoint/2010/main" val="1864741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257577"/>
            <a:ext cx="10869940" cy="663575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5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Con tin Chúa ơi! Chúa chính là niềm vui của con. Tình Ngài đỡ nâng cho con qua muôn ngàn nguy khó. Con tin Chúa ơi! Chúa chính là niềm an ủi con. Ngài hằng chở che cho con thoát những ngày tối tăm.</a:t>
            </a:r>
            <a:endParaRPr kumimoji="0" lang="vi-VN" sz="5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138139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11018" y="642593"/>
            <a:ext cx="11012543" cy="594008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2.</a:t>
            </a:r>
            <a:r>
              <a:rPr kumimoji="0" lang="en-US"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Rồi bao lo toan mà đời con sao mãi ê chề. Tình Ngài hôm qua sao hôm nay tựa làn khói bay. Và tình đời này đổi thay như một giấc mơ. </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757248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7" y="450761"/>
            <a:ext cx="10766908"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600" b="1" i="0" u="none" strike="noStrike" kern="1200" cap="none" spc="0" normalizeH="0" baseline="0" noProof="0" dirty="0" smtClean="0">
                <a:ln>
                  <a:noFill/>
                </a:ln>
                <a:solidFill>
                  <a:prstClr val="black"/>
                </a:solidFill>
                <a:effectLst/>
                <a:uLnTx/>
                <a:uFillTx/>
                <a:latin typeface="Verdana" panose="020B0604030504040204" pitchFamily="34" charset="0"/>
                <a:ea typeface="+mn-ea"/>
                <a:cs typeface="+mn-cs"/>
              </a:rPr>
              <a:t>Con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tin Chúa thương con nhiều. Dù đời con đớn đau trăm chiều. Nguồn ủi an Chúa là Tình Yêu.</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646072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257577"/>
            <a:ext cx="10869940" cy="663575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5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Con tin Chúa ơi! Chúa chính là niềm vui của con. Tình Ngài đỡ nâng cho con qua muôn ngàn nguy khó. Con tin Chúa ơi! Chúa chính là niềm an ủi con. Ngài hằng chở che cho con thoát những ngày tối tăm.</a:t>
            </a:r>
            <a:endParaRPr kumimoji="0" lang="vi-VN" sz="5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358445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11018" y="642593"/>
            <a:ext cx="11012543" cy="547842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3.</a:t>
            </a:r>
            <a:r>
              <a:rPr kumimoji="0" lang="en-US"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54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Dù hôm nay đây đường trần ai vương vấn bên lòng. Tình Ngài bao dung luôn cho con trọn niềm tín trung. Dù đường còn dài ngày mưa đêm buồn mãi thôi.</a:t>
            </a:r>
            <a:endParaRPr kumimoji="0" lang="vi-VN" sz="54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42375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11018" y="642593"/>
            <a:ext cx="11012543" cy="538609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3.</a:t>
            </a:r>
            <a:r>
              <a:rPr kumimoji="0" lang="en-US"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Con luôn vẫn tin nơi Ngài. Dù đời con sống trong u hoài. Tình Ngài luôn chiếu soi ngày mai.</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200471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257577"/>
            <a:ext cx="10869940" cy="663575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5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Con tin Chúa ơi! Chúa chính là niềm vui của con. Tình Ngài đỡ nâng cho con qua muôn ngàn nguy khó. Con tin Chúa ơi! Chúa chính là niềm an ủi con. Ngài hằng chở che cho con thoát những ngày tối tăm.</a:t>
            </a:r>
            <a:endParaRPr kumimoji="0" lang="vi-VN" sz="5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737444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11018" y="1"/>
            <a:ext cx="11205726" cy="686341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4.</a:t>
            </a:r>
            <a:r>
              <a:rPr kumimoji="0" lang="en-US"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Trần gian hôm nay dù đổi thay như lá trên cành. Tình đời như vôi cho con trông cậy một Chúa thôi. Tình Ngài nhiệm mầu dìu con qua từng tháng năm. </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837991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11018" y="642593"/>
            <a:ext cx="11012543" cy="538609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4.</a:t>
            </a:r>
            <a:r>
              <a:rPr kumimoji="0" lang="en-US"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Con luôn bước trong ân tình. Ngài gọi con sống trong an bình. Ngài chờ con giữa ánh bình minh.</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6515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257577"/>
            <a:ext cx="10869940" cy="663575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5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Con tin Chúa ơi! Chúa chính là niềm vui của con. Tình Ngài đỡ nâng cho con qua muôn ngàn nguy khó. Con tin Chúa ơi! Chúa chính là niềm an ủi con. Ngài hằng chở che cho con thoát những ngày tối tăm.</a:t>
            </a:r>
            <a:endParaRPr kumimoji="0" lang="vi-VN" sz="5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39503001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3042A-C30E-9598-D414-8D99778F1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9F0A2C-FE8D-A78A-F2FA-85D818EF03F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7F93DC1-508B-CF75-EF3B-78CEE3110C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FA23A88B-1C39-0078-E737-88C49CFD51A3}"/>
              </a:ext>
            </a:extLst>
          </p:cNvPr>
          <p:cNvSpPr/>
          <p:nvPr/>
        </p:nvSpPr>
        <p:spPr>
          <a:xfrm>
            <a:off x="356152" y="374306"/>
            <a:ext cx="11479696"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Nơi cung Thánh êm đềm là chốn nương náu trong bình yên. Không vương mang thế trần thoát qua muôn ưu phiền, hiệp thông anh em bốn phương xa gần.</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545445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6000" b="1">
                <a:solidFill>
                  <a:srgbClr val="FF0000"/>
                </a:solidFill>
                <a:latin typeface="Arial" panose="020B0604020202020204" pitchFamily="34" charset="0"/>
                <a:cs typeface="Arial" panose="020B0604020202020204" pitchFamily="34" charset="0"/>
              </a:rPr>
              <a:t>Khúc hát tạ ơn</a:t>
            </a:r>
            <a:endParaRPr lang="en-US" sz="6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9304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54C91-194A-DE86-7623-CB56D27D96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4EFC7-DAAE-E19D-3CAB-E4B871221E86}"/>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3CEB092-3A77-FA45-17AB-595D0B580E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295C6830-B96F-24B2-20DA-1633C0463F61}"/>
              </a:ext>
            </a:extLst>
          </p:cNvPr>
          <p:cNvSpPr/>
          <p:nvPr/>
        </p:nvSpPr>
        <p:spPr>
          <a:xfrm>
            <a:off x="332509" y="334209"/>
            <a:ext cx="11526982" cy="509370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dâng kính câu ca tạ ơn. Ca khen Chúa mến yêu nhân trần. Ngàn đời kính chúc Vua muôn loài. Danh Chúa luôn rạng ngời.</a:t>
            </a:r>
            <a:endParaRPr kumimoji="0" lang="vi-VN" sz="6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37462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31484-9F58-FAC5-0115-6D0AFF46CD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8FF487-5DA9-844A-C643-68DDE945E8A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72A4C53-DD00-22CF-E8E4-BE9045AE45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E0886CBD-678F-0D75-C6CC-1B260D82EF36}"/>
              </a:ext>
            </a:extLst>
          </p:cNvPr>
          <p:cNvSpPr/>
          <p:nvPr/>
        </p:nvSpPr>
        <p:spPr>
          <a:xfrm>
            <a:off x="332509" y="334209"/>
            <a:ext cx="11526982" cy="509370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Vì tình yêu ôi quí trọng thay. Muôn ơn lành chan chứa trời mây. Tầng cao xanh lừng tiếng ngàn dân. Hát khúc ca tạ ơn.</a:t>
            </a:r>
            <a:endParaRPr kumimoji="0" lang="vi-VN" sz="6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69403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DE885-6D22-0C7C-9FDB-8FEB9001E1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23C2AF-38A5-5C75-CD93-78DF14E78CA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14D8418-A25A-B044-C9CF-C35A59DEE7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175F6BEE-424E-8CF9-C558-A2B8824B05B7}"/>
              </a:ext>
            </a:extLst>
          </p:cNvPr>
          <p:cNvSpPr/>
          <p:nvPr/>
        </p:nvSpPr>
        <p:spPr>
          <a:xfrm>
            <a:off x="332509" y="334209"/>
            <a:ext cx="11526982" cy="509370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dâng kính câu ca tạ ơn. Ca khen Chúa mến yêu nhân trần. Ngàn đời kính chúc Vua muôn loài. Danh Chúa luôn rạng ngời.</a:t>
            </a:r>
            <a:endParaRPr kumimoji="0" lang="vi-VN" sz="6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286830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A6D60-B5E9-0525-10A2-BFCB74A033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60D4-AA87-F8ED-ED4D-37D6974A1CE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0820DEB-7561-1F46-B273-2B990C02E6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2BF421A2-8E69-D6B0-2038-AAA18C50EE2F}"/>
              </a:ext>
            </a:extLst>
          </p:cNvPr>
          <p:cNvSpPr/>
          <p:nvPr/>
        </p:nvSpPr>
        <p:spPr>
          <a:xfrm>
            <a:off x="332509" y="334209"/>
            <a:ext cx="11526982" cy="509370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Bầu trời long lanh ánh nghìn sao. Mây lưng trời sương tuyết ngàn cao. Rền vang lên nhạc khúc hòa ca. Kính đáp ân tình Cha.</a:t>
            </a:r>
            <a:endParaRPr kumimoji="0" lang="vi-VN" sz="6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040722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0DD40-78EA-4325-25C0-9EDF917D45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6E88FE-C751-49FB-BF3A-36FEA8FC83D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D6A4055-152E-DDA6-C66A-9169490922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174453A5-E472-1C18-15D4-348EFD7D420F}"/>
              </a:ext>
            </a:extLst>
          </p:cNvPr>
          <p:cNvSpPr/>
          <p:nvPr/>
        </p:nvSpPr>
        <p:spPr>
          <a:xfrm>
            <a:off x="332509" y="334209"/>
            <a:ext cx="11526982" cy="509370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dâng kính câu ca tạ ơn. Ca khen Chúa mến yêu nhân trần. Ngàn đời kính chúc Vua muôn loài. Danh Chúa luôn rạng ngời.</a:t>
            </a:r>
            <a:endParaRPr kumimoji="0" lang="vi-VN" sz="6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526422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4D35A-FDF8-8F74-54BE-2FA9C741D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2E0958-9DF9-2945-C55A-FEECE36B932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3FD505F-8E6A-FAFB-5129-9F61B89AED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519B73BD-E68B-B5FE-4E65-5E0E20592815}"/>
              </a:ext>
            </a:extLst>
          </p:cNvPr>
          <p:cNvSpPr/>
          <p:nvPr/>
        </p:nvSpPr>
        <p:spPr>
          <a:xfrm>
            <a:off x="332509" y="334209"/>
            <a:ext cx="11526982" cy="609397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Từng loài sinh linh khắp trần gian. Muôn Thiên Thần, các Thánh hiển vinh. Cùng ca vang mừng Chúa quyền linh. Chúa cả muôn hùng binh.</a:t>
            </a:r>
            <a:endParaRPr kumimoji="0" lang="vi-VN" sz="6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208040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D4FC5-1BA9-1EF9-22B5-CBC725A1CE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8A6144-9648-AA0A-ECBE-A1369650570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52CF3AB-C303-E841-7E09-AC1A493D6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B513A1A2-2F51-8918-45A4-F20175161DB1}"/>
              </a:ext>
            </a:extLst>
          </p:cNvPr>
          <p:cNvSpPr/>
          <p:nvPr/>
        </p:nvSpPr>
        <p:spPr>
          <a:xfrm>
            <a:off x="332509" y="334209"/>
            <a:ext cx="11526982" cy="509370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dâng kính câu ca tạ ơn. Ca khen Chúa mến yêu nhân trần. Ngàn đời kính chúc Vua muôn loài. Danh Chúa luôn rạng ngời.</a:t>
            </a:r>
            <a:endParaRPr kumimoji="0" lang="vi-VN" sz="6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210101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59F2D-6B25-77FB-DCF1-FE2C4BBCD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A6956C-D48E-A001-72E6-33F2A5FE527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15765BF-DE2C-5816-9EB5-7F61E9C675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784" y="-125859"/>
            <a:ext cx="12575567" cy="7109717"/>
          </a:xfrm>
          <a:prstGeom prst="rect">
            <a:avLst/>
          </a:prstGeom>
        </p:spPr>
      </p:pic>
      <p:sp>
        <p:nvSpPr>
          <p:cNvPr id="4" name="Rectangle 3">
            <a:extLst>
              <a:ext uri="{FF2B5EF4-FFF2-40B4-BE49-F238E27FC236}">
                <a16:creationId xmlns:a16="http://schemas.microsoft.com/office/drawing/2014/main" id="{B34427DB-1853-B8E0-F9FE-98F7CF93854F}"/>
              </a:ext>
            </a:extLst>
          </p:cNvPr>
          <p:cNvSpPr/>
          <p:nvPr/>
        </p:nvSpPr>
        <p:spPr>
          <a:xfrm>
            <a:off x="533924" y="409903"/>
            <a:ext cx="11124149"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Trước</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đoàn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bao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vui</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sướng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khúc</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muôn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nước</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ngợi</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khen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danh</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Chúng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nâng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thành</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cậy</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tin.</a:t>
            </a:r>
          </a:p>
        </p:txBody>
      </p:sp>
    </p:spTree>
    <p:extLst>
      <p:ext uri="{BB962C8B-B14F-4D97-AF65-F5344CB8AC3E}">
        <p14:creationId xmlns:p14="http://schemas.microsoft.com/office/powerpoint/2010/main" val="2339563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A1963-DBAF-9C25-4547-5EA391DAD7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7F6B5-F423-CD06-FCC4-801D7E7015B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111D778-3491-7B1B-7A2C-733D26B54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C58BB21-3DBB-2CBC-2D48-0A894EE411B5}"/>
              </a:ext>
            </a:extLst>
          </p:cNvPr>
          <p:cNvSpPr/>
          <p:nvPr/>
        </p:nvSpPr>
        <p:spPr>
          <a:xfrm>
            <a:off x="356152" y="374306"/>
            <a:ext cx="11479696"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xin Chúa đoái nhìn, đoàn chiên phiêu lãng nơi trần gian. Bao tân toan cuống cuồng lắm bon chen hão huyền, nguyện xin đưa con thoát cơn mê lầm.</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77485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0442B-CF9D-090D-9401-072DD23EEA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08964-499E-176B-F3F0-83F61E2EECF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FFECD98-8249-B047-108D-44C43E5B7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784" y="-125859"/>
            <a:ext cx="12575567" cy="7109717"/>
          </a:xfrm>
          <a:prstGeom prst="rect">
            <a:avLst/>
          </a:prstGeom>
        </p:spPr>
      </p:pic>
      <p:sp>
        <p:nvSpPr>
          <p:cNvPr id="4" name="Rectangle 3">
            <a:extLst>
              <a:ext uri="{FF2B5EF4-FFF2-40B4-BE49-F238E27FC236}">
                <a16:creationId xmlns:a16="http://schemas.microsoft.com/office/drawing/2014/main" id="{731F137A-FFA2-65E2-9E44-F0F39D5BD564}"/>
              </a:ext>
            </a:extLst>
          </p:cNvPr>
          <p:cNvSpPr/>
          <p:nvPr/>
        </p:nvSpPr>
        <p:spPr>
          <a:xfrm>
            <a:off x="533924" y="409903"/>
            <a:ext cx="11124149"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Trước</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đoàn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bao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vui</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sướng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khúc</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muôn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nước</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ngợi</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khen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danh</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Chúng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nâng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thành</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cậy</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tin.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3389190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6600" b="1" smtClean="0">
                <a:solidFill>
                  <a:srgbClr val="FF0000"/>
                </a:solidFill>
                <a:latin typeface="Times New Roman" panose="02020603050405020304" pitchFamily="18" charset="0"/>
                <a:cs typeface="Times New Roman" panose="02020603050405020304" pitchFamily="18" charset="0"/>
              </a:rPr>
              <a:t>Đáp ca</a:t>
            </a:r>
            <a:endParaRPr lang="en-US" sz="6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8747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0442B-CF9D-090D-9401-072DD23EEA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08964-499E-176B-F3F0-83F61E2EECF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FFECD98-8249-B047-108D-44C43E5B7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784" y="-125859"/>
            <a:ext cx="12575567" cy="7109717"/>
          </a:xfrm>
          <a:prstGeom prst="rect">
            <a:avLst/>
          </a:prstGeom>
        </p:spPr>
      </p:pic>
      <p:sp>
        <p:nvSpPr>
          <p:cNvPr id="4" name="Rectangle 3">
            <a:extLst>
              <a:ext uri="{FF2B5EF4-FFF2-40B4-BE49-F238E27FC236}">
                <a16:creationId xmlns:a16="http://schemas.microsoft.com/office/drawing/2014/main" id="{731F137A-FFA2-65E2-9E44-F0F39D5BD564}"/>
              </a:ext>
            </a:extLst>
          </p:cNvPr>
          <p:cNvSpPr/>
          <p:nvPr/>
        </p:nvSpPr>
        <p:spPr>
          <a:xfrm>
            <a:off x="533925" y="1143000"/>
            <a:ext cx="10985528" cy="5465342"/>
          </a:xfrm>
          <a:prstGeom prst="rect">
            <a:avLst/>
          </a:prstGeom>
        </p:spPr>
        <p:txBody>
          <a:bodyPr wrap="square">
            <a:spAutoFit/>
          </a:bodyPr>
          <a:lstStyle/>
          <a:p>
            <a:pPr algn="just" fontAlgn="base">
              <a:lnSpc>
                <a:spcPct val="107000"/>
              </a:lnSpc>
              <a:spcAft>
                <a:spcPts val="1440"/>
              </a:spcAft>
            </a:pPr>
            <a:r>
              <a:rPr lang="en-US" sz="6600" b="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Lạy Chúa, xin cho chúng con được thấy tình thương của Chúa, Và ban ơn cứu độ cho chúng con.</a:t>
            </a:r>
            <a:endParaRPr lang="en-US" sz="6600">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7329250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1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4.xml><?xml version="1.0" encoding="utf-8"?>
<a:theme xmlns:a="http://schemas.openxmlformats.org/drawingml/2006/main" name="2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a="http://schemas.openxmlformats.org/drawingml/2006/main" name="3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a="http://schemas.openxmlformats.org/drawingml/2006/main" name="4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otalTime>25</TotalTime>
  <Words>937</Words>
  <Application>Microsoft Office PowerPoint</Application>
  <PresentationFormat>Widescreen</PresentationFormat>
  <Paragraphs>46</Paragraphs>
  <Slides>47</Slides>
  <Notes>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47</vt:i4>
      </vt:variant>
    </vt:vector>
  </HeadingPairs>
  <TitlesOfParts>
    <vt:vector size="60" baseType="lpstr">
      <vt:lpstr>Arial</vt:lpstr>
      <vt:lpstr>Calibri</vt:lpstr>
      <vt:lpstr>Calibri Light</vt:lpstr>
      <vt:lpstr>Century Gothic</vt:lpstr>
      <vt:lpstr>Garamond</vt:lpstr>
      <vt:lpstr>Times New Roman</vt:lpstr>
      <vt:lpstr>Verdana</vt:lpstr>
      <vt:lpstr>Office Theme</vt:lpstr>
      <vt:lpstr>Savon</vt:lpstr>
      <vt:lpstr>1_Savon</vt:lpstr>
      <vt:lpstr>2_Savon</vt:lpstr>
      <vt:lpstr>3_Savon</vt:lpstr>
      <vt:lpstr>4_Savon</vt:lpstr>
      <vt:lpstr>PowerPoint Presentation</vt:lpstr>
      <vt:lpstr>TRƯỚC NHAN CHÚA</vt:lpstr>
      <vt:lpstr>PowerPoint Presentation</vt:lpstr>
      <vt:lpstr>PowerPoint Presentation</vt:lpstr>
      <vt:lpstr>PowerPoint Presentation</vt:lpstr>
      <vt:lpstr>PowerPoint Presentation</vt:lpstr>
      <vt:lpstr>PowerPoint Presentation</vt:lpstr>
      <vt:lpstr>Đáp ca</vt:lpstr>
      <vt:lpstr>PowerPoint Presentation</vt:lpstr>
      <vt:lpstr>alleluia</vt:lpstr>
      <vt:lpstr>PowerPoint Presentation</vt:lpstr>
      <vt:lpstr>DÂNG</vt:lpstr>
      <vt:lpstr>PowerPoint Presentation</vt:lpstr>
      <vt:lpstr>PowerPoint Presentation</vt:lpstr>
      <vt:lpstr>PowerPoint Presentation</vt:lpstr>
      <vt:lpstr>PowerPoint Presentation</vt:lpstr>
      <vt:lpstr>HÃY YÊN TÂM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 TIN CHÚA 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Khúc hát tạ ơn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Phong Thu</cp:lastModifiedBy>
  <cp:revision>5</cp:revision>
  <dcterms:created xsi:type="dcterms:W3CDTF">2026-07-27T12:38:02Z</dcterms:created>
  <dcterms:modified xsi:type="dcterms:W3CDTF">2026-07-28T00:45:48Z</dcterms:modified>
</cp:coreProperties>
</file>