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 id="2147483708" r:id="rId6"/>
  </p:sldMasterIdLst>
  <p:sldIdLst>
    <p:sldId id="256" r:id="rId7"/>
    <p:sldId id="257" r:id="rId8"/>
    <p:sldId id="258" r:id="rId9"/>
    <p:sldId id="259" r:id="rId10"/>
    <p:sldId id="311" r:id="rId11"/>
    <p:sldId id="261" r:id="rId12"/>
    <p:sldId id="312" r:id="rId13"/>
    <p:sldId id="263" r:id="rId14"/>
    <p:sldId id="313" r:id="rId15"/>
    <p:sldId id="325" r:id="rId16"/>
    <p:sldId id="295" r:id="rId17"/>
    <p:sldId id="297" r:id="rId18"/>
    <p:sldId id="326" r:id="rId19"/>
    <p:sldId id="296" r:id="rId20"/>
    <p:sldId id="298" r:id="rId21"/>
    <p:sldId id="327" r:id="rId22"/>
    <p:sldId id="265" r:id="rId23"/>
    <p:sldId id="266" r:id="rId24"/>
    <p:sldId id="314" r:id="rId25"/>
    <p:sldId id="267" r:id="rId26"/>
    <p:sldId id="316" r:id="rId27"/>
    <p:sldId id="268" r:id="rId28"/>
    <p:sldId id="317" r:id="rId29"/>
    <p:sldId id="318" r:id="rId30"/>
    <p:sldId id="319" r:id="rId31"/>
    <p:sldId id="308" r:id="rId32"/>
    <p:sldId id="270" r:id="rId33"/>
    <p:sldId id="271" r:id="rId34"/>
    <p:sldId id="272" r:id="rId35"/>
    <p:sldId id="324" r:id="rId36"/>
    <p:sldId id="273" r:id="rId37"/>
    <p:sldId id="274" r:id="rId38"/>
    <p:sldId id="275" r:id="rId39"/>
    <p:sldId id="276" r:id="rId40"/>
    <p:sldId id="328" r:id="rId41"/>
    <p:sldId id="277" r:id="rId42"/>
    <p:sldId id="278" r:id="rId43"/>
    <p:sldId id="279" r:id="rId44"/>
    <p:sldId id="280" r:id="rId45"/>
    <p:sldId id="281" r:id="rId46"/>
    <p:sldId id="282" r:id="rId47"/>
    <p:sldId id="283" r:id="rId48"/>
    <p:sldId id="284" r:id="rId49"/>
    <p:sldId id="285" r:id="rId50"/>
    <p:sldId id="329" r:id="rId51"/>
    <p:sldId id="286" r:id="rId52"/>
    <p:sldId id="287" r:id="rId53"/>
    <p:sldId id="288" r:id="rId54"/>
    <p:sldId id="289" r:id="rId55"/>
    <p:sldId id="320" r:id="rId56"/>
    <p:sldId id="321" r:id="rId57"/>
    <p:sldId id="292" r:id="rId58"/>
    <p:sldId id="322" r:id="rId59"/>
    <p:sldId id="323" r:id="rId6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6" autoAdjust="0"/>
    <p:restoredTop sz="94660"/>
  </p:normalViewPr>
  <p:slideViewPr>
    <p:cSldViewPr snapToGrid="0">
      <p:cViewPr>
        <p:scale>
          <a:sx n="44" d="100"/>
          <a:sy n="44" d="100"/>
        </p:scale>
        <p:origin x="1740" y="6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slide" Target="slides/slide49.xml"/><Relationship Id="rId63" Type="http://schemas.openxmlformats.org/officeDocument/2006/relationships/theme" Target="theme/theme1.xml"/><Relationship Id="rId7" Type="http://schemas.openxmlformats.org/officeDocument/2006/relationships/slide" Target="slides/slide1.xml"/><Relationship Id="rId2" Type="http://schemas.openxmlformats.org/officeDocument/2006/relationships/slideMaster" Target="slideMasters/slideMaster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slide" Target="slides/slide52.xml"/><Relationship Id="rId5" Type="http://schemas.openxmlformats.org/officeDocument/2006/relationships/slideMaster" Target="slideMasters/slideMaster5.xml"/><Relationship Id="rId61" Type="http://schemas.openxmlformats.org/officeDocument/2006/relationships/presProps" Target="presProps.xml"/><Relationship Id="rId19" Type="http://schemas.openxmlformats.org/officeDocument/2006/relationships/slide" Target="slides/slide1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slide" Target="slides/slide50.xml"/><Relationship Id="rId64" Type="http://schemas.openxmlformats.org/officeDocument/2006/relationships/tableStyles" Target="tableStyles.xml"/><Relationship Id="rId8" Type="http://schemas.openxmlformats.org/officeDocument/2006/relationships/slide" Target="slides/slide2.xml"/><Relationship Id="rId51" Type="http://schemas.openxmlformats.org/officeDocument/2006/relationships/slide" Target="slides/slide45.xml"/><Relationship Id="rId3" Type="http://schemas.openxmlformats.org/officeDocument/2006/relationships/slideMaster" Target="slideMasters/slideMaster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slide" Target="slides/slide53.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slide" Target="slides/slide54.xml"/><Relationship Id="rId4" Type="http://schemas.openxmlformats.org/officeDocument/2006/relationships/slideMaster" Target="slideMasters/slideMaster4.xml"/><Relationship Id="rId9"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17A6B3A-D32F-4C05-B3F4-3CECEBE84FF5}" type="datetimeFigureOut">
              <a:rPr lang="en-US" smtClean="0"/>
              <a:t>7/20/2026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E60579-E92A-4DD5-8179-7BBA8C2C84A8}" type="slidenum">
              <a:rPr lang="en-US" smtClean="0"/>
              <a:t>‹#›</a:t>
            </a:fld>
            <a:endParaRPr lang="en-US"/>
          </a:p>
        </p:txBody>
      </p:sp>
    </p:spTree>
    <p:extLst>
      <p:ext uri="{BB962C8B-B14F-4D97-AF65-F5344CB8AC3E}">
        <p14:creationId xmlns:p14="http://schemas.microsoft.com/office/powerpoint/2010/main" val="1840274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7A6B3A-D32F-4C05-B3F4-3CECEBE84FF5}" type="datetimeFigureOut">
              <a:rPr lang="en-US" smtClean="0"/>
              <a:t>7/20/2026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E60579-E92A-4DD5-8179-7BBA8C2C84A8}" type="slidenum">
              <a:rPr lang="en-US" smtClean="0"/>
              <a:t>‹#›</a:t>
            </a:fld>
            <a:endParaRPr lang="en-US"/>
          </a:p>
        </p:txBody>
      </p:sp>
    </p:spTree>
    <p:extLst>
      <p:ext uri="{BB962C8B-B14F-4D97-AF65-F5344CB8AC3E}">
        <p14:creationId xmlns:p14="http://schemas.microsoft.com/office/powerpoint/2010/main" val="667232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7A6B3A-D32F-4C05-B3F4-3CECEBE84FF5}" type="datetimeFigureOut">
              <a:rPr lang="en-US" smtClean="0"/>
              <a:t>7/20/2026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E60579-E92A-4DD5-8179-7BBA8C2C84A8}" type="slidenum">
              <a:rPr lang="en-US" smtClean="0"/>
              <a:t>‹#›</a:t>
            </a:fld>
            <a:endParaRPr lang="en-US"/>
          </a:p>
        </p:txBody>
      </p:sp>
    </p:spTree>
    <p:extLst>
      <p:ext uri="{BB962C8B-B14F-4D97-AF65-F5344CB8AC3E}">
        <p14:creationId xmlns:p14="http://schemas.microsoft.com/office/powerpoint/2010/main" val="38892824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7/20/2026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897072357"/>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297774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7/20/2026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090422792"/>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3622509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7959757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9482558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8187527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98824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7A6B3A-D32F-4C05-B3F4-3CECEBE84FF5}" type="datetimeFigureOut">
              <a:rPr lang="en-US" smtClean="0"/>
              <a:t>7/20/2026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E60579-E92A-4DD5-8179-7BBA8C2C84A8}" type="slidenum">
              <a:rPr lang="en-US" smtClean="0"/>
              <a:t>‹#›</a:t>
            </a:fld>
            <a:endParaRPr lang="en-US"/>
          </a:p>
        </p:txBody>
      </p:sp>
    </p:spTree>
    <p:extLst>
      <p:ext uri="{BB962C8B-B14F-4D97-AF65-F5344CB8AC3E}">
        <p14:creationId xmlns:p14="http://schemas.microsoft.com/office/powerpoint/2010/main" val="34965913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844438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8606746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7605461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7/20/2026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929439884"/>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57248351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7/20/2026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162752220"/>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41405672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47706085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80078068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997678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17A6B3A-D32F-4C05-B3F4-3CECEBE84FF5}" type="datetimeFigureOut">
              <a:rPr lang="en-US" smtClean="0"/>
              <a:t>7/20/2026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E60579-E92A-4DD5-8179-7BBA8C2C84A8}" type="slidenum">
              <a:rPr lang="en-US" smtClean="0"/>
              <a:t>‹#›</a:t>
            </a:fld>
            <a:endParaRPr lang="en-US"/>
          </a:p>
        </p:txBody>
      </p:sp>
    </p:spTree>
    <p:extLst>
      <p:ext uri="{BB962C8B-B14F-4D97-AF65-F5344CB8AC3E}">
        <p14:creationId xmlns:p14="http://schemas.microsoft.com/office/powerpoint/2010/main" val="204997258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7552029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2793762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48940396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93660455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7/20/2026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306304352"/>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57978709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7/20/2026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591183102"/>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03191871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96000442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641246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17A6B3A-D32F-4C05-B3F4-3CECEBE84FF5}" type="datetimeFigureOut">
              <a:rPr lang="en-US" smtClean="0"/>
              <a:t>7/20/2026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E60579-E92A-4DD5-8179-7BBA8C2C84A8}" type="slidenum">
              <a:rPr lang="en-US" smtClean="0"/>
              <a:t>‹#›</a:t>
            </a:fld>
            <a:endParaRPr lang="en-US"/>
          </a:p>
        </p:txBody>
      </p:sp>
    </p:spTree>
    <p:extLst>
      <p:ext uri="{BB962C8B-B14F-4D97-AF65-F5344CB8AC3E}">
        <p14:creationId xmlns:p14="http://schemas.microsoft.com/office/powerpoint/2010/main" val="298064543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9251211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5235660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2397710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6548035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93631600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7/20/2026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417904692"/>
      </p:ext>
    </p:extLst>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27629774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7/20/2026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74726999"/>
      </p:ext>
    </p:extLst>
  </p:cSld>
  <p:clrMapOvr>
    <a:overrideClrMapping bg1="lt1" tx1="dk1" bg2="lt2" tx2="dk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76317615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755535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17A6B3A-D32F-4C05-B3F4-3CECEBE84FF5}" type="datetimeFigureOut">
              <a:rPr lang="en-US" smtClean="0"/>
              <a:t>7/20/2026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E60579-E92A-4DD5-8179-7BBA8C2C84A8}" type="slidenum">
              <a:rPr lang="en-US" smtClean="0"/>
              <a:t>‹#›</a:t>
            </a:fld>
            <a:endParaRPr lang="en-US"/>
          </a:p>
        </p:txBody>
      </p:sp>
    </p:spTree>
    <p:extLst>
      <p:ext uri="{BB962C8B-B14F-4D97-AF65-F5344CB8AC3E}">
        <p14:creationId xmlns:p14="http://schemas.microsoft.com/office/powerpoint/2010/main" val="391135186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6447678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19521584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9984990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0250665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76771307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60044602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7/20/2026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347342603"/>
      </p:ext>
    </p:extLst>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77638024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7/20/2026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907578945"/>
      </p:ext>
    </p:extLst>
  </p:cSld>
  <p:clrMapOvr>
    <a:overrideClrMapping bg1="lt1" tx1="dk1" bg2="lt2" tx2="dk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106480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17A6B3A-D32F-4C05-B3F4-3CECEBE84FF5}" type="datetimeFigureOut">
              <a:rPr lang="en-US" smtClean="0"/>
              <a:t>7/20/2026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E60579-E92A-4DD5-8179-7BBA8C2C84A8}" type="slidenum">
              <a:rPr lang="en-US" smtClean="0"/>
              <a:t>‹#›</a:t>
            </a:fld>
            <a:endParaRPr lang="en-US"/>
          </a:p>
        </p:txBody>
      </p:sp>
    </p:spTree>
    <p:extLst>
      <p:ext uri="{BB962C8B-B14F-4D97-AF65-F5344CB8AC3E}">
        <p14:creationId xmlns:p14="http://schemas.microsoft.com/office/powerpoint/2010/main" val="2189782599"/>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06701929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161836871"/>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51685760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3971492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78870432"/>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5565922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980078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7A6B3A-D32F-4C05-B3F4-3CECEBE84FF5}" type="datetimeFigureOut">
              <a:rPr lang="en-US" smtClean="0"/>
              <a:t>7/20/2026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E60579-E92A-4DD5-8179-7BBA8C2C84A8}" type="slidenum">
              <a:rPr lang="en-US" smtClean="0"/>
              <a:t>‹#›</a:t>
            </a:fld>
            <a:endParaRPr lang="en-US"/>
          </a:p>
        </p:txBody>
      </p:sp>
    </p:spTree>
    <p:extLst>
      <p:ext uri="{BB962C8B-B14F-4D97-AF65-F5344CB8AC3E}">
        <p14:creationId xmlns:p14="http://schemas.microsoft.com/office/powerpoint/2010/main" val="731178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17A6B3A-D32F-4C05-B3F4-3CECEBE84FF5}" type="datetimeFigureOut">
              <a:rPr lang="en-US" smtClean="0"/>
              <a:t>7/20/2026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E60579-E92A-4DD5-8179-7BBA8C2C84A8}" type="slidenum">
              <a:rPr lang="en-US" smtClean="0"/>
              <a:t>‹#›</a:t>
            </a:fld>
            <a:endParaRPr lang="en-US"/>
          </a:p>
        </p:txBody>
      </p:sp>
    </p:spTree>
    <p:extLst>
      <p:ext uri="{BB962C8B-B14F-4D97-AF65-F5344CB8AC3E}">
        <p14:creationId xmlns:p14="http://schemas.microsoft.com/office/powerpoint/2010/main" val="3519297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17A6B3A-D32F-4C05-B3F4-3CECEBE84FF5}" type="datetimeFigureOut">
              <a:rPr lang="en-US" smtClean="0"/>
              <a:t>7/20/2026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E60579-E92A-4DD5-8179-7BBA8C2C84A8}" type="slidenum">
              <a:rPr lang="en-US" smtClean="0"/>
              <a:t>‹#›</a:t>
            </a:fld>
            <a:endParaRPr lang="en-US"/>
          </a:p>
        </p:txBody>
      </p:sp>
    </p:spTree>
    <p:extLst>
      <p:ext uri="{BB962C8B-B14F-4D97-AF65-F5344CB8AC3E}">
        <p14:creationId xmlns:p14="http://schemas.microsoft.com/office/powerpoint/2010/main" val="2923158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7A6B3A-D32F-4C05-B3F4-3CECEBE84FF5}" type="datetimeFigureOut">
              <a:rPr lang="en-US" smtClean="0"/>
              <a:t>7/20/2026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E60579-E92A-4DD5-8179-7BBA8C2C84A8}" type="slidenum">
              <a:rPr lang="en-US" smtClean="0"/>
              <a:t>‹#›</a:t>
            </a:fld>
            <a:endParaRPr lang="en-US"/>
          </a:p>
        </p:txBody>
      </p:sp>
    </p:spTree>
    <p:extLst>
      <p:ext uri="{BB962C8B-B14F-4D97-AF65-F5344CB8AC3E}">
        <p14:creationId xmlns:p14="http://schemas.microsoft.com/office/powerpoint/2010/main" val="38398914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111890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7885630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11261245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26271756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7/20/2026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55807460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2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3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3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3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4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4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4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4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4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4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4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4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4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5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5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5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5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5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11086" y="3573082"/>
            <a:ext cx="9144000" cy="1655762"/>
          </a:xfrm>
        </p:spPr>
        <p:txBody>
          <a:bodyPr/>
          <a:lstStyle/>
          <a:p>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0851683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11086" y="3573082"/>
            <a:ext cx="9144000" cy="1655762"/>
          </a:xfrm>
        </p:spPr>
        <p:txBody>
          <a:bodyPr/>
          <a:lstStyle/>
          <a:p>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9581131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1708" y="1815921"/>
            <a:ext cx="8818664" cy="2866142"/>
          </a:xfrm>
        </p:spPr>
        <p:txBody>
          <a:bodyPr/>
          <a:lstStyle/>
          <a:p>
            <a:r>
              <a:rPr lang="en-US" sz="5400" b="1" smtClean="0">
                <a:solidFill>
                  <a:srgbClr val="FF0000"/>
                </a:solidFill>
                <a:latin typeface="Arial" panose="020B0604020202020204" pitchFamily="34" charset="0"/>
                <a:cs typeface="Arial" panose="020B0604020202020204" pitchFamily="34" charset="0"/>
              </a:rPr>
              <a:t>Đáp ca</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236863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575567" cy="7109717"/>
          </a:xfrm>
          <a:prstGeom prst="rect">
            <a:avLst/>
          </a:prstGeom>
        </p:spPr>
      </p:pic>
      <p:sp>
        <p:nvSpPr>
          <p:cNvPr id="4" name="Rectangle 3"/>
          <p:cNvSpPr/>
          <p:nvPr/>
        </p:nvSpPr>
        <p:spPr>
          <a:xfrm>
            <a:off x="1066800" y="1292700"/>
            <a:ext cx="10058400" cy="4524315"/>
          </a:xfrm>
          <a:prstGeom prst="rect">
            <a:avLst/>
          </a:prstGeom>
        </p:spPr>
        <p:txBody>
          <a:bodyPr wrap="square">
            <a:spAutoFit/>
          </a:bodyPr>
          <a:lstStyle/>
          <a:p>
            <a:pPr algn="just"/>
            <a:r>
              <a:rPr lang="en-US" sz="7200" b="1" dirty="0" err="1">
                <a:solidFill>
                  <a:srgbClr val="333333"/>
                </a:solidFill>
                <a:latin typeface="Arial" panose="020B0604020202020204" pitchFamily="34" charset="0"/>
                <a:ea typeface="Times New Roman" panose="02020603050405020304" pitchFamily="18" charset="0"/>
                <a:cs typeface="Arial" panose="020B0604020202020204" pitchFamily="34" charset="0"/>
              </a:rPr>
              <a:t>Lạy</a:t>
            </a:r>
            <a:r>
              <a:rPr lang="en-US" sz="7200" b="1" dirty="0">
                <a:solidFill>
                  <a:srgbClr val="333333"/>
                </a:solidFill>
                <a:latin typeface="Arial" panose="020B0604020202020204" pitchFamily="34" charset="0"/>
                <a:ea typeface="Times New Roman" panose="02020603050405020304" pitchFamily="18" charset="0"/>
                <a:cs typeface="Arial" panose="020B0604020202020204" pitchFamily="34" charset="0"/>
              </a:rPr>
              <a:t> </a:t>
            </a:r>
            <a:r>
              <a:rPr lang="en-US" sz="7200" b="1" dirty="0" err="1">
                <a:solidFill>
                  <a:srgbClr val="333333"/>
                </a:solidFill>
                <a:latin typeface="Arial" panose="020B0604020202020204" pitchFamily="34" charset="0"/>
                <a:ea typeface="Times New Roman" panose="02020603050405020304" pitchFamily="18" charset="0"/>
                <a:cs typeface="Arial" panose="020B0604020202020204" pitchFamily="34" charset="0"/>
              </a:rPr>
              <a:t>Chúa</a:t>
            </a:r>
            <a:r>
              <a:rPr lang="en-US" sz="7200" b="1" dirty="0">
                <a:solidFill>
                  <a:srgbClr val="333333"/>
                </a:solidFill>
                <a:latin typeface="Arial" panose="020B0604020202020204" pitchFamily="34" charset="0"/>
                <a:ea typeface="Times New Roman" panose="02020603050405020304" pitchFamily="18" charset="0"/>
                <a:cs typeface="Arial" panose="020B0604020202020204" pitchFamily="34" charset="0"/>
              </a:rPr>
              <a:t> con </a:t>
            </a:r>
            <a:r>
              <a:rPr lang="en-US" sz="7200" b="1" dirty="0" err="1">
                <a:solidFill>
                  <a:srgbClr val="333333"/>
                </a:solidFill>
                <a:latin typeface="Arial" panose="020B0604020202020204" pitchFamily="34" charset="0"/>
                <a:ea typeface="Times New Roman" panose="02020603050405020304" pitchFamily="18" charset="0"/>
                <a:cs typeface="Arial" panose="020B0604020202020204" pitchFamily="34" charset="0"/>
              </a:rPr>
              <a:t>yêu</a:t>
            </a:r>
            <a:r>
              <a:rPr lang="en-US" sz="7200" b="1" dirty="0">
                <a:solidFill>
                  <a:srgbClr val="333333"/>
                </a:solidFill>
                <a:latin typeface="Arial" panose="020B0604020202020204" pitchFamily="34" charset="0"/>
                <a:ea typeface="Times New Roman" panose="02020603050405020304" pitchFamily="18" charset="0"/>
                <a:cs typeface="Arial" panose="020B0604020202020204" pitchFamily="34" charset="0"/>
              </a:rPr>
              <a:t> </a:t>
            </a:r>
            <a:r>
              <a:rPr lang="en-US" sz="7200" b="1" dirty="0" err="1">
                <a:solidFill>
                  <a:srgbClr val="333333"/>
                </a:solidFill>
                <a:latin typeface="Arial" panose="020B0604020202020204" pitchFamily="34" charset="0"/>
                <a:ea typeface="Times New Roman" panose="02020603050405020304" pitchFamily="18" charset="0"/>
                <a:cs typeface="Arial" panose="020B0604020202020204" pitchFamily="34" charset="0"/>
              </a:rPr>
              <a:t>chuộng</a:t>
            </a:r>
            <a:r>
              <a:rPr lang="en-US" sz="7200" b="1" dirty="0">
                <a:solidFill>
                  <a:srgbClr val="333333"/>
                </a:solidFill>
                <a:latin typeface="Arial" panose="020B0604020202020204" pitchFamily="34" charset="0"/>
                <a:ea typeface="Times New Roman" panose="02020603050405020304" pitchFamily="18" charset="0"/>
                <a:cs typeface="Arial" panose="020B0604020202020204" pitchFamily="34" charset="0"/>
              </a:rPr>
              <a:t> </a:t>
            </a:r>
            <a:r>
              <a:rPr lang="en-US" sz="7200" b="1" dirty="0" err="1" smtClean="0">
                <a:solidFill>
                  <a:srgbClr val="333333"/>
                </a:solidFill>
                <a:latin typeface="Arial" panose="020B0604020202020204" pitchFamily="34" charset="0"/>
                <a:ea typeface="Times New Roman" panose="02020603050405020304" pitchFamily="18" charset="0"/>
                <a:cs typeface="Arial" panose="020B0604020202020204" pitchFamily="34" charset="0"/>
              </a:rPr>
              <a:t>luật</a:t>
            </a:r>
            <a:r>
              <a:rPr lang="en-US" sz="7200" b="1" dirty="0" smtClean="0">
                <a:solidFill>
                  <a:srgbClr val="333333"/>
                </a:solidFill>
                <a:latin typeface="Arial" panose="020B0604020202020204" pitchFamily="34" charset="0"/>
                <a:ea typeface="Times New Roman" panose="02020603050405020304" pitchFamily="18" charset="0"/>
                <a:cs typeface="Arial" panose="020B0604020202020204" pitchFamily="34" charset="0"/>
              </a:rPr>
              <a:t> </a:t>
            </a:r>
            <a:r>
              <a:rPr lang="en-US" sz="7200" b="1" dirty="0" err="1" smtClean="0">
                <a:solidFill>
                  <a:srgbClr val="333333"/>
                </a:solidFill>
                <a:latin typeface="Arial" panose="020B0604020202020204" pitchFamily="34" charset="0"/>
                <a:ea typeface="Times New Roman" panose="02020603050405020304" pitchFamily="18" charset="0"/>
                <a:cs typeface="Arial" panose="020B0604020202020204" pitchFamily="34" charset="0"/>
              </a:rPr>
              <a:t>Chúa</a:t>
            </a:r>
            <a:r>
              <a:rPr lang="en-US" sz="7200" b="1" dirty="0" smtClean="0">
                <a:solidFill>
                  <a:srgbClr val="333333"/>
                </a:solidFill>
                <a:latin typeface="Arial" panose="020B0604020202020204" pitchFamily="34" charset="0"/>
                <a:ea typeface="Times New Roman" panose="02020603050405020304" pitchFamily="18" charset="0"/>
                <a:cs typeface="Arial" panose="020B0604020202020204" pitchFamily="34" charset="0"/>
              </a:rPr>
              <a:t> </a:t>
            </a:r>
            <a:r>
              <a:rPr lang="en-US" sz="7200" b="1" dirty="0" err="1">
                <a:solidFill>
                  <a:srgbClr val="333333"/>
                </a:solidFill>
                <a:latin typeface="Arial" panose="020B0604020202020204" pitchFamily="34" charset="0"/>
                <a:ea typeface="Times New Roman" panose="02020603050405020304" pitchFamily="18" charset="0"/>
                <a:cs typeface="Arial" panose="020B0604020202020204" pitchFamily="34" charset="0"/>
              </a:rPr>
              <a:t>bao</a:t>
            </a:r>
            <a:r>
              <a:rPr lang="en-US" sz="7200" b="1" dirty="0">
                <a:solidFill>
                  <a:srgbClr val="333333"/>
                </a:solidFill>
                <a:latin typeface="Arial" panose="020B0604020202020204" pitchFamily="34" charset="0"/>
                <a:ea typeface="Times New Roman" panose="02020603050405020304" pitchFamily="18" charset="0"/>
                <a:cs typeface="Arial" panose="020B0604020202020204" pitchFamily="34" charset="0"/>
              </a:rPr>
              <a:t> </a:t>
            </a:r>
            <a:r>
              <a:rPr lang="en-US" sz="7200" b="1" dirty="0" err="1">
                <a:solidFill>
                  <a:srgbClr val="333333"/>
                </a:solidFill>
                <a:latin typeface="Arial" panose="020B0604020202020204" pitchFamily="34" charset="0"/>
                <a:ea typeface="Times New Roman" panose="02020603050405020304" pitchFamily="18" charset="0"/>
                <a:cs typeface="Arial" panose="020B0604020202020204" pitchFamily="34" charset="0"/>
              </a:rPr>
              <a:t>nhiêu</a:t>
            </a:r>
            <a:r>
              <a:rPr lang="en-US" sz="7200" b="1" dirty="0">
                <a:solidFill>
                  <a:srgbClr val="333333"/>
                </a:solidFill>
                <a:latin typeface="Arial" panose="020B0604020202020204" pitchFamily="34" charset="0"/>
                <a:ea typeface="Times New Roman" panose="02020603050405020304" pitchFamily="18" charset="0"/>
                <a:cs typeface="Arial" panose="020B0604020202020204" pitchFamily="34" charset="0"/>
              </a:rPr>
              <a:t>, </a:t>
            </a:r>
            <a:r>
              <a:rPr lang="en-US" sz="7200" b="1" dirty="0" err="1" smtClean="0">
                <a:solidFill>
                  <a:srgbClr val="333333"/>
                </a:solidFill>
                <a:latin typeface="Arial" panose="020B0604020202020204" pitchFamily="34" charset="0"/>
                <a:ea typeface="Times New Roman" panose="02020603050405020304" pitchFamily="18" charset="0"/>
                <a:cs typeface="Arial" panose="020B0604020202020204" pitchFamily="34" charset="0"/>
              </a:rPr>
              <a:t>với</a:t>
            </a:r>
            <a:r>
              <a:rPr lang="en-US" sz="7200" b="1" dirty="0" smtClean="0">
                <a:solidFill>
                  <a:srgbClr val="333333"/>
                </a:solidFill>
                <a:latin typeface="Arial" panose="020B0604020202020204" pitchFamily="34" charset="0"/>
                <a:ea typeface="Times New Roman" panose="02020603050405020304" pitchFamily="18" charset="0"/>
                <a:cs typeface="Arial" panose="020B0604020202020204" pitchFamily="34" charset="0"/>
              </a:rPr>
              <a:t> </a:t>
            </a:r>
            <a:r>
              <a:rPr lang="en-US" sz="7200" b="1" dirty="0" err="1">
                <a:solidFill>
                  <a:srgbClr val="333333"/>
                </a:solidFill>
                <a:latin typeface="Arial" panose="020B0604020202020204" pitchFamily="34" charset="0"/>
                <a:ea typeface="Times New Roman" panose="02020603050405020304" pitchFamily="18" charset="0"/>
                <a:cs typeface="Arial" panose="020B0604020202020204" pitchFamily="34" charset="0"/>
              </a:rPr>
              <a:t>Lời</a:t>
            </a:r>
            <a:r>
              <a:rPr lang="en-US" sz="7200" b="1" dirty="0">
                <a:solidFill>
                  <a:srgbClr val="333333"/>
                </a:solidFill>
                <a:latin typeface="Arial" panose="020B0604020202020204" pitchFamily="34" charset="0"/>
                <a:ea typeface="Times New Roman" panose="02020603050405020304" pitchFamily="18" charset="0"/>
                <a:cs typeface="Arial" panose="020B0604020202020204" pitchFamily="34" charset="0"/>
              </a:rPr>
              <a:t> </a:t>
            </a:r>
            <a:r>
              <a:rPr lang="en-US" sz="7200" b="1" dirty="0" err="1">
                <a:solidFill>
                  <a:srgbClr val="333333"/>
                </a:solidFill>
                <a:latin typeface="Arial" panose="020B0604020202020204" pitchFamily="34" charset="0"/>
                <a:ea typeface="Times New Roman" panose="02020603050405020304" pitchFamily="18" charset="0"/>
                <a:cs typeface="Arial" panose="020B0604020202020204" pitchFamily="34" charset="0"/>
              </a:rPr>
              <a:t>Ngài</a:t>
            </a:r>
            <a:r>
              <a:rPr lang="en-US" sz="7200" b="1" dirty="0">
                <a:solidFill>
                  <a:srgbClr val="333333"/>
                </a:solidFill>
                <a:latin typeface="Arial" panose="020B0604020202020204" pitchFamily="34" charset="0"/>
                <a:ea typeface="Times New Roman" panose="02020603050405020304" pitchFamily="18" charset="0"/>
                <a:cs typeface="Arial" panose="020B0604020202020204" pitchFamily="34" charset="0"/>
              </a:rPr>
              <a:t> con </a:t>
            </a:r>
            <a:r>
              <a:rPr lang="en-US" sz="7200" b="1" dirty="0" err="1">
                <a:solidFill>
                  <a:srgbClr val="333333"/>
                </a:solidFill>
                <a:latin typeface="Arial" panose="020B0604020202020204" pitchFamily="34" charset="0"/>
                <a:ea typeface="Times New Roman" panose="02020603050405020304" pitchFamily="18" charset="0"/>
                <a:cs typeface="Arial" panose="020B0604020202020204" pitchFamily="34" charset="0"/>
              </a:rPr>
              <a:t>mến</a:t>
            </a:r>
            <a:r>
              <a:rPr lang="en-US" sz="7200" b="1" dirty="0">
                <a:solidFill>
                  <a:srgbClr val="333333"/>
                </a:solidFill>
                <a:latin typeface="Arial" panose="020B0604020202020204" pitchFamily="34" charset="0"/>
                <a:ea typeface="Times New Roman" panose="02020603050405020304" pitchFamily="18" charset="0"/>
                <a:cs typeface="Arial" panose="020B0604020202020204" pitchFamily="34" charset="0"/>
              </a:rPr>
              <a:t> </a:t>
            </a:r>
            <a:r>
              <a:rPr lang="en-US" sz="7200" b="1" dirty="0" err="1">
                <a:solidFill>
                  <a:srgbClr val="333333"/>
                </a:solidFill>
                <a:latin typeface="Arial" panose="020B0604020202020204" pitchFamily="34" charset="0"/>
                <a:ea typeface="Times New Roman" panose="02020603050405020304" pitchFamily="18" charset="0"/>
                <a:cs typeface="Arial" panose="020B0604020202020204" pitchFamily="34" charset="0"/>
              </a:rPr>
              <a:t>yêu</a:t>
            </a:r>
            <a:r>
              <a:rPr lang="en-US" sz="7200" b="1" dirty="0">
                <a:solidFill>
                  <a:srgbClr val="333333"/>
                </a:solidFill>
                <a:latin typeface="Arial" panose="020B0604020202020204" pitchFamily="34" charset="0"/>
                <a:ea typeface="Times New Roman" panose="02020603050405020304" pitchFamily="18" charset="0"/>
                <a:cs typeface="Arial" panose="020B0604020202020204" pitchFamily="34" charset="0"/>
              </a:rPr>
              <a:t> </a:t>
            </a:r>
            <a:r>
              <a:rPr lang="en-US" sz="7200" b="1" dirty="0" err="1">
                <a:solidFill>
                  <a:srgbClr val="333333"/>
                </a:solidFill>
                <a:latin typeface="Arial" panose="020B0604020202020204" pitchFamily="34" charset="0"/>
                <a:ea typeface="Times New Roman" panose="02020603050405020304" pitchFamily="18" charset="0"/>
                <a:cs typeface="Arial" panose="020B0604020202020204" pitchFamily="34" charset="0"/>
              </a:rPr>
              <a:t>nhiều</a:t>
            </a:r>
            <a:r>
              <a:rPr lang="en-US" sz="7200" b="1" dirty="0">
                <a:solidFill>
                  <a:srgbClr val="333333"/>
                </a:solidFill>
                <a:latin typeface="Arial" panose="020B0604020202020204" pitchFamily="34" charset="0"/>
                <a:ea typeface="Times New Roman" panose="02020603050405020304" pitchFamily="18" charset="0"/>
                <a:cs typeface="Arial" panose="020B0604020202020204" pitchFamily="34" charset="0"/>
              </a:rPr>
              <a:t>.</a:t>
            </a:r>
            <a:endParaRPr lang="en-US" sz="7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251574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11086" y="3573082"/>
            <a:ext cx="9144000" cy="1655762"/>
          </a:xfrm>
        </p:spPr>
        <p:txBody>
          <a:bodyPr/>
          <a:lstStyle/>
          <a:p>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2511548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1708" y="1815921"/>
            <a:ext cx="8818664" cy="2866142"/>
          </a:xfrm>
        </p:spPr>
        <p:txBody>
          <a:bodyPr/>
          <a:lstStyle/>
          <a:p>
            <a:r>
              <a:rPr lang="en-US" sz="5400" b="1" smtClean="0">
                <a:solidFill>
                  <a:srgbClr val="FF0000"/>
                </a:solidFill>
                <a:latin typeface="Arial" panose="020B0604020202020204" pitchFamily="34" charset="0"/>
                <a:cs typeface="Arial" panose="020B0604020202020204" pitchFamily="34" charset="0"/>
              </a:rPr>
              <a:t>alleluia</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581516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92700" y="715616"/>
            <a:ext cx="11285778" cy="4524315"/>
          </a:xfrm>
          <a:prstGeom prst="rect">
            <a:avLst/>
          </a:prstGeom>
        </p:spPr>
        <p:txBody>
          <a:bodyPr wrap="square">
            <a:spAutoFit/>
          </a:bodyPr>
          <a:lstStyle/>
          <a:p>
            <a:pPr lvl="0" algn="just"/>
            <a:r>
              <a:rPr lang="en-US" sz="7200" b="1" dirty="0"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 </a:t>
            </a:r>
            <a:r>
              <a:rPr lang="en-US" sz="7200" b="1" dirty="0" err="1"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Lời</a:t>
            </a:r>
            <a:r>
              <a:rPr lang="en-US" sz="7200" b="1" dirty="0"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 </a:t>
            </a:r>
            <a:r>
              <a:rPr lang="en-US" sz="7200" b="1" dirty="0" err="1"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Chúa</a:t>
            </a:r>
            <a:r>
              <a:rPr lang="en-US" sz="7200" b="1" dirty="0"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 </a:t>
            </a:r>
            <a:r>
              <a:rPr lang="en-US" sz="7200" b="1" dirty="0" err="1"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tồn</a:t>
            </a:r>
            <a:r>
              <a:rPr lang="en-US" sz="7200" b="1" dirty="0"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 </a:t>
            </a:r>
            <a:r>
              <a:rPr lang="en-US" sz="7200" b="1" dirty="0" err="1"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tại</a:t>
            </a:r>
            <a:r>
              <a:rPr lang="en-US" sz="7200" b="1" dirty="0"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 </a:t>
            </a:r>
            <a:r>
              <a:rPr lang="en-US" sz="7200" b="1" dirty="0" err="1"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mãi</a:t>
            </a:r>
            <a:r>
              <a:rPr lang="en-US" sz="7200" b="1" dirty="0"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 </a:t>
            </a:r>
            <a:r>
              <a:rPr lang="en-US" sz="7200" b="1" dirty="0" err="1"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đến</a:t>
            </a:r>
            <a:r>
              <a:rPr lang="en-US" sz="7200" b="1" dirty="0"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 </a:t>
            </a:r>
            <a:r>
              <a:rPr lang="en-US" sz="7200" b="1" dirty="0" err="1"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muôn</a:t>
            </a:r>
            <a:r>
              <a:rPr lang="en-US" sz="7200" b="1" dirty="0"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 </a:t>
            </a:r>
            <a:r>
              <a:rPr lang="en-US" sz="7200" b="1" dirty="0" err="1"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đời</a:t>
            </a:r>
            <a:r>
              <a:rPr lang="en-US" sz="7200" b="1" dirty="0"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 </a:t>
            </a:r>
            <a:r>
              <a:rPr lang="en-US" sz="7200" b="1" dirty="0" err="1"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chẳng</a:t>
            </a:r>
            <a:r>
              <a:rPr lang="en-US" sz="7200" b="1" dirty="0"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 </a:t>
            </a:r>
            <a:r>
              <a:rPr lang="en-US" sz="7200" b="1" dirty="0" err="1"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phai</a:t>
            </a:r>
            <a:r>
              <a:rPr lang="en-US" sz="7200" b="1" dirty="0"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 </a:t>
            </a:r>
            <a:r>
              <a:rPr lang="en-US" sz="7200" b="1" dirty="0" err="1"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đó</a:t>
            </a:r>
            <a:r>
              <a:rPr lang="en-US" sz="7200" b="1" dirty="0"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 </a:t>
            </a:r>
            <a:r>
              <a:rPr lang="en-US" sz="7200" b="1" dirty="0" err="1"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là</a:t>
            </a:r>
            <a:r>
              <a:rPr lang="en-US" sz="7200" b="1" dirty="0"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 </a:t>
            </a:r>
            <a:r>
              <a:rPr lang="en-US" sz="7200" b="1" dirty="0" err="1"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lời</a:t>
            </a:r>
            <a:r>
              <a:rPr lang="en-US" sz="7200" b="1" dirty="0"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 Tin </a:t>
            </a:r>
            <a:r>
              <a:rPr lang="en-US" sz="7200" b="1" dirty="0" err="1"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Mừng</a:t>
            </a:r>
            <a:r>
              <a:rPr lang="en-US" sz="7200" b="1" dirty="0"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 </a:t>
            </a:r>
            <a:r>
              <a:rPr lang="en-US" sz="7200" b="1" dirty="0" err="1"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đã</a:t>
            </a:r>
            <a:r>
              <a:rPr lang="en-US" sz="7200" b="1" dirty="0"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 loan </a:t>
            </a:r>
            <a:r>
              <a:rPr lang="en-US" sz="7200" b="1" dirty="0" err="1"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báo</a:t>
            </a:r>
            <a:r>
              <a:rPr lang="en-US" sz="7200" b="1" dirty="0"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 </a:t>
            </a:r>
            <a:r>
              <a:rPr lang="en-US" sz="7200" b="1" dirty="0" err="1"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cho</a:t>
            </a:r>
            <a:r>
              <a:rPr lang="en-US" sz="7200" b="1" dirty="0"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 </a:t>
            </a:r>
            <a:r>
              <a:rPr lang="en-US" sz="7200" b="1" dirty="0" err="1"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anh</a:t>
            </a:r>
            <a:r>
              <a:rPr lang="en-US" sz="7200" b="1" dirty="0"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 </a:t>
            </a:r>
            <a:r>
              <a:rPr lang="en-US" sz="7200" b="1" dirty="0" err="1"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em</a:t>
            </a:r>
            <a:r>
              <a:rPr lang="en-US" sz="7200" b="1" dirty="0" smtClean="0">
                <a:solidFill>
                  <a:srgbClr val="333333"/>
                </a:solidFill>
                <a:effectLst/>
                <a:latin typeface="Arial" panose="020B0604020202020204" pitchFamily="34" charset="0"/>
                <a:ea typeface="Times New Roman" panose="02020603050405020304" pitchFamily="18" charset="0"/>
                <a:cs typeface="Arial" panose="020B0604020202020204" pitchFamily="34" charset="0"/>
              </a:rPr>
              <a:t>.</a:t>
            </a:r>
            <a:endParaRPr kumimoji="0" lang="vi-VN" sz="7200" b="1" i="0" u="none" strike="noStrike" kern="1200" cap="none" spc="0" normalizeH="0" baseline="0" noProof="0" dirty="0" smtClean="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080728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11086" y="3573082"/>
            <a:ext cx="9144000" cy="1655762"/>
          </a:xfrm>
        </p:spPr>
        <p:txBody>
          <a:bodyPr/>
          <a:lstStyle/>
          <a:p>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6222756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1708" y="1815921"/>
            <a:ext cx="8818664" cy="2866142"/>
          </a:xfrm>
        </p:spPr>
        <p:txBody>
          <a:bodyPr/>
          <a:lstStyle/>
          <a:p>
            <a:r>
              <a:rPr lang="en-US" sz="5400" b="1" dirty="0">
                <a:solidFill>
                  <a:srgbClr val="FF0000"/>
                </a:solidFill>
                <a:latin typeface="Arial" panose="020B0604020202020204" pitchFamily="34" charset="0"/>
                <a:cs typeface="Arial" panose="020B0604020202020204" pitchFamily="34" charset="0"/>
              </a:rPr>
              <a:t>BÁNH THƠM RƯỢU NỒNG</a:t>
            </a:r>
          </a:p>
        </p:txBody>
      </p:sp>
    </p:spTree>
    <p:extLst>
      <p:ext uri="{BB962C8B-B14F-4D97-AF65-F5344CB8AC3E}">
        <p14:creationId xmlns:p14="http://schemas.microsoft.com/office/powerpoint/2010/main" val="15577973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CD8623-257F-E34D-8389-C61F394A71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B6C672-FB19-928D-7F3D-7F115BC8662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EAEEDF9-0CAD-70F5-8984-3062D525FA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a:extLst>
              <a:ext uri="{FF2B5EF4-FFF2-40B4-BE49-F238E27FC236}">
                <a16:creationId xmlns:a16="http://schemas.microsoft.com/office/drawing/2014/main" id="{7D54816D-7C79-B0B2-B315-E9793EB9AFE7}"/>
              </a:ext>
            </a:extLst>
          </p:cNvPr>
          <p:cNvSpPr/>
          <p:nvPr/>
        </p:nvSpPr>
        <p:spPr>
          <a:xfrm>
            <a:off x="463952" y="302698"/>
            <a:ext cx="11023469"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66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Nơi nương đồng ngọn lúa trổ bông, nơi non ngàn mọng chín quả thơm, đêm ngày người hằng trông mong, hoa màu trổ sinh tươi tốt. </a:t>
            </a:r>
            <a:endParaRPr kumimoji="0" lang="en-US" sz="6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7318414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CD8623-257F-E34D-8389-C61F394A71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B6C672-FB19-928D-7F3D-7F115BC8662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EAEEDF9-0CAD-70F5-8984-3062D525FA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a:extLst>
              <a:ext uri="{FF2B5EF4-FFF2-40B4-BE49-F238E27FC236}">
                <a16:creationId xmlns:a16="http://schemas.microsoft.com/office/drawing/2014/main" id="{7D54816D-7C79-B0B2-B315-E9793EB9AFE7}"/>
              </a:ext>
            </a:extLst>
          </p:cNvPr>
          <p:cNvSpPr/>
          <p:nvPr/>
        </p:nvSpPr>
        <p:spPr>
          <a:xfrm>
            <a:off x="470514" y="541237"/>
            <a:ext cx="11250970" cy="517064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6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Với tấm lòng thành kính mến yêu, ước mong từ ruộng đất này, dâng Ngài từng tấm bánh thơm, dâng Ngài từng chén rượu nồng.</a:t>
            </a:r>
            <a:endParaRPr kumimoji="0" lang="en-US" sz="6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772511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TIẾN VÀO THÁNH CUNG</a:t>
            </a:r>
            <a:endParaRPr lang="en-US" sz="6000"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0831546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93042A-C30E-9598-D414-8D99778F16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9F0A2C-FE8D-A78A-F2FA-85D818EF03F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7F93DC1-508B-CF75-EF3B-78CEE3110C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575567" cy="7109717"/>
          </a:xfrm>
          <a:prstGeom prst="rect">
            <a:avLst/>
          </a:prstGeom>
        </p:spPr>
      </p:pic>
      <p:sp>
        <p:nvSpPr>
          <p:cNvPr id="4" name="Rectangle 3">
            <a:extLst>
              <a:ext uri="{FF2B5EF4-FFF2-40B4-BE49-F238E27FC236}">
                <a16:creationId xmlns:a16="http://schemas.microsoft.com/office/drawing/2014/main" id="{FA23A88B-1C39-0078-E737-88C49CFD51A3}"/>
              </a:ext>
            </a:extLst>
          </p:cNvPr>
          <p:cNvSpPr/>
          <p:nvPr/>
        </p:nvSpPr>
        <p:spPr>
          <a:xfrm>
            <a:off x="584265" y="541237"/>
            <a:ext cx="11023469" cy="5247590"/>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7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7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Xin dâng lên của lễ bánh rượu đơn sơ chân thành, nguyện xin Cha thương thánh hóa, chính là nguồn sống chúng con. </a:t>
            </a:r>
            <a:endParaRPr kumimoji="0" lang="en-US" sz="67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5549000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93042A-C30E-9598-D414-8D99778F16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9F0A2C-FE8D-A78A-F2FA-85D818EF03F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7F93DC1-508B-CF75-EF3B-78CEE3110C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A23A88B-1C39-0078-E737-88C49CFD51A3}"/>
              </a:ext>
            </a:extLst>
          </p:cNvPr>
          <p:cNvSpPr/>
          <p:nvPr/>
        </p:nvSpPr>
        <p:spPr>
          <a:xfrm>
            <a:off x="742123" y="302698"/>
            <a:ext cx="10721008" cy="627864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7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Xin dâng lên cuộc sống thángn</a:t>
            </a:r>
            <a:r>
              <a:rPr kumimoji="0" lang="en-US" sz="67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n</a:t>
            </a:r>
            <a:r>
              <a:rPr kumimoji="0" lang="vi-VN" sz="67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gày hằng luôn phấn đấu, vì hạnh phúc con người vì hạnh phúc của</a:t>
            </a:r>
            <a:r>
              <a:rPr kumimoji="0" lang="en-US" sz="6700" b="1" i="0" u="none" strike="noStrike" kern="1200" cap="none" spc="0" normalizeH="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vi-VN" sz="67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đời sau.</a:t>
            </a:r>
            <a:br>
              <a:rPr kumimoji="0" lang="vi-VN" sz="67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br>
            <a:endParaRPr kumimoji="0" lang="en-US" sz="67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383599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3DFF6A-3A06-8864-F1E1-5B75C2DD79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1967D4-3C25-5B06-DCC8-598D8A29392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97480D1-97FD-CBD1-3AD9-AB1584C577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C69D63C-440B-19AD-56C9-93516E430C58}"/>
              </a:ext>
            </a:extLst>
          </p:cNvPr>
          <p:cNvSpPr/>
          <p:nvPr/>
        </p:nvSpPr>
        <p:spPr>
          <a:xfrm>
            <a:off x="463952" y="302698"/>
            <a:ext cx="11290726" cy="627864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7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2. </a:t>
            </a:r>
            <a:r>
              <a:rPr kumimoji="0" lang="vi-VN" sz="67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Nơi dương trần người đến người đi, trong mỗi người rực sáng tình yêu, thiết tha được một cuộc sống, biết yêu và được yêu mến. </a:t>
            </a:r>
            <a:endParaRPr kumimoji="0" lang="en-US" sz="67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0552709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3DFF6A-3A06-8864-F1E1-5B75C2DD79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1967D4-3C25-5B06-DCC8-598D8A29392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97480D1-97FD-CBD1-3AD9-AB1584C577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C69D63C-440B-19AD-56C9-93516E430C58}"/>
              </a:ext>
            </a:extLst>
          </p:cNvPr>
          <p:cNvSpPr/>
          <p:nvPr/>
        </p:nvSpPr>
        <p:spPr>
          <a:xfrm>
            <a:off x="463952" y="642594"/>
            <a:ext cx="11023469" cy="5247590"/>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7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Dâng </a:t>
            </a:r>
            <a:r>
              <a:rPr kumimoji="0" lang="vi-VN" sz="67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lên Ngài này những ước mơ của bao người hằng ấp ủ, thấy cuộc đời hết thương đau, ân tình tìm đến trao nhau.</a:t>
            </a:r>
            <a:endParaRPr kumimoji="0" lang="en-US" sz="67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2166793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93042A-C30E-9598-D414-8D99778F16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9F0A2C-FE8D-A78A-F2FA-85D818EF03F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7F93DC1-508B-CF75-EF3B-78CEE3110C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575567" cy="7109717"/>
          </a:xfrm>
          <a:prstGeom prst="rect">
            <a:avLst/>
          </a:prstGeom>
        </p:spPr>
      </p:pic>
      <p:sp>
        <p:nvSpPr>
          <p:cNvPr id="4" name="Rectangle 3">
            <a:extLst>
              <a:ext uri="{FF2B5EF4-FFF2-40B4-BE49-F238E27FC236}">
                <a16:creationId xmlns:a16="http://schemas.microsoft.com/office/drawing/2014/main" id="{FA23A88B-1C39-0078-E737-88C49CFD51A3}"/>
              </a:ext>
            </a:extLst>
          </p:cNvPr>
          <p:cNvSpPr/>
          <p:nvPr/>
        </p:nvSpPr>
        <p:spPr>
          <a:xfrm>
            <a:off x="584265" y="541237"/>
            <a:ext cx="11023469" cy="5247590"/>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7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7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Xin dâng lên của lễ bánh rượu đơn sơ chân thành, nguyện xin Cha thương thánh hóa, chính là nguồn sống chúng con. </a:t>
            </a:r>
            <a:endParaRPr kumimoji="0" lang="en-US" sz="67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8314621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93042A-C30E-9598-D414-8D99778F16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9F0A2C-FE8D-A78A-F2FA-85D818EF03F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7F93DC1-508B-CF75-EF3B-78CEE3110C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A23A88B-1C39-0078-E737-88C49CFD51A3}"/>
              </a:ext>
            </a:extLst>
          </p:cNvPr>
          <p:cNvSpPr/>
          <p:nvPr/>
        </p:nvSpPr>
        <p:spPr>
          <a:xfrm>
            <a:off x="544286" y="302698"/>
            <a:ext cx="11059885" cy="627864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7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Xin dâng lên cuộc sống thángn</a:t>
            </a:r>
            <a:r>
              <a:rPr kumimoji="0" lang="en-US" sz="67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n</a:t>
            </a:r>
            <a:r>
              <a:rPr kumimoji="0" lang="vi-VN" sz="67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gày hằng luôn phấn đấu, vì hạnh phúc con người vì hạnh phúc của</a:t>
            </a:r>
            <a:r>
              <a:rPr kumimoji="0" lang="en-US" sz="6700" b="1" i="0" u="none" strike="noStrike" kern="1200" cap="none" spc="0" normalizeH="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vi-VN" sz="67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đời sau.</a:t>
            </a:r>
            <a:br>
              <a:rPr kumimoji="0" lang="vi-VN" sz="67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br>
            <a:endParaRPr kumimoji="0" lang="en-US" sz="67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6957148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pic>
        <p:nvPicPr>
          <p:cNvPr id="1030" name="Picture 6" descr="Hình ảnh Ghim câu chuyệ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2401"/>
            <a:ext cx="12192000" cy="7010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203156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solidFill>
                  <a:srgbClr val="FF0000"/>
                </a:solidFill>
                <a:latin typeface="Arial" panose="020B0604020202020204" pitchFamily="34" charset="0"/>
                <a:cs typeface="Arial" panose="020B0604020202020204" pitchFamily="34" charset="0"/>
              </a:rPr>
              <a:t>HƯỚNG VỀ CHÚA</a:t>
            </a:r>
          </a:p>
        </p:txBody>
      </p:sp>
    </p:spTree>
    <p:extLst>
      <p:ext uri="{BB962C8B-B14F-4D97-AF65-F5344CB8AC3E}">
        <p14:creationId xmlns:p14="http://schemas.microsoft.com/office/powerpoint/2010/main" val="413325434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Chúa ơi hồn con hướng về Chúa Tựa hoa hướng dương thắm mầu. Như nai vàng tìm đến suối trong. Hồn con trông đợi Chúa giữa cơn u sầu.</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1331920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55564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Bơ vơ kiếp sống gian trần, hồn con đêm ngày thao thức. Chúa ơi, hồn con mong về bên Chúa. Tàn héo trong vũng lệ sầu, đời con ê chề muôn nỗi, khát mong nghỉ yên bên Chúa nhân hiền.</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29100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26439" y="394158"/>
            <a:ext cx="11322222" cy="5801588"/>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3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ĐK</a:t>
            </a:r>
            <a:r>
              <a:rPr kumimoji="0" lang="vi-VN" sz="53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a:t>
            </a:r>
            <a:r>
              <a:rPr kumimoji="0" lang="en-US" sz="5300" b="1" i="0" u="none" strike="noStrike" kern="1200" cap="none" spc="0" normalizeH="0" noProof="0" dirty="0" smtClean="0">
                <a:ln>
                  <a:noFill/>
                </a:ln>
                <a:solidFill>
                  <a:srgbClr val="FF0000"/>
                </a:solidFill>
                <a:effectLst/>
                <a:uLnTx/>
                <a:uFillTx/>
                <a:latin typeface="Arial" panose="020B0604020202020204" pitchFamily="34" charset="0"/>
                <a:cs typeface="Arial" panose="020B0604020202020204" pitchFamily="34" charset="0"/>
              </a:rPr>
              <a:t> </a:t>
            </a:r>
            <a:r>
              <a:rPr kumimoji="0" lang="en-US" sz="53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T</a:t>
            </a:r>
            <a:r>
              <a:rPr kumimoji="0" lang="vi-VN" sz="53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iến </a:t>
            </a:r>
            <a:r>
              <a:rPr kumimoji="0" lang="vi-VN" sz="53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vào thánh cung tâm tư con nhảy mừng. Dâng Chúa (í a) nhân từ tiếng hát ngợi khen. Muôn lòng chung nhịp vang tiếng chúc vinh suy tôn Ngài muôn đời. Đi lên! Đi lên! Nào muôn ngàn dân nước, chung cám tạ ơn Chúa.</a:t>
            </a:r>
            <a:endParaRPr kumimoji="0" lang="vi-VN" sz="5300" b="1" i="0" u="none" strike="noStrike" kern="1200" cap="none" spc="0" normalizeH="0" baseline="0" noProof="0" dirty="0" smtClean="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9067750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9D3791-1CF6-7D93-4570-EA957CB43C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FF86B5-EA86-38BB-2A22-3F447F843DA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D3C204E-DEF0-0E7C-4F66-66A223669A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2A42F92-FBA3-23CB-CA44-ADD6B70AE915}"/>
              </a:ext>
            </a:extLst>
          </p:cNvPr>
          <p:cNvSpPr/>
          <p:nvPr/>
        </p:nvSpPr>
        <p:spPr>
          <a:xfrm>
            <a:off x="438727" y="143473"/>
            <a:ext cx="11314545"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Chúa ơi hồn con hướng về Chúa Tựa hoa hướng dương thắm mầu. Như nai vàng tìm đến suối trong. Hồn con trông đợi Chúa giữa cơn u sầu.</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9638925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55564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Tim con mang vết thương tình, từ lâu in hình sao sáng, Chúa ơi, hồn con ghi tạc tên Chúa. Ngày tháng mơ ước Thiên Đường, trần gian như lò nung nấu, đến khi nghỉ yên trong Chúa nhân từ.</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1888253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9D3791-1CF6-7D93-4570-EA957CB43C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FF86B5-EA86-38BB-2A22-3F447F843DA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D3C204E-DEF0-0E7C-4F66-66A223669A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2A42F92-FBA3-23CB-CA44-ADD6B70AE915}"/>
              </a:ext>
            </a:extLst>
          </p:cNvPr>
          <p:cNvSpPr/>
          <p:nvPr/>
        </p:nvSpPr>
        <p:spPr>
          <a:xfrm>
            <a:off x="438727" y="143473"/>
            <a:ext cx="11314545"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Chúa ơi hồn con hướng về Chúa Tựa hoa hướng dương thắm mầu. Như nai vàng tìm đến suối trong. Hồn con trông đợi Chúa giữa cơn u sầu.</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566149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766363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3</a:t>
            </a: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Lang thang trong trong chốn lưu đầy, hồn con như đàn nai khát. Chúa ơi, hồn con mong về bên Chúa. Ngày tháng mơ suối diệu huyền, vượt qua muôn đường chai đá. Chúa ơi,hồn con mong Chúa đêm ngày.</a:t>
            </a:r>
            <a:br>
              <a:rPr kumimoji="0" lang="vi-VN" sz="5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vi-VN" sz="5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r>
            <a:br>
              <a:rPr kumimoji="0" lang="vi-VN" sz="5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7446338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72881B-E556-A458-15D3-EEE590F92D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D3202B-EA29-185D-1E18-87DBD1A9727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45FFA5C-518F-419D-B56D-DF9BAB014E9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E6736DC-EC23-D0BF-FE49-36BB1F2E58E7}"/>
              </a:ext>
            </a:extLst>
          </p:cNvPr>
          <p:cNvSpPr/>
          <p:nvPr/>
        </p:nvSpPr>
        <p:spPr>
          <a:xfrm>
            <a:off x="438727" y="278296"/>
            <a:ext cx="11408716"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Chúa ơi hồn con hướng về Chúa Tựa hoa hướng dương thắm mầu. Như nai vàng tìm đến suối trong. Hồn con trông đợi Chúa giữa cơn u sầu.</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5557976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11086" y="3573082"/>
            <a:ext cx="9144000" cy="1655762"/>
          </a:xfrm>
        </p:spPr>
        <p:txBody>
          <a:bodyPr/>
          <a:lstStyle/>
          <a:p>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67675339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solidFill>
                  <a:srgbClr val="FF0000"/>
                </a:solidFill>
                <a:latin typeface="Arial" panose="020B0604020202020204" pitchFamily="34" charset="0"/>
                <a:cs typeface="Arial" panose="020B0604020202020204" pitchFamily="34" charset="0"/>
              </a:rPr>
              <a:t>DỤ NGÔN NƯỚC TRỜI</a:t>
            </a:r>
            <a:br>
              <a:rPr lang="en-US" sz="6000" b="1" dirty="0">
                <a:solidFill>
                  <a:srgbClr val="FF0000"/>
                </a:solidFill>
                <a:latin typeface="Arial" panose="020B0604020202020204" pitchFamily="34" charset="0"/>
                <a:cs typeface="Arial" panose="020B0604020202020204" pitchFamily="34" charset="0"/>
              </a:rPr>
            </a:br>
            <a:r>
              <a:rPr lang="en-US" sz="6000" b="1" dirty="0">
                <a:solidFill>
                  <a:srgbClr val="FF0000"/>
                </a:solidFill>
                <a:latin typeface="Arial" panose="020B0604020202020204" pitchFamily="34" charset="0"/>
                <a:cs typeface="Arial" panose="020B0604020202020204" pitchFamily="34" charset="0"/>
              </a:rPr>
              <a:t>(BÙI NINH)</a:t>
            </a:r>
          </a:p>
        </p:txBody>
      </p:sp>
    </p:spTree>
    <p:extLst>
      <p:ext uri="{BB962C8B-B14F-4D97-AF65-F5344CB8AC3E}">
        <p14:creationId xmlns:p14="http://schemas.microsoft.com/office/powerpoint/2010/main" val="17016983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586418"/>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2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62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Ta nên so ví gì đây khi nghĩ về Nước Trời? Như ai lo xới ruộng nương gieo giống hạt trên đất. Ban đêm hay sáng ngày sang dù thức hay ngủ say, dù biết hay không hạt lúa vẫn nẩy mầm mọc lên.</a:t>
            </a:r>
          </a:p>
        </p:txBody>
      </p:sp>
    </p:spTree>
    <p:extLst>
      <p:ext uri="{BB962C8B-B14F-4D97-AF65-F5344CB8AC3E}">
        <p14:creationId xmlns:p14="http://schemas.microsoft.com/office/powerpoint/2010/main" val="9564652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96891" y="642594"/>
            <a:ext cx="11170817" cy="526297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4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Chính </a:t>
            </a:r>
            <a:r>
              <a:rPr kumimoji="0" lang="vi-VN" sz="5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Chúa đứng đó Người làm cho lúa mọc lên. Chúa vẫn đứng đó Người làm cho lúa trổ đòng. Chính Chúa đứng đó Người làm cho lúa bội thu. Chúa vẫn đứng đó thương làm cho lúa đầy kho.</a:t>
            </a:r>
          </a:p>
        </p:txBody>
      </p:sp>
    </p:spTree>
    <p:extLst>
      <p:ext uri="{BB962C8B-B14F-4D97-AF65-F5344CB8AC3E}">
        <p14:creationId xmlns:p14="http://schemas.microsoft.com/office/powerpoint/2010/main" val="414782499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4792CA-0B7D-A5AA-B68A-77D2592BF3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C1505C-A886-38FC-FC97-FF0C200C782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41C2D7C-9CFA-D479-5174-67432D9020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7BBE5C4-959C-8E1D-5E73-EFE12A89917F}"/>
              </a:ext>
            </a:extLst>
          </p:cNvPr>
          <p:cNvSpPr/>
          <p:nvPr/>
        </p:nvSpPr>
        <p:spPr>
          <a:xfrm>
            <a:off x="451340" y="302359"/>
            <a:ext cx="11078051" cy="729430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8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2. </a:t>
            </a:r>
            <a:r>
              <a:rPr kumimoji="0" lang="vi-VN" sz="58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Ta </a:t>
            </a:r>
            <a:r>
              <a:rPr kumimoji="0" lang="vi-VN" sz="5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nên so ví gì đây khi nghĩ về Nước Trời? Như ai đem giống hạt cây gieo vãi trồng trên đất. Khi đem gieo vãi hạt đây nhỏ nhất muôn loài cây, dù biết hay không hạt cải vẫn nẩy mầm mọc lên.</a:t>
            </a:r>
            <a:br>
              <a:rPr kumimoji="0" lang="vi-VN" sz="5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endParaRPr kumimoji="0" lang="vi-VN" sz="5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8589547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274321"/>
            <a:ext cx="11350171" cy="624786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80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1</a:t>
            </a:r>
            <a:r>
              <a:rPr kumimoji="0" lang="vi-VN" sz="80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a:t>
            </a:r>
            <a:r>
              <a:rPr kumimoji="0" lang="vi-VN" sz="8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US" sz="8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Chúa đã làm phép lạ </a:t>
            </a:r>
            <a:r>
              <a:rPr kumimoji="0" lang="en-US" sz="72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cho</a:t>
            </a:r>
            <a:r>
              <a:rPr kumimoji="0" lang="en-US" sz="8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tuổi xuân con reo </a:t>
            </a:r>
            <a:r>
              <a:rPr kumimoji="0" lang="en-US" sz="8000" b="1" i="0" u="none" strike="noStrike" kern="1200" cap="none" spc="0" normalizeH="0" baseline="0" noProof="0" dirty="0" err="1" smtClean="0">
                <a:ln>
                  <a:noFill/>
                </a:ln>
                <a:solidFill>
                  <a:prstClr val="black"/>
                </a:solidFill>
                <a:effectLst/>
                <a:uLnTx/>
                <a:uFillTx/>
                <a:latin typeface="Arial" panose="020B0604020202020204" pitchFamily="34" charset="0"/>
                <a:cs typeface="Arial" panose="020B0604020202020204" pitchFamily="34" charset="0"/>
              </a:rPr>
              <a:t>mừng</a:t>
            </a:r>
            <a:r>
              <a:rPr kumimoji="0" lang="en-US" sz="8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a:t>
            </a:r>
            <a:r>
              <a:rPr kumimoji="0" lang="en-US" sz="8000" b="1" i="0" u="none" strike="noStrike" kern="1200" cap="none" spc="0" normalizeH="0" noProof="0" dirty="0" smtClean="0">
                <a:ln>
                  <a:noFill/>
                </a:ln>
                <a:solidFill>
                  <a:prstClr val="black"/>
                </a:solidFill>
                <a:effectLst/>
                <a:uLnTx/>
                <a:uFillTx/>
                <a:latin typeface="Arial" panose="020B0604020202020204" pitchFamily="34" charset="0"/>
                <a:cs typeface="Arial" panose="020B0604020202020204" pitchFamily="34" charset="0"/>
              </a:rPr>
              <a:t> </a:t>
            </a:r>
            <a:r>
              <a:rPr kumimoji="0" lang="en-US" sz="8000" b="1" i="0" u="none" strike="noStrike" kern="1200" cap="none" spc="0" normalizeH="0" baseline="0" noProof="0" dirty="0" err="1" smtClean="0">
                <a:ln>
                  <a:noFill/>
                </a:ln>
                <a:solidFill>
                  <a:prstClr val="black"/>
                </a:solidFill>
                <a:effectLst/>
                <a:uLnTx/>
                <a:uFillTx/>
                <a:latin typeface="Arial" panose="020B0604020202020204" pitchFamily="34" charset="0"/>
                <a:cs typeface="Arial" panose="020B0604020202020204" pitchFamily="34" charset="0"/>
              </a:rPr>
              <a:t>Tay</a:t>
            </a:r>
            <a:r>
              <a:rPr kumimoji="0" lang="en-US" sz="8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 </a:t>
            </a:r>
            <a:r>
              <a:rPr kumimoji="0" lang="en-US" sz="8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Chúa mở trao ban, suối dạt dào muôn thánh ân.</a:t>
            </a:r>
            <a:endParaRPr kumimoji="0" lang="vi-VN" sz="8000" b="1" i="0" u="none" strike="noStrike" kern="1200" cap="none" spc="0" normalizeH="0" baseline="0" noProof="0" dirty="0" smtClean="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67964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90766C-7F36-0F8F-9481-B4B252E286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6D97AF-88A1-F9C0-8879-89B09120478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B36F7A7-E08F-C8EB-E337-30B9C0B8F4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911FAA6-F4F6-F98F-9B46-ED96ACE81159}"/>
              </a:ext>
            </a:extLst>
          </p:cNvPr>
          <p:cNvSpPr/>
          <p:nvPr/>
        </p:nvSpPr>
        <p:spPr>
          <a:xfrm>
            <a:off x="271605" y="642594"/>
            <a:ext cx="11621390" cy="544764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8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Chính </a:t>
            </a:r>
            <a:r>
              <a:rPr kumimoji="0" lang="vi-VN" sz="5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Chúa đứng đó Người làm cho cải mọc lên. Nắng đến chiếu sáng giục mầm cây lớn lẹ làng. Mỗi sáng hứng gió từng hàng cây lớn thật to. Đến nỗi bóng mát bao đàn chim tới đùa chơi.</a:t>
            </a:r>
          </a:p>
        </p:txBody>
      </p:sp>
    </p:spTree>
    <p:extLst>
      <p:ext uri="{BB962C8B-B14F-4D97-AF65-F5344CB8AC3E}">
        <p14:creationId xmlns:p14="http://schemas.microsoft.com/office/powerpoint/2010/main" val="327335345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5A8F81-7C43-8DDD-F50B-88201CAE06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73CE5B-3082-C5A0-0E90-8F7265D8497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5B4957F-14AC-7A2F-F300-BB37337DFF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DE5994C-5AF8-E72B-36F3-AF6D728C5A73}"/>
              </a:ext>
            </a:extLst>
          </p:cNvPr>
          <p:cNvSpPr/>
          <p:nvPr/>
        </p:nvSpPr>
        <p:spPr>
          <a:xfrm>
            <a:off x="211970" y="456247"/>
            <a:ext cx="11740660" cy="640175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2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3. </a:t>
            </a:r>
            <a:r>
              <a:rPr kumimoji="0" lang="vi-VN" sz="5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Ta nên so ví gì đây khi nghĩ về Nước Trời? Như ai kia đã tìm ra kho báu ở trong đất. Ông mau chôn giấu thật sâu về bán gia tài riêng, rồi tới mua ngay khỏi mất đất thửa ruộng giàu thiêng.</a:t>
            </a:r>
            <a:br>
              <a:rPr kumimoji="0" lang="vi-VN" sz="5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endParaRPr kumimoji="0" lang="vi-VN" sz="5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95364183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33A85F-1145-BD7A-69D6-DCD8A78CC5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DAC3C9-BA79-E5C2-A805-5EC8E87D96B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784764D-0828-E527-1206-CEFDF1E400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26D832A-3D8D-98CD-AE2C-2EA2ED39CB35}"/>
              </a:ext>
            </a:extLst>
          </p:cNvPr>
          <p:cNvSpPr/>
          <p:nvPr/>
        </p:nvSpPr>
        <p:spPr>
          <a:xfrm>
            <a:off x="538367" y="682082"/>
            <a:ext cx="11087865" cy="547842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vi-VN" sz="5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Nước Chúa quý giá thì đời ta có là chi. Nước Chúa quý giá thì tình ta có là gì. Hãy đến với Chúa để mà mua Nước Trời mai sau. Hãy đến với Chúa để đời sau sống trường sinh.</a:t>
            </a:r>
          </a:p>
        </p:txBody>
      </p:sp>
    </p:spTree>
    <p:extLst>
      <p:ext uri="{BB962C8B-B14F-4D97-AF65-F5344CB8AC3E}">
        <p14:creationId xmlns:p14="http://schemas.microsoft.com/office/powerpoint/2010/main" val="269538863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7F8C69-5EF5-B015-144E-0C5867C8C0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56416B-5A06-E897-EE08-937438783E3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5E93F52-B17F-2B46-9524-DAB6C73A3D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F44BB57-264E-0B36-F6DA-0F754810EDDF}"/>
              </a:ext>
            </a:extLst>
          </p:cNvPr>
          <p:cNvSpPr/>
          <p:nvPr/>
        </p:nvSpPr>
        <p:spPr>
          <a:xfrm>
            <a:off x="451340" y="302359"/>
            <a:ext cx="11087865" cy="640175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2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4. </a:t>
            </a:r>
            <a:r>
              <a:rPr kumimoji="0" lang="vi-VN" sz="5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Ta nên so ví gì đây khi nghĩ về Nước Trời? Như thương gia đó hằng lo đi kiếm ngọc thiêng quý. Ngay khi ông đã tìm ra về bán gia tài riêng, rồi tới mua ngay ngọc quý vì tìm được vận</a:t>
            </a:r>
            <a:r>
              <a:rPr kumimoji="0" lang="en-US" sz="5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vi-VN" sz="5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may.</a:t>
            </a:r>
            <a:endParaRPr kumimoji="0" lang="en-US" sz="5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02091508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462B9A-AF9B-F722-46C7-46BA9DCC95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365CAD-8D6A-D385-1288-DB370C555FC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8DCE665-1A92-3466-6099-0E8C94452B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4CCA9B0-614A-AC9E-D62D-BB7CCFB9BCF1}"/>
              </a:ext>
            </a:extLst>
          </p:cNvPr>
          <p:cNvSpPr/>
          <p:nvPr/>
        </p:nvSpPr>
        <p:spPr>
          <a:xfrm>
            <a:off x="411584" y="642594"/>
            <a:ext cx="11223825" cy="5509200"/>
          </a:xfrm>
          <a:prstGeom prst="rect">
            <a:avLst/>
          </a:prstGeom>
        </p:spPr>
        <p:txBody>
          <a:bodyPr wrap="square">
            <a:spAutoFit/>
          </a:bodyPr>
          <a:lstStyle/>
          <a:p>
            <a:pPr lvl="0" algn="just">
              <a:defRPr/>
            </a:pPr>
            <a:r>
              <a:rPr kumimoji="0" lang="vi-VN" sz="58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Nước </a:t>
            </a:r>
            <a:r>
              <a:rPr kumimoji="0" lang="vi-VN" sz="5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Chúa quý giá thì đời ta có là chi. Nước Chúa quý giá thì tình ta có là gì. Hãy đến với Chúa để mà mua Nước Trời mai sau. Hãy đến với Chúa để đời sau sống trường sinh.</a:t>
            </a:r>
          </a:p>
        </p:txBody>
      </p:sp>
    </p:spTree>
    <p:extLst>
      <p:ext uri="{BB962C8B-B14F-4D97-AF65-F5344CB8AC3E}">
        <p14:creationId xmlns:p14="http://schemas.microsoft.com/office/powerpoint/2010/main" val="98580456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11086" y="3573082"/>
            <a:ext cx="9144000" cy="1655762"/>
          </a:xfrm>
        </p:spPr>
        <p:txBody>
          <a:bodyPr/>
          <a:lstStyle/>
          <a:p>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23712525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MẸ CHÚA VINH QUANG</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2865662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61146" y="808383"/>
            <a:ext cx="11242307" cy="470898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a:t>
            </a:r>
            <a:r>
              <a:rPr kumimoji="0" lang="en-US" sz="6000" b="1" i="0" u="none" strike="noStrike" kern="1200" cap="none" spc="0" normalizeH="0" noProof="0" dirty="0" smtClean="0">
                <a:ln>
                  <a:noFill/>
                </a:ln>
                <a:solidFill>
                  <a:srgbClr val="FF0000"/>
                </a:solidFill>
                <a:effectLst/>
                <a:uLnTx/>
                <a:uFillTx/>
                <a:latin typeface="Arial" panose="020B0604020202020204" pitchFamily="34" charset="0"/>
                <a:cs typeface="Arial" panose="020B0604020202020204" pitchFamily="34" charset="0"/>
              </a:rPr>
              <a:t> </a:t>
            </a:r>
            <a:r>
              <a:rPr kumimoji="0" lang="vi-VN" sz="6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Lạy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Mẹ, Mẹ Chúa vinh quang, sáng hơn sao Bắc huy hoàng. Mẹ như muôn hoa trên ngàn. Mẹ chiếu ánh sáng trời tươi, dẫn ai lạc bước trên đời.</a:t>
            </a:r>
            <a:endParaRPr kumimoji="0" lang="vi-VN" sz="6000" b="1" i="0" u="none" strike="noStrike" kern="1200" cap="none" spc="0" normalizeH="0" baseline="0" noProof="0" dirty="0" smtClean="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6214749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22852" y="605138"/>
            <a:ext cx="10627796"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 </a:t>
            </a: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ĐK.</a:t>
            </a:r>
            <a:r>
              <a:rPr lang="en-US" sz="6000" b="1" noProof="0" dirty="0" smtClean="0">
                <a:solidFill>
                  <a:srgbClr val="FF0000"/>
                </a:solidFill>
                <a:latin typeface="Arial" panose="020B0604020202020204" pitchFamily="34" charset="0"/>
                <a:cs typeface="Arial" panose="020B0604020202020204" pitchFamily="34" charset="0"/>
              </a:rPr>
              <a:t> </a:t>
            </a:r>
            <a:r>
              <a:rPr kumimoji="0" lang="vi-VN" sz="6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Đồng tiến Đức Nữ Thiên đàng. Tiếng con ca hát dịu dàng. Dẫu muôn nguy biến trên đường. Tiếng con ca hát không ngừng.</a:t>
            </a:r>
            <a:br>
              <a:rPr kumimoji="0" lang="vi-VN" sz="6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br>
            <a:endParaRPr kumimoji="0" lang="vi-VN" sz="6000" b="1" i="0" u="none" strike="noStrike" kern="1200" cap="none" spc="0" normalizeH="0" baseline="0" noProof="0" dirty="0" smtClean="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7300253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288868" y="739136"/>
            <a:ext cx="11586863" cy="470898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1</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 </a:t>
            </a:r>
            <a:r>
              <a:rPr kumimoji="0" lang="vi-VN" sz="6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Xin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giữ xác hồn con vẹn tuyền. Luôn sánh với ngàn hoa tinh tuyết. Hương thơm ngát bay lên triền miên. Mẹ dâng Chúa muôn muôn đời liên. </a:t>
            </a:r>
            <a:endParaRPr kumimoji="0" lang="vi-VN" sz="6000" b="1" i="0" u="none" strike="noStrike" kern="1200" cap="none" spc="0" normalizeH="0" baseline="0" noProof="0" dirty="0" smtClean="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77738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26439" y="394158"/>
            <a:ext cx="11322222" cy="5801588"/>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3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ĐK</a:t>
            </a:r>
            <a:r>
              <a:rPr kumimoji="0" lang="vi-VN" sz="53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a:t>
            </a:r>
            <a:r>
              <a:rPr kumimoji="0" lang="en-US" sz="5300" b="1" i="0" u="none" strike="noStrike" kern="1200" cap="none" spc="0" normalizeH="0" noProof="0" dirty="0" smtClean="0">
                <a:ln>
                  <a:noFill/>
                </a:ln>
                <a:solidFill>
                  <a:srgbClr val="FF0000"/>
                </a:solidFill>
                <a:effectLst/>
                <a:uLnTx/>
                <a:uFillTx/>
                <a:latin typeface="Arial" panose="020B0604020202020204" pitchFamily="34" charset="0"/>
                <a:cs typeface="Arial" panose="020B0604020202020204" pitchFamily="34" charset="0"/>
              </a:rPr>
              <a:t> </a:t>
            </a:r>
            <a:r>
              <a:rPr kumimoji="0" lang="en-US" sz="53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T</a:t>
            </a:r>
            <a:r>
              <a:rPr kumimoji="0" lang="vi-VN" sz="53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iến </a:t>
            </a:r>
            <a:r>
              <a:rPr kumimoji="0" lang="vi-VN" sz="53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vào thánh cung tâm tư con nhảy mừng. Dâng Chúa (í a) nhân từ tiếng hát ngợi khen. Muôn lòng chung nhịp vang tiếng chúc vinh suy tôn Ngài muôn đời. Đi lên! Đi lên! Nào muôn ngàn dân nước, chung cám tạ ơn Chúa.</a:t>
            </a:r>
            <a:endParaRPr kumimoji="0" lang="vi-VN" sz="5300" b="1" i="0" u="none" strike="noStrike" kern="1200" cap="none" spc="0" normalizeH="0" baseline="0" noProof="0" dirty="0" smtClean="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4847186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61146" y="808383"/>
            <a:ext cx="11242307" cy="470898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a:t>
            </a:r>
            <a:r>
              <a:rPr kumimoji="0" lang="en-US" sz="6000" b="1" i="0" u="none" strike="noStrike" kern="1200" cap="none" spc="0" normalizeH="0" noProof="0" dirty="0" smtClean="0">
                <a:ln>
                  <a:noFill/>
                </a:ln>
                <a:solidFill>
                  <a:srgbClr val="FF0000"/>
                </a:solidFill>
                <a:effectLst/>
                <a:uLnTx/>
                <a:uFillTx/>
                <a:latin typeface="Arial" panose="020B0604020202020204" pitchFamily="34" charset="0"/>
                <a:cs typeface="Arial" panose="020B0604020202020204" pitchFamily="34" charset="0"/>
              </a:rPr>
              <a:t> </a:t>
            </a:r>
            <a:r>
              <a:rPr kumimoji="0" lang="vi-VN" sz="6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Lạy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Mẹ, Mẹ Chúa vinh quang, sáng hơn sao Bắc huy hoàng. Mẹ như muôn hoa trên ngàn. Mẹ chiếu ánh sáng trời tươi, dẫn ai lạc bước trên đời.</a:t>
            </a:r>
            <a:endParaRPr kumimoji="0" lang="vi-VN" sz="6000" b="1" i="0" u="none" strike="noStrike" kern="1200" cap="none" spc="0" normalizeH="0" baseline="0" noProof="0" dirty="0" smtClean="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1386806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22852" y="605138"/>
            <a:ext cx="10627796"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 </a:t>
            </a: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ĐK.</a:t>
            </a:r>
            <a:r>
              <a:rPr lang="en-US" sz="6000" b="1" noProof="0" dirty="0" smtClean="0">
                <a:solidFill>
                  <a:srgbClr val="FF0000"/>
                </a:solidFill>
                <a:latin typeface="Arial" panose="020B0604020202020204" pitchFamily="34" charset="0"/>
                <a:cs typeface="Arial" panose="020B0604020202020204" pitchFamily="34" charset="0"/>
              </a:rPr>
              <a:t> </a:t>
            </a:r>
            <a:r>
              <a:rPr kumimoji="0" lang="vi-VN" sz="6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Đồng tiến Đức Nữ Thiên đàng. Tiếng con ca hát dịu dàng. Dẫu muôn nguy biến trên đường. Tiếng con ca hát không ngừng.</a:t>
            </a:r>
            <a:br>
              <a:rPr kumimoji="0" lang="vi-VN" sz="6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br>
            <a:endParaRPr kumimoji="0" lang="vi-VN" sz="6000" b="1" i="0" u="none" strike="noStrike" kern="1200" cap="none" spc="0" normalizeH="0" baseline="0" noProof="0" dirty="0" smtClean="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56426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9514" y="1020637"/>
            <a:ext cx="10972971" cy="480131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2</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vi-VN" sz="6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Ước tới lúc hồn con nhẹ nhàng. Muốn cất bước về nơi cao sang. Bay cao vút lên cõi trời quang. Không vương vấn chi nơi trần gian.</a:t>
            </a:r>
            <a:endParaRPr kumimoji="0" lang="vi-VN" sz="6000" b="1" i="0" u="none" strike="noStrike" kern="1200" cap="none" spc="0" normalizeH="0" baseline="0" noProof="0" dirty="0" smtClean="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940768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61146" y="808383"/>
            <a:ext cx="11242307" cy="470898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a:t>
            </a:r>
            <a:r>
              <a:rPr kumimoji="0" lang="en-US" sz="6000" b="1" i="0" u="none" strike="noStrike" kern="1200" cap="none" spc="0" normalizeH="0" noProof="0" dirty="0" smtClean="0">
                <a:ln>
                  <a:noFill/>
                </a:ln>
                <a:solidFill>
                  <a:srgbClr val="FF0000"/>
                </a:solidFill>
                <a:effectLst/>
                <a:uLnTx/>
                <a:uFillTx/>
                <a:latin typeface="Arial" panose="020B0604020202020204" pitchFamily="34" charset="0"/>
                <a:cs typeface="Arial" panose="020B0604020202020204" pitchFamily="34" charset="0"/>
              </a:rPr>
              <a:t> </a:t>
            </a:r>
            <a:r>
              <a:rPr kumimoji="0" lang="vi-VN" sz="6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Lạy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Mẹ, Mẹ Chúa vinh quang, sáng hơn sao Bắc huy hoàng. Mẹ như muôn hoa trên ngàn. Mẹ chiếu ánh sáng trời tươi, dẫn ai lạc bước trên đời.</a:t>
            </a:r>
            <a:endParaRPr kumimoji="0" lang="vi-VN" sz="6000" b="1" i="0" u="none" strike="noStrike" kern="1200" cap="none" spc="0" normalizeH="0" baseline="0" noProof="0" dirty="0" smtClean="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268649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22852" y="605138"/>
            <a:ext cx="10627796"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 </a:t>
            </a: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ĐK.</a:t>
            </a:r>
            <a:r>
              <a:rPr lang="en-US" sz="6000" b="1" noProof="0" dirty="0" smtClean="0">
                <a:solidFill>
                  <a:srgbClr val="FF0000"/>
                </a:solidFill>
                <a:latin typeface="Arial" panose="020B0604020202020204" pitchFamily="34" charset="0"/>
                <a:cs typeface="Arial" panose="020B0604020202020204" pitchFamily="34" charset="0"/>
              </a:rPr>
              <a:t> </a:t>
            </a:r>
            <a:r>
              <a:rPr kumimoji="0" lang="vi-VN" sz="6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Đồng tiến Đức Nữ Thiên đàng. Tiếng con ca hát dịu dàng. Dẫu muôn nguy biến trên đường. Tiếng con ca hát không ngừng.</a:t>
            </a:r>
            <a:br>
              <a:rPr kumimoji="0" lang="vi-VN" sz="6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br>
            <a:endParaRPr kumimoji="0" lang="vi-VN" sz="6000" b="1" i="0" u="none" strike="noStrike" kern="1200" cap="none" spc="0" normalizeH="0" baseline="0" noProof="0" dirty="0" smtClean="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224741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450761"/>
            <a:ext cx="11171707"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72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2. </a:t>
            </a:r>
            <a:r>
              <a:rPr kumimoji="0" lang="vi-VN" sz="72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Chính </a:t>
            </a:r>
            <a:r>
              <a:rPr kumimoji="0" lang="vi-VN" sz="72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đây tòa Chúa ngự, đây thành đô con nương nhờ. Trong hy vọng tin yêu, chung lòng thành chung lễ dâng.</a:t>
            </a:r>
            <a:endParaRPr kumimoji="0" lang="vi-VN" sz="7200" b="1" i="0" u="none" strike="noStrike" kern="1200" cap="none" spc="0" normalizeH="0" baseline="0" noProof="0" dirty="0" smtClean="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873115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26439" y="394158"/>
            <a:ext cx="11322222" cy="5801588"/>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3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ĐK</a:t>
            </a:r>
            <a:r>
              <a:rPr kumimoji="0" lang="vi-VN" sz="53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a:t>
            </a:r>
            <a:r>
              <a:rPr kumimoji="0" lang="en-US" sz="5300" b="1" i="0" u="none" strike="noStrike" kern="1200" cap="none" spc="0" normalizeH="0" noProof="0" dirty="0" smtClean="0">
                <a:ln>
                  <a:noFill/>
                </a:ln>
                <a:solidFill>
                  <a:srgbClr val="FF0000"/>
                </a:solidFill>
                <a:effectLst/>
                <a:uLnTx/>
                <a:uFillTx/>
                <a:latin typeface="Arial" panose="020B0604020202020204" pitchFamily="34" charset="0"/>
                <a:cs typeface="Arial" panose="020B0604020202020204" pitchFamily="34" charset="0"/>
              </a:rPr>
              <a:t> </a:t>
            </a:r>
            <a:r>
              <a:rPr kumimoji="0" lang="en-US" sz="53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T</a:t>
            </a:r>
            <a:r>
              <a:rPr kumimoji="0" lang="vi-VN" sz="53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iến </a:t>
            </a:r>
            <a:r>
              <a:rPr kumimoji="0" lang="vi-VN" sz="53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vào thánh cung tâm tư con nhảy mừng. Dâng Chúa (í a) nhân từ tiếng hát ngợi khen. Muôn lòng chung nhịp vang tiếng chúc vinh suy tôn Ngài muôn đời. Đi lên! Đi lên! Nào muôn ngàn dân nước, chung cám tạ ơn Chúa.</a:t>
            </a:r>
            <a:endParaRPr kumimoji="0" lang="vi-VN" sz="5300" b="1" i="0" u="none" strike="noStrike" kern="1200" cap="none" spc="0" normalizeH="0" baseline="0" noProof="0" dirty="0" smtClean="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7017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7214" y="499608"/>
            <a:ext cx="11350171"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3</a:t>
            </a:r>
            <a:r>
              <a:rPr kumimoji="0" lang="vi-VN" sz="72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a:t>
            </a:r>
            <a:r>
              <a:rPr lang="en-US" sz="7200" dirty="0">
                <a:solidFill>
                  <a:prstClr val="black"/>
                </a:solidFill>
                <a:latin typeface="Arial" panose="020B0604020202020204" pitchFamily="34" charset="0"/>
                <a:cs typeface="Arial" panose="020B0604020202020204" pitchFamily="34" charset="0"/>
              </a:rPr>
              <a:t> </a:t>
            </a:r>
            <a:r>
              <a:rPr kumimoji="0" lang="vi-VN" sz="72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Chúa nghe lời khấn nguyện, nghe trần gian đang kêu cầu. Xin muôn thưở an vui, xin ngàn đời luôn thắm tươi.</a:t>
            </a:r>
            <a:endParaRPr kumimoji="0" lang="vi-VN" sz="7200" b="1" i="0" u="none" strike="noStrike" kern="1200" cap="none" spc="0" normalizeH="0" baseline="0" noProof="0" dirty="0" smtClean="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374928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26439" y="394158"/>
            <a:ext cx="11322222" cy="5801588"/>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3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ĐK</a:t>
            </a:r>
            <a:r>
              <a:rPr kumimoji="0" lang="vi-VN" sz="53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a:t>
            </a:r>
            <a:r>
              <a:rPr kumimoji="0" lang="en-US" sz="5300" b="1" i="0" u="none" strike="noStrike" kern="1200" cap="none" spc="0" normalizeH="0" noProof="0" dirty="0" smtClean="0">
                <a:ln>
                  <a:noFill/>
                </a:ln>
                <a:solidFill>
                  <a:srgbClr val="FF0000"/>
                </a:solidFill>
                <a:effectLst/>
                <a:uLnTx/>
                <a:uFillTx/>
                <a:latin typeface="Arial" panose="020B0604020202020204" pitchFamily="34" charset="0"/>
                <a:cs typeface="Arial" panose="020B0604020202020204" pitchFamily="34" charset="0"/>
              </a:rPr>
              <a:t> </a:t>
            </a:r>
            <a:r>
              <a:rPr kumimoji="0" lang="en-US" sz="53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T</a:t>
            </a:r>
            <a:r>
              <a:rPr kumimoji="0" lang="vi-VN" sz="53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iến </a:t>
            </a:r>
            <a:r>
              <a:rPr kumimoji="0" lang="vi-VN" sz="53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vào thánh cung tâm tư con nhảy mừng. Dâng Chúa (í a) nhân từ tiếng hát ngợi khen. Muôn lòng chung nhịp vang tiếng chúc vinh suy tôn Ngài muôn đời. Đi lên! Đi lên! Nào muôn ngàn dân nước, chung cám tạ ơn Chúa.</a:t>
            </a:r>
            <a:endParaRPr kumimoji="0" lang="vi-VN" sz="5300" b="1" i="0" u="none" strike="noStrike" kern="1200" cap="none" spc="0" normalizeH="0" baseline="0" noProof="0" dirty="0" smtClean="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31307857"/>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3.xml><?xml version="1.0" encoding="utf-8"?>
<a:theme xmlns:a="http://schemas.openxmlformats.org/drawingml/2006/main" name="1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4.xml><?xml version="1.0" encoding="utf-8"?>
<a:theme xmlns:a="http://schemas.openxmlformats.org/drawingml/2006/main" name="2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5.xml><?xml version="1.0" encoding="utf-8"?>
<a:theme xmlns:a="http://schemas.openxmlformats.org/drawingml/2006/main" name="3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6.xml><?xml version="1.0" encoding="utf-8"?>
<a:theme xmlns:a="http://schemas.openxmlformats.org/drawingml/2006/main" name="4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otalTime>79</TotalTime>
  <Words>1252</Words>
  <Application>Microsoft Office PowerPoint</Application>
  <PresentationFormat>Widescreen</PresentationFormat>
  <Paragraphs>47</Paragraphs>
  <Slides>54</Slides>
  <Notes>0</Notes>
  <HiddenSlides>0</HiddenSlides>
  <MMClips>0</MMClips>
  <ScaleCrop>false</ScaleCrop>
  <HeadingPairs>
    <vt:vector size="6" baseType="variant">
      <vt:variant>
        <vt:lpstr>Fonts Used</vt:lpstr>
      </vt:variant>
      <vt:variant>
        <vt:i4>7</vt:i4>
      </vt:variant>
      <vt:variant>
        <vt:lpstr>Theme</vt:lpstr>
      </vt:variant>
      <vt:variant>
        <vt:i4>6</vt:i4>
      </vt:variant>
      <vt:variant>
        <vt:lpstr>Slide Titles</vt:lpstr>
      </vt:variant>
      <vt:variant>
        <vt:i4>54</vt:i4>
      </vt:variant>
    </vt:vector>
  </HeadingPairs>
  <TitlesOfParts>
    <vt:vector size="67" baseType="lpstr">
      <vt:lpstr>Arial</vt:lpstr>
      <vt:lpstr>Calibri</vt:lpstr>
      <vt:lpstr>Calibri Light</vt:lpstr>
      <vt:lpstr>Century Gothic</vt:lpstr>
      <vt:lpstr>Garamond</vt:lpstr>
      <vt:lpstr>Times New Roman</vt:lpstr>
      <vt:lpstr>Verdana</vt:lpstr>
      <vt:lpstr>Office Theme</vt:lpstr>
      <vt:lpstr>Savon</vt:lpstr>
      <vt:lpstr>1_Savon</vt:lpstr>
      <vt:lpstr>2_Savon</vt:lpstr>
      <vt:lpstr>3_Savon</vt:lpstr>
      <vt:lpstr>4_Savon</vt:lpstr>
      <vt:lpstr>PowerPoint Presentation</vt:lpstr>
      <vt:lpstr>TIẾN VÀO THÁNH CUNG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Đáp ca</vt:lpstr>
      <vt:lpstr>PowerPoint Presentation</vt:lpstr>
      <vt:lpstr>PowerPoint Presentation</vt:lpstr>
      <vt:lpstr>alleluia</vt:lpstr>
      <vt:lpstr>PowerPoint Presentation</vt:lpstr>
      <vt:lpstr>PowerPoint Presentation</vt:lpstr>
      <vt:lpstr>BÁNH THƠM RƯỢU NỒNG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HƯỚNG VỀ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DỤ NGÔN NƯỚC TRỜI (BÙI NINH)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MẸ CHÚA VINH QUANG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Windows User</cp:lastModifiedBy>
  <cp:revision>10</cp:revision>
  <dcterms:created xsi:type="dcterms:W3CDTF">2026-07-19T09:58:51Z</dcterms:created>
  <dcterms:modified xsi:type="dcterms:W3CDTF">2026-07-20T10:23:55Z</dcterms:modified>
</cp:coreProperties>
</file>