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708" r:id="rId4"/>
    <p:sldMasterId id="2147483720" r:id="rId5"/>
  </p:sldMasterIdLst>
  <p:sldIdLst>
    <p:sldId id="256" r:id="rId6"/>
    <p:sldId id="257" r:id="rId7"/>
    <p:sldId id="258" r:id="rId8"/>
    <p:sldId id="259" r:id="rId9"/>
    <p:sldId id="260" r:id="rId10"/>
    <p:sldId id="261" r:id="rId11"/>
    <p:sldId id="262" r:id="rId12"/>
    <p:sldId id="263" r:id="rId13"/>
    <p:sldId id="311" r:id="rId14"/>
    <p:sldId id="289" r:id="rId15"/>
    <p:sldId id="291" r:id="rId16"/>
    <p:sldId id="312" r:id="rId17"/>
    <p:sldId id="290" r:id="rId18"/>
    <p:sldId id="292" r:id="rId19"/>
    <p:sldId id="313" r:id="rId20"/>
    <p:sldId id="264" r:id="rId21"/>
    <p:sldId id="265" r:id="rId22"/>
    <p:sldId id="266" r:id="rId23"/>
    <p:sldId id="267" r:id="rId24"/>
    <p:sldId id="268" r:id="rId25"/>
    <p:sldId id="269" r:id="rId26"/>
    <p:sldId id="270" r:id="rId27"/>
    <p:sldId id="316" r:id="rId28"/>
    <p:sldId id="301" r:id="rId29"/>
    <p:sldId id="300" r:id="rId30"/>
    <p:sldId id="314" r:id="rId31"/>
    <p:sldId id="302" r:id="rId32"/>
    <p:sldId id="303" r:id="rId33"/>
    <p:sldId id="304" r:id="rId34"/>
    <p:sldId id="305" r:id="rId35"/>
    <p:sldId id="306" r:id="rId36"/>
    <p:sldId id="307" r:id="rId37"/>
    <p:sldId id="308" r:id="rId38"/>
    <p:sldId id="309" r:id="rId39"/>
    <p:sldId id="310" r:id="rId40"/>
    <p:sldId id="315" r:id="rId41"/>
    <p:sldId id="286" r:id="rId42"/>
    <p:sldId id="287" r:id="rId43"/>
    <p:sldId id="288"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viewProps" Target="viewProps.xml"/><Relationship Id="rId20" Type="http://schemas.openxmlformats.org/officeDocument/2006/relationships/slide" Target="slides/slide15.xml"/><Relationship Id="rId41" Type="http://schemas.openxmlformats.org/officeDocument/2006/relationships/slide" Target="slides/slide3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C271B3-0427-4C63-AB3A-3B4BC6CF653D}" type="datetimeFigureOut">
              <a:rPr lang="en-US" smtClean="0"/>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4A944-D84C-4700-8E80-775BD8419890}" type="slidenum">
              <a:rPr lang="en-US" smtClean="0"/>
              <a:t>‹#›</a:t>
            </a:fld>
            <a:endParaRPr lang="en-US"/>
          </a:p>
        </p:txBody>
      </p:sp>
    </p:spTree>
    <p:extLst>
      <p:ext uri="{BB962C8B-B14F-4D97-AF65-F5344CB8AC3E}">
        <p14:creationId xmlns:p14="http://schemas.microsoft.com/office/powerpoint/2010/main" val="2333583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C271B3-0427-4C63-AB3A-3B4BC6CF653D}" type="datetimeFigureOut">
              <a:rPr lang="en-US" smtClean="0"/>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4A944-D84C-4700-8E80-775BD8419890}" type="slidenum">
              <a:rPr lang="en-US" smtClean="0"/>
              <a:t>‹#›</a:t>
            </a:fld>
            <a:endParaRPr lang="en-US"/>
          </a:p>
        </p:txBody>
      </p:sp>
    </p:spTree>
    <p:extLst>
      <p:ext uri="{BB962C8B-B14F-4D97-AF65-F5344CB8AC3E}">
        <p14:creationId xmlns:p14="http://schemas.microsoft.com/office/powerpoint/2010/main" val="523146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C271B3-0427-4C63-AB3A-3B4BC6CF653D}" type="datetimeFigureOut">
              <a:rPr lang="en-US" smtClean="0"/>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4A944-D84C-4700-8E80-775BD8419890}" type="slidenum">
              <a:rPr lang="en-US" smtClean="0"/>
              <a:t>‹#›</a:t>
            </a:fld>
            <a:endParaRPr lang="en-US"/>
          </a:p>
        </p:txBody>
      </p:sp>
    </p:spTree>
    <p:extLst>
      <p:ext uri="{BB962C8B-B14F-4D97-AF65-F5344CB8AC3E}">
        <p14:creationId xmlns:p14="http://schemas.microsoft.com/office/powerpoint/2010/main" val="7220679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28451316"/>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5857717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21605558"/>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5195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0950146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235047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733996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82961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C271B3-0427-4C63-AB3A-3B4BC6CF653D}" type="datetimeFigureOut">
              <a:rPr lang="en-US" smtClean="0"/>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4A944-D84C-4700-8E80-775BD8419890}" type="slidenum">
              <a:rPr lang="en-US" smtClean="0"/>
              <a:t>‹#›</a:t>
            </a:fld>
            <a:endParaRPr lang="en-US"/>
          </a:p>
        </p:txBody>
      </p:sp>
    </p:spTree>
    <p:extLst>
      <p:ext uri="{BB962C8B-B14F-4D97-AF65-F5344CB8AC3E}">
        <p14:creationId xmlns:p14="http://schemas.microsoft.com/office/powerpoint/2010/main" val="14301417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162502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259951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8932183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89725203"/>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035394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90541348"/>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260307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915293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4696334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51645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CC271B3-0427-4C63-AB3A-3B4BC6CF653D}" type="datetimeFigureOut">
              <a:rPr lang="en-US" smtClean="0"/>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4A944-D84C-4700-8E80-775BD8419890}" type="slidenum">
              <a:rPr lang="en-US" smtClean="0"/>
              <a:t>‹#›</a:t>
            </a:fld>
            <a:endParaRPr lang="en-US"/>
          </a:p>
        </p:txBody>
      </p:sp>
    </p:spTree>
    <p:extLst>
      <p:ext uri="{BB962C8B-B14F-4D97-AF65-F5344CB8AC3E}">
        <p14:creationId xmlns:p14="http://schemas.microsoft.com/office/powerpoint/2010/main" val="191772261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17238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7276471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8526220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94234488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01838602"/>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10414087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9925394"/>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3521549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67551589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2037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C271B3-0427-4C63-AB3A-3B4BC6CF653D}" type="datetimeFigureOut">
              <a:rPr lang="en-US" smtClean="0"/>
              <a:t>7/7/2026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4A944-D84C-4700-8E80-775BD8419890}" type="slidenum">
              <a:rPr lang="en-US" smtClean="0"/>
              <a:t>‹#›</a:t>
            </a:fld>
            <a:endParaRPr lang="en-US"/>
          </a:p>
        </p:txBody>
      </p:sp>
    </p:spTree>
    <p:extLst>
      <p:ext uri="{BB962C8B-B14F-4D97-AF65-F5344CB8AC3E}">
        <p14:creationId xmlns:p14="http://schemas.microsoft.com/office/powerpoint/2010/main" val="417952874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14402434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2938475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4868296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17297613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95058350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88536816"/>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12771373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7/7/2026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61756029"/>
      </p:ext>
    </p:extLst>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9128027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36352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C271B3-0427-4C63-AB3A-3B4BC6CF653D}" type="datetimeFigureOut">
              <a:rPr lang="en-US" smtClean="0"/>
              <a:t>7/7/2026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4A944-D84C-4700-8E80-775BD8419890}" type="slidenum">
              <a:rPr lang="en-US" smtClean="0"/>
              <a:t>‹#›</a:t>
            </a:fld>
            <a:endParaRPr lang="en-US"/>
          </a:p>
        </p:txBody>
      </p:sp>
    </p:spTree>
    <p:extLst>
      <p:ext uri="{BB962C8B-B14F-4D97-AF65-F5344CB8AC3E}">
        <p14:creationId xmlns:p14="http://schemas.microsoft.com/office/powerpoint/2010/main" val="123623527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05025050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4756654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2963563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4568088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3079134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47468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C271B3-0427-4C63-AB3A-3B4BC6CF653D}" type="datetimeFigureOut">
              <a:rPr lang="en-US" smtClean="0"/>
              <a:t>7/7/2026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4A944-D84C-4700-8E80-775BD8419890}" type="slidenum">
              <a:rPr lang="en-US" smtClean="0"/>
              <a:t>‹#›</a:t>
            </a:fld>
            <a:endParaRPr lang="en-US"/>
          </a:p>
        </p:txBody>
      </p:sp>
    </p:spTree>
    <p:extLst>
      <p:ext uri="{BB962C8B-B14F-4D97-AF65-F5344CB8AC3E}">
        <p14:creationId xmlns:p14="http://schemas.microsoft.com/office/powerpoint/2010/main" val="1609691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C271B3-0427-4C63-AB3A-3B4BC6CF653D}" type="datetimeFigureOut">
              <a:rPr lang="en-US" smtClean="0"/>
              <a:t>7/7/2026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4A944-D84C-4700-8E80-775BD8419890}" type="slidenum">
              <a:rPr lang="en-US" smtClean="0"/>
              <a:t>‹#›</a:t>
            </a:fld>
            <a:endParaRPr lang="en-US"/>
          </a:p>
        </p:txBody>
      </p:sp>
    </p:spTree>
    <p:extLst>
      <p:ext uri="{BB962C8B-B14F-4D97-AF65-F5344CB8AC3E}">
        <p14:creationId xmlns:p14="http://schemas.microsoft.com/office/powerpoint/2010/main" val="2571190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CC271B3-0427-4C63-AB3A-3B4BC6CF653D}" type="datetimeFigureOut">
              <a:rPr lang="en-US" smtClean="0"/>
              <a:t>7/7/2026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4A944-D84C-4700-8E80-775BD8419890}" type="slidenum">
              <a:rPr lang="en-US" smtClean="0"/>
              <a:t>‹#›</a:t>
            </a:fld>
            <a:endParaRPr lang="en-US"/>
          </a:p>
        </p:txBody>
      </p:sp>
    </p:spTree>
    <p:extLst>
      <p:ext uri="{BB962C8B-B14F-4D97-AF65-F5344CB8AC3E}">
        <p14:creationId xmlns:p14="http://schemas.microsoft.com/office/powerpoint/2010/main" val="2317968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CC271B3-0427-4C63-AB3A-3B4BC6CF653D}" type="datetimeFigureOut">
              <a:rPr lang="en-US" smtClean="0"/>
              <a:t>7/7/2026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4A944-D84C-4700-8E80-775BD8419890}" type="slidenum">
              <a:rPr lang="en-US" smtClean="0"/>
              <a:t>‹#›</a:t>
            </a:fld>
            <a:endParaRPr lang="en-US"/>
          </a:p>
        </p:txBody>
      </p:sp>
    </p:spTree>
    <p:extLst>
      <p:ext uri="{BB962C8B-B14F-4D97-AF65-F5344CB8AC3E}">
        <p14:creationId xmlns:p14="http://schemas.microsoft.com/office/powerpoint/2010/main" val="3278651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C271B3-0427-4C63-AB3A-3B4BC6CF653D}" type="datetimeFigureOut">
              <a:rPr lang="en-US" smtClean="0"/>
              <a:t>7/7/2026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F4A944-D84C-4700-8E80-775BD8419890}" type="slidenum">
              <a:rPr lang="en-US" smtClean="0"/>
              <a:t>‹#›</a:t>
            </a:fld>
            <a:endParaRPr lang="en-US"/>
          </a:p>
        </p:txBody>
      </p:sp>
    </p:spTree>
    <p:extLst>
      <p:ext uri="{BB962C8B-B14F-4D97-AF65-F5344CB8AC3E}">
        <p14:creationId xmlns:p14="http://schemas.microsoft.com/office/powerpoint/2010/main" val="323602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952437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339659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D301366-D603-476B-84BC-B73C9D87DD4E}"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DC0E98-F9BD-4A18-9CFC-A9C3621BDAAC}"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8845040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7/7/2026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482479789"/>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2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3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3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3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3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3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3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5836" y="0"/>
            <a:ext cx="12317835" cy="6858000"/>
          </a:xfrm>
          <a:prstGeom prst="rect">
            <a:avLst/>
          </a:prstGeom>
        </p:spPr>
      </p:pic>
    </p:spTree>
    <p:extLst>
      <p:ext uri="{BB962C8B-B14F-4D97-AF65-F5344CB8AC3E}">
        <p14:creationId xmlns:p14="http://schemas.microsoft.com/office/powerpoint/2010/main" val="4208372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smtClean="0">
                <a:solidFill>
                  <a:srgbClr val="FF0000"/>
                </a:solidFill>
                <a:latin typeface="Arial" panose="020B0604020202020204" pitchFamily="34" charset="0"/>
                <a:cs typeface="Arial" panose="020B0604020202020204" pitchFamily="34" charset="0"/>
              </a:rPr>
              <a:t>Đáp ca</a:t>
            </a:r>
            <a:br>
              <a:rPr lang="en-US" sz="6000" b="1" smtClean="0">
                <a:solidFill>
                  <a:srgbClr val="FF0000"/>
                </a:solidFill>
                <a:latin typeface="Arial" panose="020B0604020202020204" pitchFamily="34" charset="0"/>
                <a:cs typeface="Arial" panose="020B0604020202020204" pitchFamily="34" charset="0"/>
              </a:rPr>
            </a:br>
            <a:r>
              <a:rPr lang="en-US" sz="4000" b="1" smtClean="0">
                <a:solidFill>
                  <a:srgbClr val="00B0F0"/>
                </a:solidFill>
                <a:latin typeface="Arial" panose="020B0604020202020204" pitchFamily="34" charset="0"/>
                <a:cs typeface="Arial" panose="020B0604020202020204" pitchFamily="34" charset="0"/>
              </a:rPr>
              <a:t>bùi ninh</a:t>
            </a:r>
            <a:endParaRPr lang="en-US" sz="4000" b="1" dirty="0">
              <a:solidFill>
                <a:srgbClr val="00B0F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24498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E7F06-1A12-038E-B4FD-A7F7F49726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1390A8-AB50-CAD7-57A9-544102F8DFB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818C03F-B388-03CE-6884-D3F9700EA0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031" y="-143503"/>
            <a:ext cx="12575567" cy="7109717"/>
          </a:xfrm>
          <a:prstGeom prst="rect">
            <a:avLst/>
          </a:prstGeom>
        </p:spPr>
      </p:pic>
      <p:sp>
        <p:nvSpPr>
          <p:cNvPr id="5" name="Rectangle 4"/>
          <p:cNvSpPr/>
          <p:nvPr/>
        </p:nvSpPr>
        <p:spPr>
          <a:xfrm>
            <a:off x="834888" y="2014194"/>
            <a:ext cx="10764078" cy="1754326"/>
          </a:xfrm>
          <a:prstGeom prst="rect">
            <a:avLst/>
          </a:prstGeom>
        </p:spPr>
        <p:txBody>
          <a:bodyPr wrap="square">
            <a:spAutoFit/>
          </a:bodyPr>
          <a:lstStyle/>
          <a:p>
            <a:pPr algn="just" fontAlgn="base">
              <a:spcAft>
                <a:spcPts val="1200"/>
              </a:spcAft>
            </a:pPr>
            <a:r>
              <a:rPr lang="en-US" sz="5400" b="1">
                <a:solidFill>
                  <a:srgbClr val="333333"/>
                </a:solidFill>
                <a:latin typeface="Arial" panose="020B0604020202020204" pitchFamily="34" charset="0"/>
                <a:ea typeface="Times New Roman" panose="02020603050405020304" pitchFamily="18" charset="0"/>
              </a:rPr>
              <a:t>Lời Chúa rơi vào đất tốt sẽ khai hoa kết trái nhiều.</a:t>
            </a:r>
            <a:endParaRPr lang="en-US" sz="5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534317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5836" y="0"/>
            <a:ext cx="12317835" cy="6858000"/>
          </a:xfrm>
          <a:prstGeom prst="rect">
            <a:avLst/>
          </a:prstGeom>
        </p:spPr>
      </p:pic>
    </p:spTree>
    <p:extLst>
      <p:ext uri="{BB962C8B-B14F-4D97-AF65-F5344CB8AC3E}">
        <p14:creationId xmlns:p14="http://schemas.microsoft.com/office/powerpoint/2010/main" val="3463482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smtClean="0">
                <a:solidFill>
                  <a:srgbClr val="FF0000"/>
                </a:solidFill>
                <a:latin typeface="Arial" panose="020B0604020202020204" pitchFamily="34" charset="0"/>
                <a:cs typeface="Arial" panose="020B0604020202020204" pitchFamily="34" charset="0"/>
              </a:rPr>
              <a:t>Alleluia</a:t>
            </a:r>
            <a:br>
              <a:rPr lang="en-US" sz="6000" b="1" smtClean="0">
                <a:solidFill>
                  <a:srgbClr val="FF0000"/>
                </a:solidFill>
                <a:latin typeface="Arial" panose="020B0604020202020204" pitchFamily="34" charset="0"/>
                <a:cs typeface="Arial" panose="020B0604020202020204" pitchFamily="34" charset="0"/>
              </a:rPr>
            </a:br>
            <a:r>
              <a:rPr lang="en-US" sz="2800" b="1" smtClean="0">
                <a:solidFill>
                  <a:srgbClr val="00B0F0"/>
                </a:solidFill>
                <a:latin typeface="Arial" panose="020B0604020202020204" pitchFamily="34" charset="0"/>
                <a:cs typeface="Arial" panose="020B0604020202020204" pitchFamily="34" charset="0"/>
              </a:rPr>
              <a:t>bùi ninh</a:t>
            </a:r>
            <a:endParaRPr lang="en-US" sz="2800" b="1" dirty="0">
              <a:solidFill>
                <a:srgbClr val="00B0F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3304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E7F06-1A12-038E-B4FD-A7F7F49726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1390A8-AB50-CAD7-57A9-544102F8DFB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818C03F-B388-03CE-6884-D3F9700EA0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94465" y="944217"/>
            <a:ext cx="11422552" cy="5632311"/>
          </a:xfrm>
          <a:prstGeom prst="rect">
            <a:avLst/>
          </a:prstGeom>
        </p:spPr>
        <p:txBody>
          <a:bodyPr wrap="square">
            <a:spAutoFit/>
          </a:bodyPr>
          <a:lstStyle/>
          <a:p>
            <a:pPr algn="just"/>
            <a:r>
              <a:rPr lang="en-US" sz="7200">
                <a:solidFill>
                  <a:srgbClr val="333333"/>
                </a:solidFill>
                <a:latin typeface="Arial" panose="020B0604020202020204" pitchFamily="34" charset="0"/>
                <a:ea typeface="Times New Roman" panose="02020603050405020304" pitchFamily="18" charset="0"/>
              </a:rPr>
              <a:t>Hạt giống là Lời Thiên Chúa, người gieo giống là Đức Kitô, những ai tuân giữ Lời Người sẽ tồn tại muôn </a:t>
            </a:r>
            <a:r>
              <a:rPr lang="en-US" sz="7200" smtClean="0">
                <a:solidFill>
                  <a:srgbClr val="333333"/>
                </a:solidFill>
                <a:latin typeface="Arial" panose="020B0604020202020204" pitchFamily="34" charset="0"/>
                <a:ea typeface="Times New Roman" panose="02020603050405020304" pitchFamily="18" charset="0"/>
              </a:rPr>
              <a:t>đời.</a:t>
            </a:r>
            <a:endParaRPr lang="en-US" sz="7200"/>
          </a:p>
        </p:txBody>
      </p:sp>
    </p:spTree>
    <p:extLst>
      <p:ext uri="{BB962C8B-B14F-4D97-AF65-F5344CB8AC3E}">
        <p14:creationId xmlns:p14="http://schemas.microsoft.com/office/powerpoint/2010/main" val="859585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5836" y="0"/>
            <a:ext cx="12317835" cy="6858000"/>
          </a:xfrm>
          <a:prstGeom prst="rect">
            <a:avLst/>
          </a:prstGeom>
        </p:spPr>
      </p:pic>
    </p:spTree>
    <p:extLst>
      <p:ext uri="{BB962C8B-B14F-4D97-AF65-F5344CB8AC3E}">
        <p14:creationId xmlns:p14="http://schemas.microsoft.com/office/powerpoint/2010/main" val="10951797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CỦA LỄ TÌNH YÊU</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44855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53377"/>
            <a:ext cx="11314545" cy="509370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5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(i) lên Thiên Chúa của lễ (í a) mọn hèn. Này là rượu nho thơm hiệp dâng cùng với bánh miến, tiến dâng trước Cha Toàn Năng.</a:t>
            </a:r>
            <a:endParaRPr kumimoji="0" lang="vi-VN" sz="6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110793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A34DF-DA31-44E2-D62B-2C81BEF2AF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80E5FE-0A33-877C-4662-EFB0301363A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66BD248-4E61-AB6B-66E9-1711A2656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0CCA58C-D76A-4CAC-EF52-8B64C6C028B7}"/>
              </a:ext>
            </a:extLst>
          </p:cNvPr>
          <p:cNvSpPr/>
          <p:nvPr/>
        </p:nvSpPr>
        <p:spPr>
          <a:xfrm>
            <a:off x="438727" y="151179"/>
            <a:ext cx="11314545" cy="655564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lên đoàn con dâng là dâng lên Ngài với cả (í a) tấm lòng là lòng con yêu mến Chúa. Xin Cha đầy khoan nhân dủ thương nhận lấy lễ vật dù có mọn hèn nhưng đượm tình con yêu Ngài.</a:t>
            </a:r>
            <a:endPar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584716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3DD69C-5F52-BD93-5CBB-35C5985B7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721FD0-269B-9A44-DD7D-7AF3A8D7BED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C847898-6310-5881-B0E6-BBC4FE519C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FEB78F1-D67F-3C4A-4CE9-8D09005FF606}"/>
              </a:ext>
            </a:extLst>
          </p:cNvPr>
          <p:cNvSpPr/>
          <p:nvPr/>
        </p:nvSpPr>
        <p:spPr>
          <a:xfrm>
            <a:off x="438727" y="553377"/>
            <a:ext cx="11314545" cy="509370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(i) lên Thiên Chúa của lễ thấm bao mồ hôi. Là cuộc đời lao công bàn tay ngày đêm xới bón, kết nên bánh thơm rượu nồng.</a:t>
            </a:r>
            <a:endParaRPr kumimoji="0" lang="vi-VN" sz="6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78435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Ca </a:t>
            </a:r>
            <a:r>
              <a:rPr lang="en-US" sz="6000" b="1" dirty="0" err="1">
                <a:solidFill>
                  <a:srgbClr val="FF0000"/>
                </a:solidFill>
                <a:latin typeface="Arial" panose="020B0604020202020204" pitchFamily="34" charset="0"/>
                <a:cs typeface="Arial" panose="020B0604020202020204" pitchFamily="34" charset="0"/>
              </a:rPr>
              <a:t>lên</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đi</a:t>
            </a:r>
            <a:r>
              <a:rPr lang="en-US" sz="6000" b="1" dirty="0">
                <a:solidFill>
                  <a:srgbClr val="FF0000"/>
                </a:solidFill>
                <a:latin typeface="Arial" panose="020B0604020202020204" pitchFamily="34" charset="0"/>
                <a:cs typeface="Arial" panose="020B0604020202020204" pitchFamily="34" charset="0"/>
              </a:rPr>
              <a:t> 10</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45196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7EF1A-71E9-1121-6054-60DD330940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6B4025-553F-9E30-6E05-5FAF4E19E68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A3F32EC-DBDE-923C-8F60-09820970F1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8657C98-D1E9-B7B6-DAE7-E3B6AA87DA06}"/>
              </a:ext>
            </a:extLst>
          </p:cNvPr>
          <p:cNvSpPr/>
          <p:nvPr/>
        </p:nvSpPr>
        <p:spPr>
          <a:xfrm>
            <a:off x="438727" y="151179"/>
            <a:ext cx="11314545" cy="655564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lên đoàn con dâng là dâng lên Ngài với cả (í a) tấm lòng là lòng con yêu mến Chúa. Xin Cha đầy khoan nhân dủ thương nhận lấy lễ vật dù có mọn hèn nhưng đượm tình con yêu Ngài.</a:t>
            </a:r>
            <a:endPar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383412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121ED-ABA1-7506-3F57-5F72968980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DE1528-6B86-3515-F152-219E1611368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6B87A04-BDA4-AC22-E324-DEEAD98944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B0051B7-BE6F-867A-C4D7-DC8643F6AEF0}"/>
              </a:ext>
            </a:extLst>
          </p:cNvPr>
          <p:cNvSpPr/>
          <p:nvPr/>
        </p:nvSpPr>
        <p:spPr>
          <a:xfrm>
            <a:off x="438727" y="553377"/>
            <a:ext cx="11314545"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65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5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(i) lên Thiên Chúa cuộc sống chúng con ngày nay. Là cuộc đời hy sinh đẹp trong đường dâng hiến Chúa, để nên chứng nhân tình yêu.</a:t>
            </a:r>
            <a:endParaRPr kumimoji="0" lang="vi-VN" sz="6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890210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0BF270-315C-7A20-37C4-33AAEA8ECD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7AE720-3DBE-EE81-EADA-2EF1DC506B4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5FC940C-975D-097C-CE00-FE9C9289D7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114C30D-18C2-8701-F4C2-BCDC7F7A06F7}"/>
              </a:ext>
            </a:extLst>
          </p:cNvPr>
          <p:cNvSpPr/>
          <p:nvPr/>
        </p:nvSpPr>
        <p:spPr>
          <a:xfrm>
            <a:off x="438727" y="151179"/>
            <a:ext cx="11314545" cy="655564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Dâng lên đoàn con dâng là dâng lên Ngài với cả (í a) tấm lòng là lòng con yêu mến Chúa. Xin Cha đầy khoan nhân dủ thương nhận lấy lễ vật dù có mọn hèn nhưng đượm tình con yêu Ngài.</a:t>
            </a:r>
            <a:endPar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096514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389"/>
            <a:ext cx="12192000" cy="6871440"/>
          </a:xfrm>
          <a:prstGeom prst="rect">
            <a:avLst/>
          </a:prstGeom>
        </p:spPr>
      </p:pic>
    </p:spTree>
    <p:extLst>
      <p:ext uri="{BB962C8B-B14F-4D97-AF65-F5344CB8AC3E}">
        <p14:creationId xmlns:p14="http://schemas.microsoft.com/office/powerpoint/2010/main" val="41684076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238538" y="2651204"/>
            <a:ext cx="11103377" cy="110799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CA</a:t>
            </a:r>
            <a:r>
              <a:rPr kumimoji="0" lang="en-US" sz="6600" b="1" i="0" u="none" strike="noStrike" kern="1200" cap="none" spc="0" normalizeH="0" noProof="0" dirty="0" smtClean="0">
                <a:ln>
                  <a:noFill/>
                </a:ln>
                <a:solidFill>
                  <a:srgbClr val="FF0000"/>
                </a:solidFill>
                <a:effectLst/>
                <a:uLnTx/>
                <a:uFillTx/>
                <a:latin typeface="Arial" panose="020B0604020202020204" pitchFamily="34" charset="0"/>
                <a:ea typeface="+mn-ea"/>
                <a:cs typeface="Arial" panose="020B0604020202020204" pitchFamily="34" charset="0"/>
              </a:rPr>
              <a:t> HIỆP LỄ</a:t>
            </a:r>
            <a:endParaRPr kumimoji="0" lang="vi-VN" sz="6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777007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Rectangle 2"/>
          <p:cNvSpPr/>
          <p:nvPr/>
        </p:nvSpPr>
        <p:spPr>
          <a:xfrm>
            <a:off x="447261" y="258417"/>
            <a:ext cx="11370365" cy="4774833"/>
          </a:xfrm>
          <a:prstGeom prst="rect">
            <a:avLst/>
          </a:prstGeom>
        </p:spPr>
        <p:txBody>
          <a:bodyPr wrap="square">
            <a:spAutoFit/>
          </a:bodyPr>
          <a:lstStyle/>
          <a:p>
            <a:pPr algn="just" fontAlgn="base">
              <a:lnSpc>
                <a:spcPct val="107000"/>
              </a:lnSpc>
              <a:spcAft>
                <a:spcPts val="800"/>
              </a:spcAft>
            </a:pPr>
            <a:r>
              <a:rPr lang="en-US" sz="7200" i="1">
                <a:solidFill>
                  <a:srgbClr val="333333"/>
                </a:solidFill>
                <a:latin typeface="Arial" panose="020B0604020202020204" pitchFamily="34" charset="0"/>
                <a:ea typeface="Times New Roman" panose="02020603050405020304" pitchFamily="18" charset="0"/>
                <a:cs typeface="Times New Roman" panose="02020603050405020304" pitchFamily="18" charset="0"/>
              </a:rPr>
              <a:t>Chúa nói: Ai ăn thịt và uống máu tôi, thì luôn kết hợp vói tôi, và tôi luôn kết hợp với người ấy.</a:t>
            </a:r>
            <a:endParaRPr lang="en-US" sz="72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986381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5836" y="0"/>
            <a:ext cx="12317835" cy="6858000"/>
          </a:xfrm>
          <a:prstGeom prst="rect">
            <a:avLst/>
          </a:prstGeom>
        </p:spPr>
      </p:pic>
    </p:spTree>
    <p:extLst>
      <p:ext uri="{BB962C8B-B14F-4D97-AF65-F5344CB8AC3E}">
        <p14:creationId xmlns:p14="http://schemas.microsoft.com/office/powerpoint/2010/main" val="35537437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b="1" dirty="0">
                <a:solidFill>
                  <a:srgbClr val="FF0000"/>
                </a:solidFill>
                <a:latin typeface="Arial" panose="020B0604020202020204" pitchFamily="34" charset="0"/>
                <a:cs typeface="Arial" panose="020B0604020202020204" pitchFamily="34" charset="0"/>
              </a:rPr>
              <a:t>DỤ NGÔN GIEO GIỐNG</a:t>
            </a:r>
          </a:p>
        </p:txBody>
      </p:sp>
    </p:spTree>
    <p:extLst>
      <p:ext uri="{BB962C8B-B14F-4D97-AF65-F5344CB8AC3E}">
        <p14:creationId xmlns:p14="http://schemas.microsoft.com/office/powerpoint/2010/main" val="8177445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3DD69C-5F52-BD93-5CBB-35C5985B71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721FD0-269B-9A44-DD7D-7AF3A8D7BED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C847898-6310-5881-B0E6-BBC4FE519C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FEB78F1-D67F-3C4A-4CE9-8D09005FF606}"/>
              </a:ext>
            </a:extLst>
          </p:cNvPr>
          <p:cNvSpPr/>
          <p:nvPr/>
        </p:nvSpPr>
        <p:spPr>
          <a:xfrm>
            <a:off x="438727" y="109331"/>
            <a:ext cx="11269569" cy="570925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5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5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Người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kia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vui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chân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ra</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gieo</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giống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khắp</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nơi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trên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nương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đồng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Hạt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nao tung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gieo</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rơi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trên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mé</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đường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bị</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chim</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trời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tới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ăn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Tựa</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như</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ai kia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tuy</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nghe</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Lời Chúa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mà</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không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hiểu</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biết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chi.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Những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gì</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đã</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gieo</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trong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lòng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ma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quỷ</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mau</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chóng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lại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cướp</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1408109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46D0D0-BB26-4A7C-B056-D13C781F5F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E2CCEC-FB31-F100-2610-01DB493C54F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2489EF3-FB20-3671-7168-F79131863D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FF30D77-2752-E4D6-22B9-FAEB218C7F7F}"/>
              </a:ext>
            </a:extLst>
          </p:cNvPr>
          <p:cNvSpPr/>
          <p:nvPr/>
        </p:nvSpPr>
        <p:spPr>
          <a:xfrm>
            <a:off x="438727" y="337930"/>
            <a:ext cx="11319264"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Nguyện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xin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Thiên Chúa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thương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ban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cho</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con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một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lòng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mến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sắt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son.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Để</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trọn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đời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con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biết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lắng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nghe</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và</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thực</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ý Chúa. Nguyện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xin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Thiên Chúa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cho</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thân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tâm</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con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thành</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mảnh</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tốt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tươi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Để</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Lời Thiên Chúa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sinh</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trái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kết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hoa</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làm</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thành</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mùa</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bội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thu</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60209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38367" y="333890"/>
            <a:ext cx="1108786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1.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Từ miền thiên cung, ca lên đi, trần đời hiệp chung, ca lên đi. Non xanh chập chùng, sóng nước mông, lung khắp cõi không trung, hãy hát vang mọi nơi.</a:t>
            </a: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15868853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7EF1A-71E9-1121-6054-60DD330940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6B4025-553F-9E30-6E05-5FAF4E19E68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A3F32EC-DBDE-923C-8F60-09820970F1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8657C98-D1E9-B7B6-DAE7-E3B6AA87DA06}"/>
              </a:ext>
            </a:extLst>
          </p:cNvPr>
          <p:cNvSpPr/>
          <p:nvPr/>
        </p:nvSpPr>
        <p:spPr>
          <a:xfrm>
            <a:off x="438728" y="387626"/>
            <a:ext cx="11279508"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Người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kia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vui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chân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ra</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gieo</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giống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khắp</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nơi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trên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nương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đồng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Hạt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nao tung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gieo</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rơi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trên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đá</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sỏi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mọc</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lên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liền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chết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khô</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Tựa</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như</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ai kia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khi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nghe</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Lời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Chúa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liền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vui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nhận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ý hay.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Tới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ngày</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khó</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nguy</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trong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đời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quên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Lời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nên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sẽ</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quỵ</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ngã</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ngay</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562014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DD9C3-A61A-D2AB-E937-9762DF7A33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8837E3-F43A-E59D-65DC-C9FD4E9654F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06674FA-DD26-90D7-E56C-0B65294828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C6D0BF5-500A-A289-18BA-A94835036758}"/>
              </a:ext>
            </a:extLst>
          </p:cNvPr>
          <p:cNvSpPr/>
          <p:nvPr/>
        </p:nvSpPr>
        <p:spPr>
          <a:xfrm>
            <a:off x="438727" y="337930"/>
            <a:ext cx="11319264"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Nguyện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xin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Thiên Chúa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thương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ban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cho</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con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một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lòng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mến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sắt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son.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Để</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trọn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đời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con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biết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lắng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nghe</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và</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thực</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ý Chúa. Nguyện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xin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Thiên Chúa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cho</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thân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tâm</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con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thành</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mảnh</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tốt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tươi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Để</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Lời Thiên Chúa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sinh</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trái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kết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hoa</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làm</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thành</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mùa</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bội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thu</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584708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5DEFC7-1A9B-54AA-D313-5B9AFAB11D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6A7FDA-4450-9FFA-02B6-C9558F8168A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15A6B60-EAC3-1694-BC6A-B4EBEEC859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1815435-9EA5-B4A6-03EA-E206C262D9E6}"/>
              </a:ext>
            </a:extLst>
          </p:cNvPr>
          <p:cNvSpPr/>
          <p:nvPr/>
        </p:nvSpPr>
        <p:spPr>
          <a:xfrm>
            <a:off x="438727" y="337930"/>
            <a:ext cx="11319264"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3.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Người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kia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vui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chân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ra</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gieo</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giống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khắp</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nơi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trên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nương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đồng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Hạt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nào</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tung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gieo</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rơi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trong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khóm</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bụi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bị</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gai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chèn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khó</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lên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Tựa</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như</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ai kia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khi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nghe</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Lời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Chúa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mà</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vinh</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lợi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đắm</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say.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Tới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ngày</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lắng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lo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sự</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đời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nên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Lời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không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kết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được</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trái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hoa</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537632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49D1B-F676-92A6-E6E9-6420BF3BFD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AAFBFF-E030-DCAB-0304-2891F85E2CD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8BEDD2F-1789-B12C-AEF6-EA8B430D3D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927DDF5-7F84-90A1-88C2-EC639A4852DC}"/>
              </a:ext>
            </a:extLst>
          </p:cNvPr>
          <p:cNvSpPr/>
          <p:nvPr/>
        </p:nvSpPr>
        <p:spPr>
          <a:xfrm>
            <a:off x="438727" y="337930"/>
            <a:ext cx="11319264"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Nguyện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xin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Thiên Chúa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thương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ban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cho</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con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một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lòng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mến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sắt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son.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Để</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trọn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đời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con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biết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lắng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nghe</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và</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thực</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ý Chúa. Nguyện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xin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Thiên Chúa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cho</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thân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tâm</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con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thành</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mảnh</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tốt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tươi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Để</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Lời Thiên Chúa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sinh</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trái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kết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hoa</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làm</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thành</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mùa</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bội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thu</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400569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0DFFB-BE36-23BE-899A-E33027761D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9501B3-CE39-74DE-9B60-15FD5E15915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346FB0C-3856-5D90-46D6-340BA78F64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8B78BE3-FD5A-7C7E-C783-C3928E1DEDE9}"/>
              </a:ext>
            </a:extLst>
          </p:cNvPr>
          <p:cNvSpPr/>
          <p:nvPr/>
        </p:nvSpPr>
        <p:spPr>
          <a:xfrm>
            <a:off x="438727" y="337930"/>
            <a:ext cx="11319264"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4.</a:t>
            </a: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Người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kia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vui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chân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ra</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gieo</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giống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khắp</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nơi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trên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nương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đồng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Hạt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nao tung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gieo</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rơi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trên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màu</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mọc</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lên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trổ</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trĩu</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bông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Tựa</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như</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ai kia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khi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nghe</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Lời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Chúa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được</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ơn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hiểu</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biết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sâu</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Khấn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cầu</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sống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theo</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như</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Lời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nên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đời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sinh</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kết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được</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trái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hoa</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874271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D2D2D-83D9-8FFC-9676-987E089A7A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AF2E4A-2D94-11C7-B7AD-64879BDA960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ABFE4DB-8FEA-ADFD-F7BD-F3D6217963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34A7AE8-179A-08DA-42AD-A6B40207BB88}"/>
              </a:ext>
            </a:extLst>
          </p:cNvPr>
          <p:cNvSpPr/>
          <p:nvPr/>
        </p:nvSpPr>
        <p:spPr>
          <a:xfrm>
            <a:off x="438727" y="337930"/>
            <a:ext cx="11319264"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Nguyện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xin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Thiên Chúa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thương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ban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cho</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con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một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lòng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mến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sắt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son.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Để</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trọn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đời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con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biết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lắng</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nghe</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và</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thực</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ý Chúa. Nguyện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xin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Thiên Chúa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cho</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thân</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tâm</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con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thành</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mảnh</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đất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tốt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tươi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Để</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Lời Thiên Chúa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sinh</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trái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kết</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hoa</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làm</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thành</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mùa</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bội</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50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thu</a:t>
            </a:r>
            <a:r>
              <a:rPr kumimoji="0" lang="en-US"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endPar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113391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5836" y="0"/>
            <a:ext cx="12317835" cy="6858000"/>
          </a:xfrm>
          <a:prstGeom prst="rect">
            <a:avLst/>
          </a:prstGeom>
        </p:spPr>
      </p:pic>
    </p:spTree>
    <p:extLst>
      <p:ext uri="{BB962C8B-B14F-4D97-AF65-F5344CB8AC3E}">
        <p14:creationId xmlns:p14="http://schemas.microsoft.com/office/powerpoint/2010/main" val="20585983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CẢM TẠ HỒNG ÂN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14657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605136" y="642594"/>
            <a:ext cx="10792668" cy="572464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a:t>
            </a:r>
            <a:r>
              <a:rPr kumimoji="0" lang="vi-VN" sz="6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Xin cảm tạ hồng ân Cha ban. Vì thương mến từ muôn ngàn đời. Đem Tin Mừng về gieo nơi nơi, cho muôn dân kết đoàn sống vui.</a:t>
            </a: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258083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605136" y="231820"/>
            <a:ext cx="10882820" cy="676170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Mến Chúa (láy), mến yêu trọn đời (láy), mến Chúa (láy), mến yêu mọi người (láy). Niềm tin (láy), xin dâng lên Cha (láy), tình thương (láy), mến trao mọi người.</a:t>
            </a: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9271751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355FB-8F42-9FE9-529A-5F426E6CA2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8E43E9-1BF7-A7F2-DB80-7689DADB9AE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C64A341-2932-042F-64DC-A8BDCA1DBD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8242D39-596D-B11F-FA2C-E395976C65C5}"/>
              </a:ext>
            </a:extLst>
          </p:cNvPr>
          <p:cNvSpPr/>
          <p:nvPr/>
        </p:nvSpPr>
        <p:spPr>
          <a:xfrm>
            <a:off x="538367" y="333890"/>
            <a:ext cx="1108786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Cùng ngàn sinh linh, ca lên đi, hòa thành muôn kinh, ca lên đi. Câu thơ đẹp tình khúc hát tôn vinh tiến Chúa quang minh, Đấng mến thương muôn đời.</a:t>
            </a: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767351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C1A63-60B5-1028-AD91-C1EE6911C4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5B0010-D166-30A2-88A8-1D9ED8DDD71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0134D55-FA1D-A6E9-77B6-AE226E9AA5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AB3B618-462A-8AC7-63AA-76B2A4BF2DD5}"/>
              </a:ext>
            </a:extLst>
          </p:cNvPr>
          <p:cNvSpPr/>
          <p:nvPr/>
        </p:nvSpPr>
        <p:spPr>
          <a:xfrm>
            <a:off x="538367" y="333890"/>
            <a:ext cx="1108786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2.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Từ trời hừng đông, ca lên đi, ngàn vạn kỳ công, ca lên đi. Hoa tươi ruộng đồng, nắng thắm non sông, sóng lúa mênh mông, hãy hát vang mọi nơi.</a:t>
            </a: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2786596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E7F06-1A12-038E-B4FD-A7F7F49726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1390A8-AB50-CAD7-57A9-544102F8DFB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818C03F-B388-03CE-6884-D3F9700EA0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8CEF43B-850B-FB75-2E7C-5FFB18C46383}"/>
              </a:ext>
            </a:extLst>
          </p:cNvPr>
          <p:cNvSpPr/>
          <p:nvPr/>
        </p:nvSpPr>
        <p:spPr>
          <a:xfrm>
            <a:off x="538367" y="333890"/>
            <a:ext cx="1108786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Cùng ngàn sinh linh, ca lên đi, hòa thành muôn kinh, ca lên đi. Câu thơ đẹp tình khúc hát tôn vinh tiến Chúa quang minh, Đấng mến thương muôn đời.</a:t>
            </a: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796540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8EDCE-EC28-01F9-CB67-1CFB986D36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2E3858-AF11-D4DC-DC5E-93BE683BC6F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3E10EF6-F097-8D77-2EAE-C9B82C837B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62A9F49A-43F3-4395-1887-A4974021D88A}"/>
              </a:ext>
            </a:extLst>
          </p:cNvPr>
          <p:cNvSpPr/>
          <p:nvPr/>
        </p:nvSpPr>
        <p:spPr>
          <a:xfrm>
            <a:off x="538367" y="333890"/>
            <a:ext cx="1108786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3.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Vòm trời cao xanh, ca lên đi, nguyệt cầu long lanh, ca lên đi. Sương gieo đầu cành, liễu rũ mong manh, gió mát đêm thanh, hãy hát vang mọi nơi.</a:t>
            </a: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4288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9D7BF-45C6-B01B-0418-78D30F5CD4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0C3B6A-8DE7-18DF-63C0-6112BF9645B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0C0E76B-0A47-E466-95CC-7C03F01D60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DD37A94-6A5D-277C-A5DC-5C388AF29CF5}"/>
              </a:ext>
            </a:extLst>
          </p:cNvPr>
          <p:cNvSpPr/>
          <p:nvPr/>
        </p:nvSpPr>
        <p:spPr>
          <a:xfrm>
            <a:off x="538367" y="333890"/>
            <a:ext cx="1108786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Cùng ngàn sinh linh, ca lên đi, hòa thành muôn kinh, ca lên đi. Câu thơ đẹp tình khúc hát tôn vinh tiến Chúa quang minh, Đấng mến thương muôn đời.</a:t>
            </a:r>
            <a:endPar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endParaRPr>
          </a:p>
        </p:txBody>
      </p:sp>
    </p:spTree>
    <p:extLst>
      <p:ext uri="{BB962C8B-B14F-4D97-AF65-F5344CB8AC3E}">
        <p14:creationId xmlns:p14="http://schemas.microsoft.com/office/powerpoint/2010/main" val="3246601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5836" y="0"/>
            <a:ext cx="12317835" cy="6858000"/>
          </a:xfrm>
          <a:prstGeom prst="rect">
            <a:avLst/>
          </a:prstGeom>
        </p:spPr>
      </p:pic>
    </p:spTree>
    <p:extLst>
      <p:ext uri="{BB962C8B-B14F-4D97-AF65-F5344CB8AC3E}">
        <p14:creationId xmlns:p14="http://schemas.microsoft.com/office/powerpoint/2010/main" val="1323686806"/>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3.xml><?xml version="1.0" encoding="utf-8"?>
<a:theme xmlns:a="http://schemas.openxmlformats.org/drawingml/2006/main" name="1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4.xml><?xml version="1.0" encoding="utf-8"?>
<a:theme xmlns:a="http://schemas.openxmlformats.org/drawingml/2006/main" name="4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5.xml><?xml version="1.0" encoding="utf-8"?>
<a:theme xmlns:a="http://schemas.openxmlformats.org/drawingml/2006/main" name="2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otalTime>41</TotalTime>
  <Words>1090</Words>
  <Application>Microsoft Office PowerPoint</Application>
  <PresentationFormat>Widescreen</PresentationFormat>
  <Paragraphs>32</Paragraphs>
  <Slides>39</Slides>
  <Notes>0</Notes>
  <HiddenSlides>0</HiddenSlides>
  <MMClips>0</MMClips>
  <ScaleCrop>false</ScaleCrop>
  <HeadingPairs>
    <vt:vector size="6" baseType="variant">
      <vt:variant>
        <vt:lpstr>Fonts Used</vt:lpstr>
      </vt:variant>
      <vt:variant>
        <vt:i4>7</vt:i4>
      </vt:variant>
      <vt:variant>
        <vt:lpstr>Theme</vt:lpstr>
      </vt:variant>
      <vt:variant>
        <vt:i4>5</vt:i4>
      </vt:variant>
      <vt:variant>
        <vt:lpstr>Slide Titles</vt:lpstr>
      </vt:variant>
      <vt:variant>
        <vt:i4>39</vt:i4>
      </vt:variant>
    </vt:vector>
  </HeadingPairs>
  <TitlesOfParts>
    <vt:vector size="51" baseType="lpstr">
      <vt:lpstr>Arial</vt:lpstr>
      <vt:lpstr>Calibri</vt:lpstr>
      <vt:lpstr>Calibri Light</vt:lpstr>
      <vt:lpstr>Century Gothic</vt:lpstr>
      <vt:lpstr>Garamond</vt:lpstr>
      <vt:lpstr>Times New Roman</vt:lpstr>
      <vt:lpstr>Verdana</vt:lpstr>
      <vt:lpstr>Office Theme</vt:lpstr>
      <vt:lpstr>Savon</vt:lpstr>
      <vt:lpstr>1_Savon</vt:lpstr>
      <vt:lpstr>4_Savon</vt:lpstr>
      <vt:lpstr>2_Savon</vt:lpstr>
      <vt:lpstr>PowerPoint Presentation</vt:lpstr>
      <vt:lpstr>Ca lên đi 10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Đáp ca bùi ninh</vt:lpstr>
      <vt:lpstr>PowerPoint Presentation</vt:lpstr>
      <vt:lpstr>PowerPoint Presentation</vt:lpstr>
      <vt:lpstr>Alleluia bùi ninh</vt:lpstr>
      <vt:lpstr>PowerPoint Presentation</vt:lpstr>
      <vt:lpstr>PowerPoint Presentation</vt:lpstr>
      <vt:lpstr>CỦA LỄ TÌNH YÊU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DỤ NGÔN GIEO GIỐNG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CẢM TẠ HỒNG ÂN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Windows User</cp:lastModifiedBy>
  <cp:revision>6</cp:revision>
  <dcterms:created xsi:type="dcterms:W3CDTF">2026-01-09T03:44:03Z</dcterms:created>
  <dcterms:modified xsi:type="dcterms:W3CDTF">2026-07-07T03:28:46Z</dcterms:modified>
</cp:coreProperties>
</file>