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1" r:id="rId4"/>
    <p:sldId id="273" r:id="rId5"/>
    <p:sldId id="263" r:id="rId6"/>
    <p:sldId id="262" r:id="rId7"/>
    <p:sldId id="264" r:id="rId8"/>
    <p:sldId id="265" r:id="rId9"/>
    <p:sldId id="267" r:id="rId10"/>
    <p:sldId id="268" r:id="rId11"/>
    <p:sldId id="269" r:id="rId12"/>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328" autoAdjust="0"/>
    <p:restoredTop sz="94660"/>
  </p:normalViewPr>
  <p:slideViewPr>
    <p:cSldViewPr snapToGrid="0">
      <p:cViewPr varScale="1">
        <p:scale>
          <a:sx n="69" d="100"/>
          <a:sy n="69" d="100"/>
        </p:scale>
        <p:origin x="72" y="27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21E936-7730-470E-9C75-74ADEB4898E0}"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CE7689-E980-4899-B2A4-116B7C9AA7F6}"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1E936-7730-470E-9C75-74ADEB4898E0}" type="datetimeFigureOut">
              <a:rPr lang="en-US" smtClean="0"/>
              <a:t>7/20/2026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CE7689-E980-4899-B2A4-116B7C9AA7F6}"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21E936-7730-470E-9C75-74ADEB4898E0}" type="datetimeFigureOut">
              <a:rPr lang="en-US" smtClean="0"/>
              <a:t>7/20/2026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E7689-E980-4899-B2A4-116B7C9AA7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slide" Target="slide7.xml"/><Relationship Id="rId7" Type="http://schemas.openxmlformats.org/officeDocument/2006/relationships/image" Target="../media/image8.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image" Target="../media/image6.png"/><Relationship Id="rId16"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slide" Target="slide5.xml"/><Relationship Id="rId5" Type="http://schemas.openxmlformats.org/officeDocument/2006/relationships/image" Target="../media/image7.png"/><Relationship Id="rId15" Type="http://schemas.openxmlformats.org/officeDocument/2006/relationships/slide" Target="slide9.xml"/><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9.png"/><Relationship Id="rId1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7.sv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5.svg"/><Relationship Id="rId7" Type="http://schemas.openxmlformats.org/officeDocument/2006/relationships/image" Target="../media/image2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7.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304800" y="-177800"/>
            <a:ext cx="12572153" cy="7071783"/>
          </a:xfrm>
          <a:prstGeom prst="rect">
            <a:avLst/>
          </a:prstGeom>
        </p:spPr>
      </p:pic>
      <p:sp>
        <p:nvSpPr>
          <p:cNvPr id="6" name="Hộp Văn bản 3"/>
          <p:cNvSpPr txBox="1"/>
          <p:nvPr/>
        </p:nvSpPr>
        <p:spPr>
          <a:xfrm>
            <a:off x="-909782" y="1198418"/>
            <a:ext cx="11776710" cy="1625177"/>
          </a:xfrm>
          <a:prstGeom prst="rect">
            <a:avLst/>
          </a:prstGeom>
          <a:noFill/>
        </p:spPr>
        <p:txBody>
          <a:bodyPr wrap="square" rtlCol="0">
            <a:noAutofit/>
          </a:bodyPr>
          <a:lstStyle/>
          <a:p>
            <a:pPr algn="ctr">
              <a:lnSpc>
                <a:spcPct val="100000"/>
              </a:lnSpc>
            </a:pPr>
            <a:r>
              <a:rPr lang="en-US" sz="9200" dirty="0">
                <a:solidFill>
                  <a:srgbClr val="FF0000"/>
                </a:solidFill>
                <a:latin typeface="DT Phudu Black" charset="0"/>
                <a:cs typeface="DT Phudu Black" charset="0"/>
              </a:rPr>
              <a:t>CHÚA NHẬT </a:t>
            </a:r>
            <a:r>
              <a:rPr lang="vi-VN" sz="9200" dirty="0" smtClean="0">
                <a:solidFill>
                  <a:srgbClr val="FF0000"/>
                </a:solidFill>
                <a:latin typeface="DT Phudu Black" charset="0"/>
                <a:cs typeface="DT Phudu Black" charset="0"/>
              </a:rPr>
              <a:t>XV</a:t>
            </a:r>
            <a:r>
              <a:rPr lang="en-US" sz="9200" dirty="0" smtClean="0">
                <a:solidFill>
                  <a:srgbClr val="FF0000"/>
                </a:solidFill>
                <a:latin typeface="DT Phudu Black" charset="0"/>
                <a:cs typeface="DT Phudu Black" charset="0"/>
              </a:rPr>
              <a:t>II </a:t>
            </a:r>
            <a:endParaRPr lang="en-US" sz="9200" dirty="0">
              <a:solidFill>
                <a:srgbClr val="FF0000"/>
              </a:solidFill>
              <a:latin typeface="DT Phudu Black" charset="0"/>
              <a:cs typeface="DT Phudu Black" charset="0"/>
            </a:endParaRPr>
          </a:p>
          <a:p>
            <a:pPr algn="ctr">
              <a:lnSpc>
                <a:spcPct val="100000"/>
              </a:lnSpc>
            </a:pPr>
            <a:r>
              <a:rPr lang="en-US" sz="9200" dirty="0">
                <a:solidFill>
                  <a:srgbClr val="FF0000"/>
                </a:solidFill>
                <a:latin typeface="DT Phudu Black" charset="0"/>
                <a:cs typeface="DT Phudu Black" charset="0"/>
              </a:rPr>
              <a:t>THƯỜNG NIÊN</a:t>
            </a:r>
          </a:p>
          <a:p>
            <a:pPr algn="ctr">
              <a:lnSpc>
                <a:spcPct val="100000"/>
              </a:lnSpc>
            </a:pPr>
            <a:r>
              <a:rPr lang="en-US" sz="9200" dirty="0">
                <a:solidFill>
                  <a:srgbClr val="FF0000"/>
                </a:solidFill>
                <a:latin typeface="DT Phudu Black" charset="0"/>
                <a:cs typeface="DT Phudu Black" charset="0"/>
              </a:rPr>
              <a:t>NĂM </a:t>
            </a:r>
            <a:r>
              <a:rPr lang="vi-VN" sz="9200" dirty="0" smtClean="0">
                <a:solidFill>
                  <a:srgbClr val="FF0000"/>
                </a:solidFill>
                <a:latin typeface="DT Phudu Black" charset="0"/>
                <a:cs typeface="DT Phudu Black" charset="0"/>
              </a:rPr>
              <a:t>A</a:t>
            </a:r>
            <a:endParaRPr lang="en-US" sz="9200" dirty="0">
              <a:solidFill>
                <a:srgbClr val="FF0000"/>
              </a:solidFill>
              <a:latin typeface="DT Phudu Black" charset="0"/>
              <a:cs typeface="DT Phudu Black" charset="0"/>
            </a:endParaRPr>
          </a:p>
          <a:p>
            <a:pPr algn="ctr"/>
            <a:endParaRPr lang="en-US" sz="9200" dirty="0">
              <a:solidFill>
                <a:srgbClr val="FF0000"/>
              </a:solidFill>
              <a:latin typeface="DT Phudu Black" charset="0"/>
              <a:cs typeface="DT Phudu Black" charset="0"/>
            </a:endParaRPr>
          </a:p>
        </p:txBody>
      </p:sp>
      <p:sp>
        <p:nvSpPr>
          <p:cNvPr id="7" name="Hộp Văn bản 3"/>
          <p:cNvSpPr txBox="1"/>
          <p:nvPr/>
        </p:nvSpPr>
        <p:spPr>
          <a:xfrm>
            <a:off x="101600" y="2159000"/>
            <a:ext cx="9253220" cy="1898084"/>
          </a:xfrm>
          <a:prstGeom prst="rect">
            <a:avLst/>
          </a:prstGeom>
          <a:noFill/>
        </p:spPr>
        <p:txBody>
          <a:bodyPr wrap="square" rtlCol="0">
            <a:spAutoFit/>
          </a:bodyPr>
          <a:lstStyle/>
          <a:p>
            <a:pPr algn="ctr"/>
            <a:endParaRPr lang="en-US" sz="5865">
              <a:solidFill>
                <a:srgbClr val="FF0000"/>
              </a:solidFill>
              <a:latin typeface="DT Phudu Black" charset="0"/>
              <a:cs typeface="DT Phudu Black" charset="0"/>
            </a:endParaRPr>
          </a:p>
          <a:p>
            <a:pPr algn="ctr"/>
            <a:endParaRPr lang="en-US" sz="5865">
              <a:solidFill>
                <a:srgbClr val="FF0000"/>
              </a:solidFill>
              <a:latin typeface="DT Phudu Black" charset="0"/>
              <a:cs typeface="DT Phudu Black"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2"/>
      <p:bldP spid="7"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2"/>
          <p:cNvSpPr txBox="1"/>
          <p:nvPr/>
        </p:nvSpPr>
        <p:spPr>
          <a:xfrm>
            <a:off x="1157142" y="2616666"/>
            <a:ext cx="9548271" cy="2031325"/>
          </a:xfrm>
          <a:prstGeom prst="rect">
            <a:avLst/>
          </a:prstGeom>
        </p:spPr>
        <p:txBody>
          <a:bodyPr wrap="square" lIns="0" tIns="0" rIns="0" bIns="0" rtlCol="0" anchor="t">
            <a:spAutoFit/>
          </a:bodyPr>
          <a:lstStyle/>
          <a:p>
            <a:pPr algn="ctr" fontAlgn="base"/>
            <a:r>
              <a:rPr lang="vi-VN" sz="6600" b="1" smtClean="0">
                <a:latin typeface="+mj-lt"/>
              </a:rPr>
              <a:t>Cá tốt </a:t>
            </a:r>
          </a:p>
          <a:p>
            <a:pPr algn="ctr" fontAlgn="base"/>
            <a:r>
              <a:rPr lang="vi-VN" sz="6600" b="1" smtClean="0">
                <a:latin typeface="+mj-lt"/>
              </a:rPr>
              <a:t>được bỏ vào đâu? </a:t>
            </a:r>
            <a:endParaRPr lang="vi-VN" sz="6600" b="1">
              <a:latin typeface="+mj-lt"/>
            </a:endParaRPr>
          </a:p>
        </p:txBody>
      </p:sp>
      <p:sp>
        <p:nvSpPr>
          <p:cNvPr id="10" name="Freeform 3"/>
          <p:cNvSpPr/>
          <p:nvPr/>
        </p:nvSpPr>
        <p:spPr>
          <a:xfrm>
            <a:off x="2442914" y="733351"/>
            <a:ext cx="2848895" cy="1799771"/>
          </a:xfrm>
          <a:custGeom>
            <a:avLst/>
            <a:gdLst/>
            <a:ahLst/>
            <a:cxnLst/>
            <a:rect l="l" t="t" r="r" b="b"/>
            <a:pathLst>
              <a:path w="2216805" h="2120071">
                <a:moveTo>
                  <a:pt x="0" y="0"/>
                </a:moveTo>
                <a:lnTo>
                  <a:pt x="2216805" y="0"/>
                </a:lnTo>
                <a:lnTo>
                  <a:pt x="2216805" y="2120072"/>
                </a:lnTo>
                <a:lnTo>
                  <a:pt x="0" y="2120072"/>
                </a:lnTo>
                <a:lnTo>
                  <a:pt x="0" y="0"/>
                </a:lnTo>
                <a:close/>
              </a:path>
            </a:pathLst>
          </a:custGeom>
          <a: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a:blipFill>
        </p:spPr>
        <p:txBody>
          <a:bodyPr/>
          <a:lstStyle/>
          <a:p>
            <a:endParaRPr/>
          </a:p>
        </p:txBody>
      </p:sp>
      <p:sp>
        <p:nvSpPr>
          <p:cNvPr id="11" name="T2"/>
          <p:cNvSpPr txBox="1"/>
          <p:nvPr/>
        </p:nvSpPr>
        <p:spPr>
          <a:xfrm>
            <a:off x="2992464" y="1185646"/>
            <a:ext cx="1950136" cy="738664"/>
          </a:xfrm>
          <a:prstGeom prst="rect">
            <a:avLst/>
          </a:prstGeom>
        </p:spPr>
        <p:txBody>
          <a:bodyPr wrap="square" lIns="0" tIns="0" rIns="0" bIns="0" rtlCol="0" anchor="t">
            <a:spAutoFit/>
          </a:bodyPr>
          <a:lstStyle/>
          <a:p>
            <a:pPr fontAlgn="base"/>
            <a:r>
              <a:rPr lang="vi-VN" sz="4800" b="1" u="sng" smtClean="0">
                <a:solidFill>
                  <a:schemeClr val="bg1"/>
                </a:solidFill>
                <a:latin typeface="+mj-lt"/>
              </a:rPr>
              <a:t>Câu 6:</a:t>
            </a:r>
            <a:endParaRPr lang="vi-VN" sz="4800" b="1" u="sng">
              <a:solidFill>
                <a:schemeClr val="bg1"/>
              </a:solidFill>
              <a:latin typeface="+mj-lt"/>
            </a:endParaRPr>
          </a:p>
        </p:txBody>
      </p:sp>
      <p:sp>
        <p:nvSpPr>
          <p:cNvPr id="12" name="Left Arrow 11">
            <a:hlinkClick r:id="rId4" action="ppaction://hlinksldjump"/>
          </p:cNvPr>
          <p:cNvSpPr/>
          <p:nvPr/>
        </p:nvSpPr>
        <p:spPr>
          <a:xfrm>
            <a:off x="7642785" y="5169449"/>
            <a:ext cx="2330246" cy="9832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xit" presetSubtype="0" fill="hold" grpId="1" nodeType="clickEffect">
                                  <p:stCondLst>
                                    <p:cond delay="0"/>
                                  </p:stCondLst>
                                  <p:iterate type="wd">
                                    <p:tmPct val="0"/>
                                  </p:iterate>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2"/>
          <p:cNvSpPr txBox="1"/>
          <p:nvPr/>
        </p:nvSpPr>
        <p:spPr>
          <a:xfrm>
            <a:off x="1053680" y="2487793"/>
            <a:ext cx="9548271" cy="3046988"/>
          </a:xfrm>
          <a:prstGeom prst="rect">
            <a:avLst/>
          </a:prstGeom>
        </p:spPr>
        <p:txBody>
          <a:bodyPr wrap="square" lIns="0" tIns="0" rIns="0" bIns="0" rtlCol="0" anchor="t">
            <a:spAutoFit/>
          </a:bodyPr>
          <a:lstStyle/>
          <a:p>
            <a:pPr algn="ctr" fontAlgn="base"/>
            <a:r>
              <a:rPr lang="vi-VN" sz="6600" b="1" smtClean="0">
                <a:latin typeface="+mj-lt"/>
              </a:rPr>
              <a:t>Ai sẽ tách biệt kẻ dữ ra khỏi người lành trong ngày tận thế?</a:t>
            </a:r>
            <a:endParaRPr lang="vi-VN" sz="6600" b="1">
              <a:latin typeface="+mj-lt"/>
            </a:endParaRPr>
          </a:p>
        </p:txBody>
      </p:sp>
      <p:sp>
        <p:nvSpPr>
          <p:cNvPr id="9" name="Freeform 3"/>
          <p:cNvSpPr/>
          <p:nvPr/>
        </p:nvSpPr>
        <p:spPr>
          <a:xfrm>
            <a:off x="1382497" y="343687"/>
            <a:ext cx="2848895" cy="1799771"/>
          </a:xfrm>
          <a:custGeom>
            <a:avLst/>
            <a:gdLst/>
            <a:ahLst/>
            <a:cxnLst/>
            <a:rect l="l" t="t" r="r" b="b"/>
            <a:pathLst>
              <a:path w="2216805" h="2120071">
                <a:moveTo>
                  <a:pt x="0" y="0"/>
                </a:moveTo>
                <a:lnTo>
                  <a:pt x="2216805" y="0"/>
                </a:lnTo>
                <a:lnTo>
                  <a:pt x="2216805" y="2120072"/>
                </a:lnTo>
                <a:lnTo>
                  <a:pt x="0" y="2120072"/>
                </a:lnTo>
                <a:lnTo>
                  <a:pt x="0" y="0"/>
                </a:lnTo>
                <a:close/>
              </a:path>
            </a:pathLst>
          </a:custGeom>
          <a: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a:blipFill>
        </p:spPr>
        <p:txBody>
          <a:bodyPr/>
          <a:lstStyle/>
          <a:p>
            <a:endParaRPr/>
          </a:p>
        </p:txBody>
      </p:sp>
      <p:sp>
        <p:nvSpPr>
          <p:cNvPr id="10" name="T2"/>
          <p:cNvSpPr txBox="1"/>
          <p:nvPr/>
        </p:nvSpPr>
        <p:spPr>
          <a:xfrm>
            <a:off x="1932047" y="795982"/>
            <a:ext cx="1950136" cy="738664"/>
          </a:xfrm>
          <a:prstGeom prst="rect">
            <a:avLst/>
          </a:prstGeom>
        </p:spPr>
        <p:txBody>
          <a:bodyPr wrap="square" lIns="0" tIns="0" rIns="0" bIns="0" rtlCol="0" anchor="t">
            <a:spAutoFit/>
          </a:bodyPr>
          <a:lstStyle/>
          <a:p>
            <a:pPr fontAlgn="base"/>
            <a:r>
              <a:rPr lang="vi-VN" sz="4800" b="1" u="sng" smtClean="0">
                <a:solidFill>
                  <a:schemeClr val="bg1"/>
                </a:solidFill>
                <a:latin typeface="+mj-lt"/>
              </a:rPr>
              <a:t>Câu 7:</a:t>
            </a:r>
            <a:endParaRPr lang="vi-VN" sz="4800" b="1" u="sng">
              <a:solidFill>
                <a:schemeClr val="bg1"/>
              </a:solidFill>
              <a:latin typeface="+mj-lt"/>
            </a:endParaRPr>
          </a:p>
        </p:txBody>
      </p:sp>
      <p:sp>
        <p:nvSpPr>
          <p:cNvPr id="11" name="Left Arrow 10">
            <a:hlinkClick r:id="rId4" action="ppaction://hlinksldjump"/>
          </p:cNvPr>
          <p:cNvSpPr/>
          <p:nvPr/>
        </p:nvSpPr>
        <p:spPr>
          <a:xfrm>
            <a:off x="7176695" y="5607722"/>
            <a:ext cx="2330246" cy="9832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xit" presetSubtype="0" fill="hold" grpId="1" nodeType="clickEffect">
                                  <p:stCondLst>
                                    <p:cond delay="0"/>
                                  </p:stCondLst>
                                  <p:iterate type="wd">
                                    <p:tmPct val="0"/>
                                  </p:iterate>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270184" y="2830553"/>
            <a:ext cx="10764951" cy="1107996"/>
          </a:xfrm>
          <a:prstGeom prst="rect">
            <a:avLst/>
          </a:prstGeom>
          <a:noFill/>
        </p:spPr>
        <p:txBody>
          <a:bodyPr wrap="square" rtlCol="0">
            <a:spAutoFit/>
          </a:bodyPr>
          <a:lstStyle/>
          <a:p>
            <a:r>
              <a:rPr lang="en-US" sz="6600">
                <a:solidFill>
                  <a:srgbClr val="FFC000"/>
                </a:solidFill>
                <a:latin typeface="Times New Roman" panose="02020603050405020304" pitchFamily="18" charset="0"/>
                <a:cs typeface="Times New Roman" panose="02020603050405020304" pitchFamily="18" charset="0"/>
              </a:rPr>
              <a:t>     </a:t>
            </a:r>
            <a:r>
              <a:rPr lang="en-US" sz="6600" b="1">
                <a:solidFill>
                  <a:srgbClr val="FFC000"/>
                </a:solidFill>
                <a:latin typeface="Times New Roman" panose="02020603050405020304" pitchFamily="18" charset="0"/>
                <a:cs typeface="Times New Roman" panose="02020603050405020304" pitchFamily="18" charset="0"/>
              </a:rPr>
              <a:t>Vui học Kinh Thánh</a:t>
            </a:r>
            <a:endParaRPr lang="vi-VN" sz="6600" b="1">
              <a:solidFill>
                <a:srgbClr val="FFC000"/>
              </a:solidFill>
              <a:latin typeface="Times New Roman" panose="02020603050405020304" pitchFamily="18" charset="0"/>
              <a:cs typeface="Times New Roman" panose="02020603050405020304" pitchFamily="18" charset="0"/>
            </a:endParaRPr>
          </a:p>
        </p:txBody>
      </p:sp>
      <p:sp>
        <p:nvSpPr>
          <p:cNvPr id="3" name="Hình chữ nhật 2"/>
          <p:cNvSpPr/>
          <p:nvPr/>
        </p:nvSpPr>
        <p:spPr>
          <a:xfrm rot="2700000">
            <a:off x="5476677" y="3091038"/>
            <a:ext cx="675924" cy="675926"/>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p:cNvSpPr txBox="1"/>
          <p:nvPr/>
        </p:nvSpPr>
        <p:spPr>
          <a:xfrm>
            <a:off x="4419600" y="3987800"/>
            <a:ext cx="3414584" cy="769441"/>
          </a:xfrm>
          <a:prstGeom prst="rect">
            <a:avLst/>
          </a:prstGeom>
          <a:noFill/>
        </p:spPr>
        <p:txBody>
          <a:bodyPr wrap="square" rtlCol="0">
            <a:spAutoFit/>
          </a:bodyPr>
          <a:lstStyle/>
          <a:p>
            <a:r>
              <a:rPr lang="vi-VN" altLang="en-US" sz="4400" b="1" smtClean="0">
                <a:solidFill>
                  <a:srgbClr val="00B050"/>
                </a:solidFill>
                <a:latin typeface="+mj-lt"/>
              </a:rPr>
              <a:t>Mt 13, 44-52</a:t>
            </a:r>
            <a:endParaRPr lang="en-US" altLang="en-US" sz="4400" b="1">
              <a:solidFill>
                <a:srgbClr val="00B05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p159="http://schemas.microsoft.com/office/powerpoint/2015/09/main" xmlns:p15="http://schemas.microsoft.com/office/powerpoint/2012/main" xmlns:a14="http://schemas.microsoft.com/office/drawing/2010/main" xmlns="">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3.125E-06 0 L -0.39284 0" pathEditMode="relative" rAng="0" ptsTypes="AA">
                                      <p:cBhvr>
                                        <p:cTn id="6" dur="1250" fill="hold"/>
                                        <p:tgtEl>
                                          <p:spTgt spid="3"/>
                                        </p:tgtEl>
                                        <p:attrNameLst>
                                          <p:attrName>ppt_x</p:attrName>
                                          <p:attrName>ppt_y</p:attrName>
                                        </p:attrNameLst>
                                      </p:cBhvr>
                                      <p:rCtr x="-19648" y="0"/>
                                    </p:animMotion>
                                  </p:childTnLst>
                                </p:cTn>
                              </p:par>
                              <p:par>
                                <p:cTn id="7" presetID="42" presetClass="path" presetSubtype="0" accel="50000" decel="50000" fill="hold" grpId="1" nodeType="withEffect">
                                  <p:stCondLst>
                                    <p:cond delay="1250"/>
                                  </p:stCondLst>
                                  <p:childTnLst>
                                    <p:animMotion origin="layout" path="M -0.39284 0 L 0.48763 0" pathEditMode="relative" rAng="0" ptsTypes="AA">
                                      <p:cBhvr>
                                        <p:cTn id="8" dur="750" fill="hold"/>
                                        <p:tgtEl>
                                          <p:spTgt spid="3"/>
                                        </p:tgtEl>
                                        <p:attrNameLst>
                                          <p:attrName>ppt_x</p:attrName>
                                          <p:attrName>ppt_y</p:attrName>
                                        </p:attrNameLst>
                                      </p:cBhvr>
                                      <p:rCtr x="44023" y="0"/>
                                    </p:animMotion>
                                  </p:childTnLst>
                                </p:cTn>
                              </p:par>
                              <p:par>
                                <p:cTn id="9" presetID="22" presetClass="entr" presetSubtype="8" fill="hold" grpId="0" nodeType="with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nodeType="withEffect">
                                  <p:stCondLst>
                                    <p:cond delay="175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1" animBg="1"/>
      <p:bldP spid="3" grpId="2"/>
      <p:bldP spid="5" grpId="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30941" y="111337"/>
            <a:ext cx="11031793" cy="7105650"/>
          </a:xfrm>
          <a:custGeom>
            <a:avLst/>
            <a:gdLst/>
            <a:ahLst/>
            <a:cxnLst/>
            <a:rect l="l" t="t" r="r" b="b"/>
            <a:pathLst>
              <a:path w="12695895" h="9236264">
                <a:moveTo>
                  <a:pt x="0" y="0"/>
                </a:moveTo>
                <a:lnTo>
                  <a:pt x="12695895" y="0"/>
                </a:lnTo>
                <a:lnTo>
                  <a:pt x="12695895" y="9236264"/>
                </a:lnTo>
                <a:lnTo>
                  <a:pt x="0" y="9236264"/>
                </a:lnTo>
                <a:lnTo>
                  <a:pt x="0" y="0"/>
                </a:lnTo>
                <a:close/>
              </a:path>
            </a:pathLst>
          </a:custGeom>
          <a:blipFill>
            <a:blip r:embed="rId2"/>
            <a:stretch>
              <a:fillRect/>
            </a:stretch>
          </a:blipFill>
        </p:spPr>
        <p:txBody>
          <a:bodyPr/>
          <a:lstStyle/>
          <a:p>
            <a:endParaRPr/>
          </a:p>
        </p:txBody>
      </p:sp>
      <p:sp>
        <p:nvSpPr>
          <p:cNvPr id="3" name="Freeform 3"/>
          <p:cNvSpPr/>
          <p:nvPr/>
        </p:nvSpPr>
        <p:spPr>
          <a:xfrm>
            <a:off x="9550443" y="2971975"/>
            <a:ext cx="3889310" cy="4325263"/>
          </a:xfrm>
          <a:custGeom>
            <a:avLst/>
            <a:gdLst/>
            <a:ahLst/>
            <a:cxnLst/>
            <a:rect l="l" t="t" r="r" b="b"/>
            <a:pathLst>
              <a:path w="5833965" h="6487895">
                <a:moveTo>
                  <a:pt x="0" y="0"/>
                </a:moveTo>
                <a:lnTo>
                  <a:pt x="5833965" y="0"/>
                </a:lnTo>
                <a:lnTo>
                  <a:pt x="5833965" y="6487895"/>
                </a:lnTo>
                <a:lnTo>
                  <a:pt x="0" y="6487895"/>
                </a:lnTo>
                <a:lnTo>
                  <a:pt x="0" y="0"/>
                </a:lnTo>
                <a:close/>
              </a:path>
            </a:pathLst>
          </a:custGeom>
          <a:blipFill>
            <a:blip r:embed="rId3"/>
            <a:stretch>
              <a:fillRect l="-2080"/>
            </a:stretch>
          </a:blipFill>
        </p:spPr>
        <p:txBody>
          <a:bodyPr/>
          <a:lstStyle/>
          <a:p>
            <a:endParaRPr/>
          </a:p>
        </p:txBody>
      </p:sp>
      <p:sp>
        <p:nvSpPr>
          <p:cNvPr id="4" name="Freeform 4"/>
          <p:cNvSpPr/>
          <p:nvPr/>
        </p:nvSpPr>
        <p:spPr>
          <a:xfrm>
            <a:off x="-1695459" y="3952098"/>
            <a:ext cx="4237744" cy="2865775"/>
          </a:xfrm>
          <a:custGeom>
            <a:avLst/>
            <a:gdLst/>
            <a:ahLst/>
            <a:cxnLst/>
            <a:rect l="l" t="t" r="r" b="b"/>
            <a:pathLst>
              <a:path w="6356616" h="4298662">
                <a:moveTo>
                  <a:pt x="0" y="0"/>
                </a:moveTo>
                <a:lnTo>
                  <a:pt x="6356617" y="0"/>
                </a:lnTo>
                <a:lnTo>
                  <a:pt x="6356617" y="4298662"/>
                </a:lnTo>
                <a:lnTo>
                  <a:pt x="0" y="4298662"/>
                </a:lnTo>
                <a:lnTo>
                  <a:pt x="0" y="0"/>
                </a:lnTo>
                <a:close/>
              </a:path>
            </a:pathLst>
          </a:custGeom>
          <a:blipFill>
            <a:blip r:embed="rId4"/>
            <a:stretch>
              <a:fillRect/>
            </a:stretch>
          </a:blipFill>
        </p:spPr>
        <p:txBody>
          <a:bodyPr/>
          <a:lstStyle/>
          <a:p>
            <a:endParaRPr/>
          </a:p>
        </p:txBody>
      </p:sp>
      <p:sp>
        <p:nvSpPr>
          <p:cNvPr id="5" name="Freeform 5"/>
          <p:cNvSpPr/>
          <p:nvPr/>
        </p:nvSpPr>
        <p:spPr>
          <a:xfrm flipH="1">
            <a:off x="137025" y="1151488"/>
            <a:ext cx="2541773" cy="3269161"/>
          </a:xfrm>
          <a:custGeom>
            <a:avLst/>
            <a:gdLst/>
            <a:ahLst/>
            <a:cxnLst/>
            <a:rect l="l" t="t" r="r" b="b"/>
            <a:pathLst>
              <a:path w="3812659" h="4903742">
                <a:moveTo>
                  <a:pt x="3812659" y="0"/>
                </a:moveTo>
                <a:lnTo>
                  <a:pt x="0" y="0"/>
                </a:lnTo>
                <a:lnTo>
                  <a:pt x="0" y="4903742"/>
                </a:lnTo>
                <a:lnTo>
                  <a:pt x="3812659" y="4903742"/>
                </a:lnTo>
                <a:lnTo>
                  <a:pt x="3812659" y="0"/>
                </a:lnTo>
                <a:close/>
              </a:path>
            </a:pathLst>
          </a:custGeom>
          <a:blipFill>
            <a:blip r:embed="rId5"/>
            <a:stretch>
              <a:fillRect/>
            </a:stretch>
          </a:blipFill>
        </p:spPr>
        <p:txBody>
          <a:bodyPr/>
          <a:lstStyle/>
          <a:p>
            <a:endParaRPr/>
          </a:p>
        </p:txBody>
      </p:sp>
      <p:sp>
        <p:nvSpPr>
          <p:cNvPr id="6" name="T 1"/>
          <p:cNvSpPr txBox="1"/>
          <p:nvPr/>
        </p:nvSpPr>
        <p:spPr>
          <a:xfrm>
            <a:off x="2625861" y="1305961"/>
            <a:ext cx="7546844" cy="3697393"/>
          </a:xfrm>
          <a:prstGeom prst="rect">
            <a:avLst/>
          </a:prstGeom>
        </p:spPr>
        <p:txBody>
          <a:bodyPr wrap="square" lIns="0" tIns="0" rIns="0" bIns="0" rtlCol="0" anchor="t">
            <a:noAutofit/>
          </a:bodyPr>
          <a:lstStyle/>
          <a:p>
            <a:pPr fontAlgn="base"/>
            <a:r>
              <a:rPr lang="vi-VN" sz="2800" b="1">
                <a:latin typeface="+mj-lt"/>
              </a:rPr>
              <a:t>Tin Mừng Chúa Giêsu Kitô theo Thánh Matthêu.</a:t>
            </a:r>
          </a:p>
          <a:p>
            <a:pPr fontAlgn="base"/>
            <a:r>
              <a:rPr lang="vi-VN" sz="2800" b="1">
                <a:latin typeface="+mj-lt"/>
              </a:rPr>
              <a:t>Khi ấy, Chúa Giêsu phán cùng dân chúng rằng: “Nước trời giống như kho tàng chôn giấu trong ruộng, người kia tìm được, vội chôn vùi xuống, vui mừng trở về bán tất cả những gì anh có mà mua thửa ruộng ấy. Nước trời cũng giống như người buôn nọ đi tìm ngọc quý. Tìm được một viên ngọc quý, anh về bán mọi của cải mà mua viên ngọc ấy.</a:t>
            </a:r>
          </a:p>
          <a:p>
            <a:pPr fontAlgn="base"/>
            <a:r>
              <a:rPr lang="vi-VN" sz="2800" b="1">
                <a:latin typeface="+mj-lt"/>
              </a:rPr>
              <a:t>{“Nước trời lại giống như lưới thả dưới biển, bắt được mọi thứ cá.</a:t>
            </a:r>
          </a:p>
        </p:txBody>
      </p:sp>
      <p:sp>
        <p:nvSpPr>
          <p:cNvPr id="7" name="T2"/>
          <p:cNvSpPr txBox="1"/>
          <p:nvPr/>
        </p:nvSpPr>
        <p:spPr>
          <a:xfrm>
            <a:off x="2493398" y="1351319"/>
            <a:ext cx="7811770" cy="4739759"/>
          </a:xfrm>
          <a:prstGeom prst="rect">
            <a:avLst/>
          </a:prstGeom>
        </p:spPr>
        <p:txBody>
          <a:bodyPr wrap="square" lIns="0" tIns="0" rIns="0" bIns="0" rtlCol="0" anchor="t">
            <a:spAutoFit/>
          </a:bodyPr>
          <a:lstStyle/>
          <a:p>
            <a:pPr fontAlgn="base"/>
            <a:r>
              <a:rPr lang="vi-VN" sz="2800" b="1">
                <a:latin typeface="+mj-lt"/>
              </a:rPr>
              <a:t>Lưới đầy, người ta kéo lên bãi, rồi ngồi đó mà lựa chọn: cá tốt thì bỏ vào giỏ, còn cá xấu thì ném ra ngoài. Trong ngày tận thế cũng vậy: các thiên thần sẽ đến mà tách biệt kẻ dữ ra khỏi người lành, rồi ném những kẻ dữ vào lò lửa, ở đó sẽ phải khóc lóc và nghiến răng. Các ngươi có hiểu những điều đó không?” Họ thưa rằng: “Có”.</a:t>
            </a:r>
          </a:p>
          <a:p>
            <a:pPr fontAlgn="base"/>
            <a:r>
              <a:rPr lang="vi-VN" sz="2800" b="1">
                <a:latin typeface="+mj-lt"/>
              </a:rPr>
              <a:t>Người liền bảo họ: “Bởi thế, những thầy thông giáo am tường về Nước trời cũng giống như chủ nhà kia, hay lợi dụng những cái mới, cũ trong kho mình”.}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xit" presetSubtype="0" fill="hold" grpId="1" nodeType="clickEffect">
                                  <p:stCondLst>
                                    <p:cond delay="0"/>
                                  </p:stCondLst>
                                  <p:iterate type="wd">
                                    <p:tmPct val="0"/>
                                  </p:iterate>
                                  <p:childTnLst>
                                    <p:set>
                                      <p:cBhvr>
                                        <p:cTn id="10" dur="1" fill="hold">
                                          <p:stCondLst>
                                            <p:cond delay="0"/>
                                          </p:stCondLst>
                                        </p:cTn>
                                        <p:tgtEl>
                                          <p:spTgt spid="6"/>
                                        </p:tgtEl>
                                        <p:attrNameLst>
                                          <p:attrName>style.visibility</p:attrName>
                                        </p:attrNameLst>
                                      </p:cBhvr>
                                      <p:to>
                                        <p:strVal val="hidden"/>
                                      </p:to>
                                    </p:set>
                                  </p:childTnLst>
                                </p:cTn>
                              </p:par>
                            </p:childTnLst>
                          </p:cTn>
                        </p:par>
                        <p:par>
                          <p:cTn id="11" fill="hold" nodeType="afterGroup">
                            <p:stCondLst>
                              <p:cond delay="1"/>
                            </p:stCondLst>
                            <p:childTnLst>
                              <p:par>
                                <p:cTn id="12" presetID="1" presetClass="entr" presetSubtype="0" fill="hold" nodeType="afterEffect">
                                  <p:stCondLst>
                                    <p:cond delay="0"/>
                                  </p:stCondLst>
                                  <p:iterate type="wd">
                                    <p:tmAbs val="100"/>
                                  </p:iterate>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nodeType="clickPar">
                      <p:stCondLst>
                        <p:cond delay="indefinite"/>
                        <p:cond evt="onBegin" delay="0">
                          <p:tn val="13"/>
                        </p:cond>
                      </p:stCondLst>
                      <p:childTnLst>
                        <p:par>
                          <p:cTn id="15" fill="hold" nodeType="afterGroup">
                            <p:stCondLst>
                              <p:cond delay="0"/>
                            </p:stCondLst>
                            <p:childTnLst>
                              <p:par>
                                <p:cTn id="16" presetID="1" presetClass="exit" presetSubtype="0" fill="hold" nodeType="clickEffect">
                                  <p:stCondLst>
                                    <p:cond delay="0"/>
                                  </p:stCondLst>
                                  <p:iterate type="wd">
                                    <p:tmPct val="0"/>
                                  </p:iterate>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P spid="6" grpId="1"/>
      <p:bldP spid="7" grpId="2"/>
      <p:bldP spid="7"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3577622" y="5945211"/>
            <a:ext cx="1236037" cy="1236037"/>
          </a:xfrm>
          <a:custGeom>
            <a:avLst/>
            <a:gdLst/>
            <a:ahLst/>
            <a:cxnLst/>
            <a:rect l="l" t="t" r="r" b="b"/>
            <a:pathLst>
              <a:path w="1854055" h="1854055">
                <a:moveTo>
                  <a:pt x="0" y="0"/>
                </a:moveTo>
                <a:lnTo>
                  <a:pt x="1854055" y="0"/>
                </a:lnTo>
                <a:lnTo>
                  <a:pt x="1854055" y="1854055"/>
                </a:lnTo>
                <a:lnTo>
                  <a:pt x="0" y="1854055"/>
                </a:lnTo>
                <a:lnTo>
                  <a:pt x="0" y="0"/>
                </a:lnTo>
                <a:close/>
              </a:path>
            </a:pathLst>
          </a:custGeom>
          <a: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4"/>
                </a:ext>
              </a:extLst>
            </a:blip>
            <a:stretch>
              <a:fillRect/>
            </a:stretch>
          </a:blipFill>
        </p:spPr>
        <p:txBody>
          <a:bodyPr/>
          <a:lstStyle/>
          <a:p>
            <a:endParaRPr/>
          </a:p>
        </p:txBody>
      </p:sp>
      <p:sp>
        <p:nvSpPr>
          <p:cNvPr id="5" name="Freeform 5"/>
          <p:cNvSpPr/>
          <p:nvPr/>
        </p:nvSpPr>
        <p:spPr>
          <a:xfrm rot="-3520649">
            <a:off x="11009399" y="3353281"/>
            <a:ext cx="1755558" cy="574546"/>
          </a:xfrm>
          <a:custGeom>
            <a:avLst/>
            <a:gdLst/>
            <a:ahLst/>
            <a:cxnLst/>
            <a:rect l="l" t="t" r="r" b="b"/>
            <a:pathLst>
              <a:path w="2633337" h="861819">
                <a:moveTo>
                  <a:pt x="0" y="0"/>
                </a:moveTo>
                <a:lnTo>
                  <a:pt x="2633337" y="0"/>
                </a:lnTo>
                <a:lnTo>
                  <a:pt x="2633337" y="861819"/>
                </a:lnTo>
                <a:lnTo>
                  <a:pt x="0" y="861819"/>
                </a:lnTo>
                <a:lnTo>
                  <a:pt x="0" y="0"/>
                </a:lnTo>
                <a:close/>
              </a:path>
            </a:pathLst>
          </a:custGeom>
          <a:blipFill>
            <a:blip r:embed="rId5">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6"/>
                </a:ext>
              </a:extLst>
            </a:blip>
            <a:stretch>
              <a:fillRect/>
            </a:stretch>
          </a:blipFill>
        </p:spPr>
        <p:txBody>
          <a:bodyPr/>
          <a:lstStyle/>
          <a:p>
            <a:endParaRPr/>
          </a:p>
        </p:txBody>
      </p:sp>
      <p:sp>
        <p:nvSpPr>
          <p:cNvPr id="6" name="Freeform 6"/>
          <p:cNvSpPr/>
          <p:nvPr/>
        </p:nvSpPr>
        <p:spPr>
          <a:xfrm>
            <a:off x="10600088" y="5945211"/>
            <a:ext cx="1287090" cy="1477870"/>
          </a:xfrm>
          <a:custGeom>
            <a:avLst/>
            <a:gdLst/>
            <a:ahLst/>
            <a:cxnLst/>
            <a:rect l="l" t="t" r="r" b="b"/>
            <a:pathLst>
              <a:path w="1930634" h="2216805">
                <a:moveTo>
                  <a:pt x="0" y="0"/>
                </a:moveTo>
                <a:lnTo>
                  <a:pt x="1930635" y="0"/>
                </a:lnTo>
                <a:lnTo>
                  <a:pt x="1930635" y="2216805"/>
                </a:lnTo>
                <a:lnTo>
                  <a:pt x="0" y="2216805"/>
                </a:lnTo>
                <a:lnTo>
                  <a:pt x="0" y="0"/>
                </a:lnTo>
                <a:close/>
              </a:path>
            </a:pathLst>
          </a:custGeom>
          <a:blipFill>
            <a:blip r:embed="rId7">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8"/>
                </a:ext>
              </a:extLst>
            </a:blip>
            <a:stretch>
              <a:fillRect/>
            </a:stretch>
          </a:blipFill>
        </p:spPr>
        <p:txBody>
          <a:bodyPr/>
          <a:lstStyle/>
          <a:p>
            <a:endParaRPr/>
          </a:p>
        </p:txBody>
      </p:sp>
      <p:sp>
        <p:nvSpPr>
          <p:cNvPr id="7" name="Freeform 7"/>
          <p:cNvSpPr/>
          <p:nvPr/>
        </p:nvSpPr>
        <p:spPr>
          <a:xfrm rot="402246">
            <a:off x="-454416" y="5333645"/>
            <a:ext cx="1310065" cy="2459167"/>
          </a:xfrm>
          <a:custGeom>
            <a:avLst/>
            <a:gdLst/>
            <a:ahLst/>
            <a:cxnLst/>
            <a:rect l="l" t="t" r="r" b="b"/>
            <a:pathLst>
              <a:path w="1965098" h="3688750">
                <a:moveTo>
                  <a:pt x="0" y="0"/>
                </a:moveTo>
                <a:lnTo>
                  <a:pt x="1965097" y="0"/>
                </a:lnTo>
                <a:lnTo>
                  <a:pt x="1965097" y="3688749"/>
                </a:lnTo>
                <a:lnTo>
                  <a:pt x="0" y="3688749"/>
                </a:lnTo>
                <a:lnTo>
                  <a:pt x="0" y="0"/>
                </a:lnTo>
                <a:close/>
              </a:path>
            </a:pathLst>
          </a:custGeom>
          <a:blipFill>
            <a:blip r:embed="rId9">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10"/>
                </a:ext>
              </a:extLst>
            </a:blip>
            <a:stretch>
              <a:fillRect/>
            </a:stretch>
          </a:blipFill>
        </p:spPr>
        <p:txBody>
          <a:bodyPr/>
          <a:lstStyle/>
          <a:p>
            <a:endParaRPr/>
          </a:p>
        </p:txBody>
      </p:sp>
      <p:graphicFrame>
        <p:nvGraphicFramePr>
          <p:cNvPr id="12" name="Table 11"/>
          <p:cNvGraphicFramePr>
            <a:graphicFrameLocks noGrp="1"/>
          </p:cNvGraphicFramePr>
          <p:nvPr/>
        </p:nvGraphicFramePr>
        <p:xfrm>
          <a:off x="3854450" y="1077952"/>
          <a:ext cx="3786293"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tblGrid>
              <a:tr h="586620">
                <a:tc>
                  <a:txBody>
                    <a:bodyPr/>
                    <a:lstStyle/>
                    <a:p>
                      <a:pPr algn="ctr"/>
                      <a:r>
                        <a:rPr lang="vi-VN" sz="2800" smtClean="0">
                          <a:latin typeface="+mj-lt"/>
                        </a:rPr>
                        <a:t>K</a:t>
                      </a:r>
                      <a:endParaRPr lang="en-US" sz="2800">
                        <a:latin typeface="+mj-lt"/>
                      </a:endParaRPr>
                    </a:p>
                  </a:txBody>
                  <a:tcPr/>
                </a:tc>
                <a:tc>
                  <a:txBody>
                    <a:bodyPr/>
                    <a:lstStyle/>
                    <a:p>
                      <a:pPr algn="ctr"/>
                      <a:r>
                        <a:rPr lang="vi-VN" sz="2800" smtClean="0">
                          <a:latin typeface="+mj-lt"/>
                        </a:rPr>
                        <a:t>H</a:t>
                      </a:r>
                      <a:endParaRPr lang="en-US" sz="2800">
                        <a:latin typeface="+mj-lt"/>
                      </a:endParaRPr>
                    </a:p>
                  </a:txBody>
                  <a:tcPr/>
                </a:tc>
                <a:tc>
                  <a:txBody>
                    <a:bodyPr/>
                    <a:lstStyle/>
                    <a:p>
                      <a:pPr algn="ctr"/>
                      <a:r>
                        <a:rPr lang="vi-VN" sz="2800" smtClean="0">
                          <a:latin typeface="+mj-lt"/>
                        </a:rPr>
                        <a:t>O</a:t>
                      </a:r>
                      <a:endParaRPr lang="en-US" sz="2800">
                        <a:latin typeface="+mj-lt"/>
                      </a:endParaRPr>
                    </a:p>
                  </a:txBody>
                  <a:tcPr/>
                </a:tc>
                <a:tc>
                  <a:txBody>
                    <a:bodyPr/>
                    <a:lstStyle/>
                    <a:p>
                      <a:pPr algn="ctr"/>
                      <a:r>
                        <a:rPr lang="vi-VN" sz="2800" smtClean="0">
                          <a:latin typeface="+mj-lt"/>
                        </a:rPr>
                        <a:t>T</a:t>
                      </a:r>
                      <a:endParaRPr lang="en-US" sz="2800">
                        <a:latin typeface="+mj-lt"/>
                      </a:endParaRPr>
                    </a:p>
                  </a:txBody>
                  <a:tcPr/>
                </a:tc>
                <a:tc>
                  <a:txBody>
                    <a:bodyPr/>
                    <a:lstStyle/>
                    <a:p>
                      <a:pPr algn="ctr"/>
                      <a:r>
                        <a:rPr lang="vi-VN" sz="2800" smtClean="0">
                          <a:latin typeface="+mj-lt"/>
                        </a:rPr>
                        <a:t>À</a:t>
                      </a:r>
                      <a:endParaRPr lang="en-US" sz="2800">
                        <a:latin typeface="+mj-lt"/>
                      </a:endParaRPr>
                    </a:p>
                  </a:txBody>
                  <a:tcPr/>
                </a:tc>
                <a:tc>
                  <a:txBody>
                    <a:bodyPr/>
                    <a:lstStyle/>
                    <a:p>
                      <a:pPr algn="ctr"/>
                      <a:r>
                        <a:rPr lang="vi-VN" sz="2800" smtClean="0">
                          <a:latin typeface="+mj-lt"/>
                        </a:rPr>
                        <a:t>N</a:t>
                      </a:r>
                      <a:endParaRPr lang="en-US" sz="2800">
                        <a:latin typeface="+mj-lt"/>
                      </a:endParaRPr>
                    </a:p>
                  </a:txBody>
                  <a:tcPr/>
                </a:tc>
                <a:tc>
                  <a:txBody>
                    <a:bodyPr/>
                    <a:lstStyle/>
                    <a:p>
                      <a:pPr algn="ctr"/>
                      <a:r>
                        <a:rPr lang="vi-VN" sz="2800" smtClean="0">
                          <a:latin typeface="+mj-lt"/>
                        </a:rPr>
                        <a:t>G</a:t>
                      </a: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3854450" y="1653803"/>
          <a:ext cx="4327192"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gridCol w="540899">
                  <a:extLst>
                    <a:ext uri="{9D8B030D-6E8A-4147-A177-3AD203B41FA5}">
                      <a16:colId xmlns:a16="http://schemas.microsoft.com/office/drawing/2014/main" val="20007"/>
                    </a:ext>
                  </a:extLst>
                </a:gridCol>
              </a:tblGrid>
              <a:tr h="586620">
                <a:tc>
                  <a:txBody>
                    <a:bodyPr/>
                    <a:lstStyle/>
                    <a:p>
                      <a:pPr algn="ctr"/>
                      <a:r>
                        <a:rPr lang="vi-VN" sz="2800" smtClean="0">
                          <a:latin typeface="+mj-lt"/>
                        </a:rPr>
                        <a:t>B</a:t>
                      </a:r>
                      <a:endParaRPr lang="en-US" sz="2800">
                        <a:latin typeface="+mj-lt"/>
                      </a:endParaRPr>
                    </a:p>
                  </a:txBody>
                  <a:tcPr/>
                </a:tc>
                <a:tc>
                  <a:txBody>
                    <a:bodyPr/>
                    <a:lstStyle/>
                    <a:p>
                      <a:pPr algn="ctr"/>
                      <a:r>
                        <a:rPr lang="vi-VN" sz="2800" smtClean="0">
                          <a:latin typeface="+mj-lt"/>
                        </a:rPr>
                        <a:t>Á</a:t>
                      </a:r>
                      <a:endParaRPr lang="en-US" sz="2800">
                        <a:latin typeface="+mj-lt"/>
                      </a:endParaRPr>
                    </a:p>
                  </a:txBody>
                  <a:tcPr/>
                </a:tc>
                <a:tc>
                  <a:txBody>
                    <a:bodyPr/>
                    <a:lstStyle/>
                    <a:p>
                      <a:pPr algn="ctr"/>
                      <a:r>
                        <a:rPr lang="vi-VN" sz="2800" smtClean="0">
                          <a:latin typeface="+mj-lt"/>
                        </a:rPr>
                        <a:t>N</a:t>
                      </a:r>
                      <a:endParaRPr lang="en-US" sz="2800">
                        <a:latin typeface="+mj-lt"/>
                      </a:endParaRPr>
                    </a:p>
                  </a:txBody>
                  <a:tcPr/>
                </a:tc>
                <a:tc>
                  <a:txBody>
                    <a:bodyPr/>
                    <a:lstStyle/>
                    <a:p>
                      <a:pPr algn="ctr"/>
                      <a:r>
                        <a:rPr lang="vi-VN" sz="2800" smtClean="0">
                          <a:latin typeface="+mj-lt"/>
                        </a:rPr>
                        <a:t>T</a:t>
                      </a:r>
                      <a:endParaRPr lang="en-US" sz="2800">
                        <a:latin typeface="+mj-lt"/>
                      </a:endParaRPr>
                    </a:p>
                  </a:txBody>
                  <a:tcPr/>
                </a:tc>
                <a:tc>
                  <a:txBody>
                    <a:bodyPr/>
                    <a:lstStyle/>
                    <a:p>
                      <a:pPr algn="ctr"/>
                      <a:r>
                        <a:rPr lang="vi-VN" sz="2800" smtClean="0">
                          <a:latin typeface="+mj-lt"/>
                        </a:rPr>
                        <a:t>Ấ</a:t>
                      </a:r>
                      <a:endParaRPr lang="en-US" sz="2800">
                        <a:latin typeface="+mj-lt"/>
                      </a:endParaRPr>
                    </a:p>
                  </a:txBody>
                  <a:tcPr/>
                </a:tc>
                <a:tc>
                  <a:txBody>
                    <a:bodyPr/>
                    <a:lstStyle/>
                    <a:p>
                      <a:pPr algn="ctr"/>
                      <a:r>
                        <a:rPr lang="vi-VN" sz="2800" smtClean="0">
                          <a:latin typeface="+mj-lt"/>
                        </a:rPr>
                        <a:t>T</a:t>
                      </a:r>
                      <a:endParaRPr lang="en-US" sz="2800">
                        <a:latin typeface="+mj-lt"/>
                      </a:endParaRPr>
                    </a:p>
                  </a:txBody>
                  <a:tcPr/>
                </a:tc>
                <a:tc>
                  <a:txBody>
                    <a:bodyPr/>
                    <a:lstStyle/>
                    <a:p>
                      <a:pPr algn="ctr"/>
                      <a:r>
                        <a:rPr lang="vi-VN" sz="2800" smtClean="0">
                          <a:latin typeface="+mj-lt"/>
                        </a:rPr>
                        <a:t>C</a:t>
                      </a:r>
                      <a:endParaRPr lang="en-US" sz="2800">
                        <a:latin typeface="+mj-lt"/>
                      </a:endParaRPr>
                    </a:p>
                  </a:txBody>
                  <a:tcPr/>
                </a:tc>
                <a:tc>
                  <a:txBody>
                    <a:bodyPr/>
                    <a:lstStyle/>
                    <a:p>
                      <a:pPr algn="ctr"/>
                      <a:r>
                        <a:rPr lang="vi-VN" sz="2800" smtClean="0">
                          <a:latin typeface="+mj-lt"/>
                        </a:rPr>
                        <a:t>Ả</a:t>
                      </a: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3854450" y="2229654"/>
          <a:ext cx="3786293"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tblGrid>
              <a:tr h="586620">
                <a:tc>
                  <a:txBody>
                    <a:bodyPr/>
                    <a:lstStyle/>
                    <a:p>
                      <a:pPr algn="ctr"/>
                      <a:r>
                        <a:rPr lang="vi-VN" sz="2800" smtClean="0">
                          <a:latin typeface="+mj-lt"/>
                        </a:rPr>
                        <a:t>N</a:t>
                      </a:r>
                      <a:endParaRPr lang="en-US" sz="2800">
                        <a:latin typeface="+mj-lt"/>
                      </a:endParaRPr>
                    </a:p>
                  </a:txBody>
                  <a:tcPr/>
                </a:tc>
                <a:tc>
                  <a:txBody>
                    <a:bodyPr/>
                    <a:lstStyle/>
                    <a:p>
                      <a:pPr algn="ctr"/>
                      <a:r>
                        <a:rPr lang="vi-VN" sz="2800" smtClean="0">
                          <a:latin typeface="+mj-lt"/>
                        </a:rPr>
                        <a:t>G</a:t>
                      </a:r>
                      <a:endParaRPr lang="en-US" sz="2800">
                        <a:latin typeface="+mj-lt"/>
                      </a:endParaRPr>
                    </a:p>
                  </a:txBody>
                  <a:tcPr/>
                </a:tc>
                <a:tc>
                  <a:txBody>
                    <a:bodyPr/>
                    <a:lstStyle/>
                    <a:p>
                      <a:pPr algn="ctr"/>
                      <a:r>
                        <a:rPr lang="vi-VN" sz="2800" smtClean="0">
                          <a:latin typeface="+mj-lt"/>
                        </a:rPr>
                        <a:t>Ọ</a:t>
                      </a:r>
                      <a:endParaRPr lang="en-US" sz="2800">
                        <a:latin typeface="+mj-lt"/>
                      </a:endParaRPr>
                    </a:p>
                  </a:txBody>
                  <a:tcPr/>
                </a:tc>
                <a:tc>
                  <a:txBody>
                    <a:bodyPr/>
                    <a:lstStyle/>
                    <a:p>
                      <a:pPr algn="ctr"/>
                      <a:r>
                        <a:rPr lang="vi-VN" sz="2800" smtClean="0">
                          <a:latin typeface="+mj-lt"/>
                        </a:rPr>
                        <a:t>C</a:t>
                      </a:r>
                      <a:endParaRPr lang="en-US" sz="2800">
                        <a:latin typeface="+mj-lt"/>
                      </a:endParaRPr>
                    </a:p>
                  </a:txBody>
                  <a:tcPr/>
                </a:tc>
                <a:tc>
                  <a:txBody>
                    <a:bodyPr/>
                    <a:lstStyle/>
                    <a:p>
                      <a:pPr algn="ctr"/>
                      <a:r>
                        <a:rPr lang="vi-VN" sz="2800" smtClean="0">
                          <a:latin typeface="+mj-lt"/>
                        </a:rPr>
                        <a:t>Q</a:t>
                      </a:r>
                      <a:endParaRPr lang="en-US" sz="2800">
                        <a:latin typeface="+mj-lt"/>
                      </a:endParaRPr>
                    </a:p>
                  </a:txBody>
                  <a:tcPr/>
                </a:tc>
                <a:tc>
                  <a:txBody>
                    <a:bodyPr/>
                    <a:lstStyle/>
                    <a:p>
                      <a:pPr algn="ctr"/>
                      <a:r>
                        <a:rPr lang="vi-VN" sz="2800" smtClean="0">
                          <a:latin typeface="+mj-lt"/>
                        </a:rPr>
                        <a:t>U</a:t>
                      </a:r>
                      <a:endParaRPr lang="en-US" sz="2800">
                        <a:latin typeface="+mj-lt"/>
                      </a:endParaRPr>
                    </a:p>
                  </a:txBody>
                  <a:tcPr/>
                </a:tc>
                <a:tc>
                  <a:txBody>
                    <a:bodyPr/>
                    <a:lstStyle/>
                    <a:p>
                      <a:pPr algn="ctr"/>
                      <a:r>
                        <a:rPr lang="vi-VN" sz="2800" smtClean="0">
                          <a:latin typeface="+mj-lt"/>
                        </a:rPr>
                        <a:t>Ý</a:t>
                      </a: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nvGraphicFramePr>
        <p:xfrm>
          <a:off x="3854450" y="2805505"/>
          <a:ext cx="5949889"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gridCol w="540899">
                  <a:extLst>
                    <a:ext uri="{9D8B030D-6E8A-4147-A177-3AD203B41FA5}">
                      <a16:colId xmlns:a16="http://schemas.microsoft.com/office/drawing/2014/main" val="20007"/>
                    </a:ext>
                  </a:extLst>
                </a:gridCol>
                <a:gridCol w="540899">
                  <a:extLst>
                    <a:ext uri="{9D8B030D-6E8A-4147-A177-3AD203B41FA5}">
                      <a16:colId xmlns:a16="http://schemas.microsoft.com/office/drawing/2014/main" val="20008"/>
                    </a:ext>
                  </a:extLst>
                </a:gridCol>
                <a:gridCol w="540899">
                  <a:extLst>
                    <a:ext uri="{9D8B030D-6E8A-4147-A177-3AD203B41FA5}">
                      <a16:colId xmlns:a16="http://schemas.microsoft.com/office/drawing/2014/main" val="20009"/>
                    </a:ext>
                  </a:extLst>
                </a:gridCol>
                <a:gridCol w="540899">
                  <a:extLst>
                    <a:ext uri="{9D8B030D-6E8A-4147-A177-3AD203B41FA5}">
                      <a16:colId xmlns:a16="http://schemas.microsoft.com/office/drawing/2014/main" val="20010"/>
                    </a:ext>
                  </a:extLst>
                </a:gridCol>
              </a:tblGrid>
              <a:tr h="586620">
                <a:tc>
                  <a:txBody>
                    <a:bodyPr/>
                    <a:lstStyle/>
                    <a:p>
                      <a:pPr algn="ctr"/>
                      <a:r>
                        <a:rPr lang="vi-VN" sz="2800" smtClean="0">
                          <a:latin typeface="+mj-lt"/>
                        </a:rPr>
                        <a:t>M</a:t>
                      </a:r>
                      <a:endParaRPr lang="en-US" sz="2800">
                        <a:latin typeface="+mj-lt"/>
                      </a:endParaRPr>
                    </a:p>
                  </a:txBody>
                  <a:tcPr/>
                </a:tc>
                <a:tc>
                  <a:txBody>
                    <a:bodyPr/>
                    <a:lstStyle/>
                    <a:p>
                      <a:pPr algn="ctr"/>
                      <a:r>
                        <a:rPr lang="vi-VN" sz="2800" smtClean="0">
                          <a:latin typeface="+mj-lt"/>
                        </a:rPr>
                        <a:t>U</a:t>
                      </a:r>
                      <a:endParaRPr lang="en-US" sz="2800">
                        <a:latin typeface="+mj-lt"/>
                      </a:endParaRPr>
                    </a:p>
                  </a:txBody>
                  <a:tcPr/>
                </a:tc>
                <a:tc>
                  <a:txBody>
                    <a:bodyPr/>
                    <a:lstStyle/>
                    <a:p>
                      <a:pPr algn="ctr"/>
                      <a:r>
                        <a:rPr lang="vi-VN" sz="2800" smtClean="0">
                          <a:latin typeface="+mj-lt"/>
                        </a:rPr>
                        <a:t>A</a:t>
                      </a:r>
                      <a:endParaRPr lang="en-US" sz="2800">
                        <a:latin typeface="+mj-lt"/>
                      </a:endParaRPr>
                    </a:p>
                  </a:txBody>
                  <a:tcPr/>
                </a:tc>
                <a:tc>
                  <a:txBody>
                    <a:bodyPr/>
                    <a:lstStyle/>
                    <a:p>
                      <a:pPr algn="ctr"/>
                      <a:r>
                        <a:rPr lang="vi-VN" sz="2800" smtClean="0">
                          <a:latin typeface="+mj-lt"/>
                        </a:rPr>
                        <a:t>V</a:t>
                      </a:r>
                      <a:endParaRPr lang="en-US" sz="2800">
                        <a:latin typeface="+mj-lt"/>
                      </a:endParaRPr>
                    </a:p>
                  </a:txBody>
                  <a:tcPr/>
                </a:tc>
                <a:tc>
                  <a:txBody>
                    <a:bodyPr/>
                    <a:lstStyle/>
                    <a:p>
                      <a:pPr algn="ctr"/>
                      <a:r>
                        <a:rPr lang="vi-VN" sz="2800" smtClean="0">
                          <a:latin typeface="+mj-lt"/>
                        </a:rPr>
                        <a:t>I</a:t>
                      </a:r>
                      <a:endParaRPr lang="en-US" sz="2800">
                        <a:latin typeface="+mj-lt"/>
                      </a:endParaRPr>
                    </a:p>
                  </a:txBody>
                  <a:tcPr/>
                </a:tc>
                <a:tc>
                  <a:txBody>
                    <a:bodyPr/>
                    <a:lstStyle/>
                    <a:p>
                      <a:pPr algn="ctr"/>
                      <a:r>
                        <a:rPr lang="vi-VN" sz="2800" smtClean="0">
                          <a:latin typeface="+mj-lt"/>
                        </a:rPr>
                        <a:t>Ê</a:t>
                      </a:r>
                      <a:endParaRPr lang="en-US" sz="2800">
                        <a:latin typeface="+mj-lt"/>
                      </a:endParaRPr>
                    </a:p>
                  </a:txBody>
                  <a:tcPr/>
                </a:tc>
                <a:tc>
                  <a:txBody>
                    <a:bodyPr/>
                    <a:lstStyle/>
                    <a:p>
                      <a:pPr algn="ctr"/>
                      <a:r>
                        <a:rPr lang="vi-VN" sz="2800" smtClean="0">
                          <a:latin typeface="+mj-lt"/>
                        </a:rPr>
                        <a:t>N</a:t>
                      </a:r>
                      <a:endParaRPr lang="en-US" sz="2800">
                        <a:latin typeface="+mj-lt"/>
                      </a:endParaRPr>
                    </a:p>
                  </a:txBody>
                  <a:tcPr/>
                </a:tc>
                <a:tc>
                  <a:txBody>
                    <a:bodyPr/>
                    <a:lstStyle/>
                    <a:p>
                      <a:pPr algn="ctr"/>
                      <a:r>
                        <a:rPr lang="vi-VN" sz="2800" smtClean="0">
                          <a:latin typeface="+mj-lt"/>
                        </a:rPr>
                        <a:t>N</a:t>
                      </a:r>
                      <a:endParaRPr lang="en-US" sz="2800">
                        <a:latin typeface="+mj-lt"/>
                      </a:endParaRPr>
                    </a:p>
                  </a:txBody>
                  <a:tcPr/>
                </a:tc>
                <a:tc>
                  <a:txBody>
                    <a:bodyPr/>
                    <a:lstStyle/>
                    <a:p>
                      <a:pPr algn="ctr"/>
                      <a:r>
                        <a:rPr lang="vi-VN" sz="2800" smtClean="0">
                          <a:latin typeface="+mj-lt"/>
                        </a:rPr>
                        <a:t>G</a:t>
                      </a:r>
                      <a:endParaRPr lang="en-US" sz="2800">
                        <a:latin typeface="+mj-lt"/>
                      </a:endParaRPr>
                    </a:p>
                  </a:txBody>
                  <a:tcPr/>
                </a:tc>
                <a:tc>
                  <a:txBody>
                    <a:bodyPr/>
                    <a:lstStyle/>
                    <a:p>
                      <a:pPr algn="ctr"/>
                      <a:r>
                        <a:rPr lang="vi-VN" sz="2800" smtClean="0">
                          <a:latin typeface="+mj-lt"/>
                        </a:rPr>
                        <a:t>Ọ</a:t>
                      </a:r>
                      <a:endParaRPr lang="en-US" sz="2800">
                        <a:latin typeface="+mj-lt"/>
                      </a:endParaRPr>
                    </a:p>
                  </a:txBody>
                  <a:tcPr/>
                </a:tc>
                <a:tc>
                  <a:txBody>
                    <a:bodyPr/>
                    <a:lstStyle/>
                    <a:p>
                      <a:pPr algn="ctr"/>
                      <a:r>
                        <a:rPr lang="vi-VN" sz="2800" smtClean="0">
                          <a:latin typeface="+mj-lt"/>
                        </a:rPr>
                        <a:t>C</a:t>
                      </a: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nvGraphicFramePr>
        <p:xfrm>
          <a:off x="3854450" y="3381356"/>
          <a:ext cx="4327192"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gridCol w="540899">
                  <a:extLst>
                    <a:ext uri="{9D8B030D-6E8A-4147-A177-3AD203B41FA5}">
                      <a16:colId xmlns:a16="http://schemas.microsoft.com/office/drawing/2014/main" val="20007"/>
                    </a:ext>
                  </a:extLst>
                </a:gridCol>
              </a:tblGrid>
              <a:tr h="586620">
                <a:tc>
                  <a:txBody>
                    <a:bodyPr/>
                    <a:lstStyle/>
                    <a:p>
                      <a:pPr algn="ctr"/>
                      <a:r>
                        <a:rPr lang="vi-VN" sz="2800" smtClean="0">
                          <a:latin typeface="+mj-lt"/>
                        </a:rPr>
                        <a:t>D</a:t>
                      </a:r>
                      <a:endParaRPr lang="en-US" sz="2800">
                        <a:latin typeface="+mj-lt"/>
                      </a:endParaRPr>
                    </a:p>
                  </a:txBody>
                  <a:tcPr/>
                </a:tc>
                <a:tc>
                  <a:txBody>
                    <a:bodyPr/>
                    <a:lstStyle/>
                    <a:p>
                      <a:pPr algn="ctr"/>
                      <a:r>
                        <a:rPr lang="vi-VN" sz="2800" smtClean="0">
                          <a:latin typeface="+mj-lt"/>
                        </a:rPr>
                        <a:t>Ư</a:t>
                      </a:r>
                      <a:endParaRPr lang="en-US" sz="2800">
                        <a:latin typeface="+mj-lt"/>
                      </a:endParaRPr>
                    </a:p>
                  </a:txBody>
                  <a:tcPr/>
                </a:tc>
                <a:tc>
                  <a:txBody>
                    <a:bodyPr/>
                    <a:lstStyle/>
                    <a:p>
                      <a:pPr algn="ctr"/>
                      <a:r>
                        <a:rPr lang="vi-VN" sz="2800" smtClean="0">
                          <a:latin typeface="+mj-lt"/>
                        </a:rPr>
                        <a:t>Ớ</a:t>
                      </a:r>
                      <a:endParaRPr lang="en-US" sz="2800">
                        <a:latin typeface="+mj-lt"/>
                      </a:endParaRPr>
                    </a:p>
                  </a:txBody>
                  <a:tcPr/>
                </a:tc>
                <a:tc>
                  <a:txBody>
                    <a:bodyPr/>
                    <a:lstStyle/>
                    <a:p>
                      <a:pPr algn="ctr"/>
                      <a:r>
                        <a:rPr lang="vi-VN" sz="2800" smtClean="0">
                          <a:latin typeface="+mj-lt"/>
                        </a:rPr>
                        <a:t>I</a:t>
                      </a:r>
                      <a:endParaRPr lang="en-US" sz="2800">
                        <a:latin typeface="+mj-lt"/>
                      </a:endParaRPr>
                    </a:p>
                  </a:txBody>
                  <a:tcPr/>
                </a:tc>
                <a:tc>
                  <a:txBody>
                    <a:bodyPr/>
                    <a:lstStyle/>
                    <a:p>
                      <a:pPr algn="ctr"/>
                      <a:r>
                        <a:rPr lang="vi-VN" sz="2800" smtClean="0">
                          <a:latin typeface="+mj-lt"/>
                        </a:rPr>
                        <a:t>B</a:t>
                      </a:r>
                      <a:endParaRPr lang="en-US" sz="2800">
                        <a:latin typeface="+mj-lt"/>
                      </a:endParaRPr>
                    </a:p>
                  </a:txBody>
                  <a:tcPr/>
                </a:tc>
                <a:tc>
                  <a:txBody>
                    <a:bodyPr/>
                    <a:lstStyle/>
                    <a:p>
                      <a:pPr algn="ctr"/>
                      <a:r>
                        <a:rPr lang="vi-VN" sz="2800" smtClean="0">
                          <a:latin typeface="+mj-lt"/>
                        </a:rPr>
                        <a:t>I</a:t>
                      </a:r>
                      <a:endParaRPr lang="en-US" sz="2800">
                        <a:latin typeface="+mj-lt"/>
                      </a:endParaRPr>
                    </a:p>
                  </a:txBody>
                  <a:tcPr/>
                </a:tc>
                <a:tc>
                  <a:txBody>
                    <a:bodyPr/>
                    <a:lstStyle/>
                    <a:p>
                      <a:pPr algn="ctr"/>
                      <a:r>
                        <a:rPr lang="vi-VN" sz="2800" smtClean="0">
                          <a:latin typeface="+mj-lt"/>
                        </a:rPr>
                        <a:t>Ể</a:t>
                      </a:r>
                      <a:endParaRPr lang="en-US" sz="2800">
                        <a:latin typeface="+mj-lt"/>
                      </a:endParaRPr>
                    </a:p>
                  </a:txBody>
                  <a:tcPr/>
                </a:tc>
                <a:tc>
                  <a:txBody>
                    <a:bodyPr/>
                    <a:lstStyle/>
                    <a:p>
                      <a:pPr algn="ctr"/>
                      <a:r>
                        <a:rPr lang="vi-VN" sz="2800" smtClean="0">
                          <a:latin typeface="+mj-lt"/>
                        </a:rPr>
                        <a:t>N</a:t>
                      </a: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nvGraphicFramePr>
        <p:xfrm>
          <a:off x="3854450" y="3957207"/>
          <a:ext cx="1622697"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tblGrid>
              <a:tr h="586620">
                <a:tc>
                  <a:txBody>
                    <a:bodyPr/>
                    <a:lstStyle/>
                    <a:p>
                      <a:pPr algn="ctr"/>
                      <a:r>
                        <a:rPr lang="vi-VN" sz="2800" smtClean="0">
                          <a:latin typeface="+mj-lt"/>
                        </a:rPr>
                        <a:t>G</a:t>
                      </a:r>
                      <a:endParaRPr lang="en-US" sz="2800">
                        <a:latin typeface="+mj-lt"/>
                      </a:endParaRPr>
                    </a:p>
                  </a:txBody>
                  <a:tcPr/>
                </a:tc>
                <a:tc>
                  <a:txBody>
                    <a:bodyPr/>
                    <a:lstStyle/>
                    <a:p>
                      <a:pPr algn="ctr"/>
                      <a:r>
                        <a:rPr lang="vi-VN" sz="2800" smtClean="0">
                          <a:latin typeface="+mj-lt"/>
                        </a:rPr>
                        <a:t>I</a:t>
                      </a:r>
                      <a:endParaRPr lang="en-US" sz="2800">
                        <a:latin typeface="+mj-lt"/>
                      </a:endParaRPr>
                    </a:p>
                  </a:txBody>
                  <a:tcPr/>
                </a:tc>
                <a:tc>
                  <a:txBody>
                    <a:bodyPr/>
                    <a:lstStyle/>
                    <a:p>
                      <a:pPr algn="ctr"/>
                      <a:r>
                        <a:rPr lang="vi-VN" sz="2800" smtClean="0">
                          <a:latin typeface="+mj-lt"/>
                        </a:rPr>
                        <a:t>Ỏ</a:t>
                      </a: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nvGraphicFramePr>
        <p:xfrm>
          <a:off x="3854450" y="4533058"/>
          <a:ext cx="6490788"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gridCol w="540899">
                  <a:extLst>
                    <a:ext uri="{9D8B030D-6E8A-4147-A177-3AD203B41FA5}">
                      <a16:colId xmlns:a16="http://schemas.microsoft.com/office/drawing/2014/main" val="20007"/>
                    </a:ext>
                  </a:extLst>
                </a:gridCol>
                <a:gridCol w="540899">
                  <a:extLst>
                    <a:ext uri="{9D8B030D-6E8A-4147-A177-3AD203B41FA5}">
                      <a16:colId xmlns:a16="http://schemas.microsoft.com/office/drawing/2014/main" val="20008"/>
                    </a:ext>
                  </a:extLst>
                </a:gridCol>
                <a:gridCol w="540899">
                  <a:extLst>
                    <a:ext uri="{9D8B030D-6E8A-4147-A177-3AD203B41FA5}">
                      <a16:colId xmlns:a16="http://schemas.microsoft.com/office/drawing/2014/main" val="20009"/>
                    </a:ext>
                  </a:extLst>
                </a:gridCol>
                <a:gridCol w="540899">
                  <a:extLst>
                    <a:ext uri="{9D8B030D-6E8A-4147-A177-3AD203B41FA5}">
                      <a16:colId xmlns:a16="http://schemas.microsoft.com/office/drawing/2014/main" val="20010"/>
                    </a:ext>
                  </a:extLst>
                </a:gridCol>
                <a:gridCol w="540899">
                  <a:extLst>
                    <a:ext uri="{9D8B030D-6E8A-4147-A177-3AD203B41FA5}">
                      <a16:colId xmlns:a16="http://schemas.microsoft.com/office/drawing/2014/main" val="20011"/>
                    </a:ext>
                  </a:extLst>
                </a:gridCol>
              </a:tblGrid>
              <a:tr h="586620">
                <a:tc>
                  <a:txBody>
                    <a:bodyPr/>
                    <a:lstStyle/>
                    <a:p>
                      <a:pPr algn="ctr"/>
                      <a:r>
                        <a:rPr lang="vi-VN" sz="2800" smtClean="0">
                          <a:latin typeface="+mj-lt"/>
                        </a:rPr>
                        <a:t>C</a:t>
                      </a:r>
                      <a:endParaRPr lang="en-US" sz="2800">
                        <a:latin typeface="+mj-lt"/>
                      </a:endParaRPr>
                    </a:p>
                  </a:txBody>
                  <a:tcPr/>
                </a:tc>
                <a:tc>
                  <a:txBody>
                    <a:bodyPr/>
                    <a:lstStyle/>
                    <a:p>
                      <a:pPr algn="ctr"/>
                      <a:r>
                        <a:rPr lang="vi-VN" sz="2800" smtClean="0">
                          <a:latin typeface="+mj-lt"/>
                        </a:rPr>
                        <a:t>Á</a:t>
                      </a:r>
                      <a:endParaRPr lang="en-US" sz="2800">
                        <a:latin typeface="+mj-lt"/>
                      </a:endParaRPr>
                    </a:p>
                  </a:txBody>
                  <a:tcPr/>
                </a:tc>
                <a:tc>
                  <a:txBody>
                    <a:bodyPr/>
                    <a:lstStyle/>
                    <a:p>
                      <a:pPr algn="ctr"/>
                      <a:r>
                        <a:rPr lang="vi-VN" sz="2800" smtClean="0">
                          <a:latin typeface="+mj-lt"/>
                        </a:rPr>
                        <a:t>C</a:t>
                      </a:r>
                      <a:endParaRPr lang="en-US" sz="2800">
                        <a:latin typeface="+mj-lt"/>
                      </a:endParaRPr>
                    </a:p>
                  </a:txBody>
                  <a:tcPr/>
                </a:tc>
                <a:tc>
                  <a:txBody>
                    <a:bodyPr/>
                    <a:lstStyle/>
                    <a:p>
                      <a:pPr algn="ctr"/>
                      <a:r>
                        <a:rPr lang="vi-VN" sz="2800" smtClean="0">
                          <a:latin typeface="+mj-lt"/>
                        </a:rPr>
                        <a:t>T</a:t>
                      </a:r>
                      <a:endParaRPr lang="en-US" sz="2800">
                        <a:latin typeface="+mj-lt"/>
                      </a:endParaRPr>
                    </a:p>
                  </a:txBody>
                  <a:tcPr/>
                </a:tc>
                <a:tc>
                  <a:txBody>
                    <a:bodyPr/>
                    <a:lstStyle/>
                    <a:p>
                      <a:pPr algn="ctr"/>
                      <a:r>
                        <a:rPr lang="vi-VN" sz="2800" smtClean="0">
                          <a:latin typeface="+mj-lt"/>
                        </a:rPr>
                        <a:t>H</a:t>
                      </a:r>
                      <a:endParaRPr lang="en-US" sz="2800">
                        <a:latin typeface="+mj-lt"/>
                      </a:endParaRPr>
                    </a:p>
                  </a:txBody>
                  <a:tcPr/>
                </a:tc>
                <a:tc>
                  <a:txBody>
                    <a:bodyPr/>
                    <a:lstStyle/>
                    <a:p>
                      <a:pPr algn="ctr"/>
                      <a:r>
                        <a:rPr lang="vi-VN" sz="2800" smtClean="0">
                          <a:latin typeface="+mj-lt"/>
                        </a:rPr>
                        <a:t>I</a:t>
                      </a:r>
                      <a:endParaRPr lang="en-US" sz="2800">
                        <a:latin typeface="+mj-lt"/>
                      </a:endParaRPr>
                    </a:p>
                  </a:txBody>
                  <a:tcPr/>
                </a:tc>
                <a:tc>
                  <a:txBody>
                    <a:bodyPr/>
                    <a:lstStyle/>
                    <a:p>
                      <a:pPr algn="ctr"/>
                      <a:r>
                        <a:rPr lang="vi-VN" sz="2800" smtClean="0">
                          <a:latin typeface="+mj-lt"/>
                        </a:rPr>
                        <a:t>Ê</a:t>
                      </a:r>
                      <a:endParaRPr lang="en-US" sz="2800">
                        <a:latin typeface="+mj-lt"/>
                      </a:endParaRPr>
                    </a:p>
                  </a:txBody>
                  <a:tcPr/>
                </a:tc>
                <a:tc>
                  <a:txBody>
                    <a:bodyPr/>
                    <a:lstStyle/>
                    <a:p>
                      <a:pPr algn="ctr"/>
                      <a:r>
                        <a:rPr lang="vi-VN" sz="2800" smtClean="0">
                          <a:latin typeface="+mj-lt"/>
                        </a:rPr>
                        <a:t>N</a:t>
                      </a:r>
                      <a:endParaRPr lang="en-US" sz="2800">
                        <a:latin typeface="+mj-lt"/>
                      </a:endParaRPr>
                    </a:p>
                  </a:txBody>
                  <a:tcPr/>
                </a:tc>
                <a:tc>
                  <a:txBody>
                    <a:bodyPr/>
                    <a:lstStyle/>
                    <a:p>
                      <a:pPr algn="ctr"/>
                      <a:r>
                        <a:rPr lang="vi-VN" sz="2800" smtClean="0">
                          <a:latin typeface="+mj-lt"/>
                        </a:rPr>
                        <a:t>T</a:t>
                      </a:r>
                      <a:endParaRPr lang="en-US" sz="2800">
                        <a:latin typeface="+mj-lt"/>
                      </a:endParaRPr>
                    </a:p>
                  </a:txBody>
                  <a:tcPr/>
                </a:tc>
                <a:tc>
                  <a:txBody>
                    <a:bodyPr/>
                    <a:lstStyle/>
                    <a:p>
                      <a:pPr algn="ctr"/>
                      <a:r>
                        <a:rPr lang="vi-VN" sz="2800" smtClean="0">
                          <a:latin typeface="+mj-lt"/>
                        </a:rPr>
                        <a:t>H</a:t>
                      </a:r>
                      <a:endParaRPr lang="en-US" sz="2800">
                        <a:latin typeface="+mj-lt"/>
                      </a:endParaRPr>
                    </a:p>
                  </a:txBody>
                  <a:tcPr/>
                </a:tc>
                <a:tc>
                  <a:txBody>
                    <a:bodyPr/>
                    <a:lstStyle/>
                    <a:p>
                      <a:pPr algn="ctr"/>
                      <a:r>
                        <a:rPr lang="vi-VN" sz="2800" smtClean="0">
                          <a:latin typeface="+mj-lt"/>
                        </a:rPr>
                        <a:t>Ầ</a:t>
                      </a:r>
                      <a:endParaRPr lang="en-US" sz="2800">
                        <a:latin typeface="+mj-lt"/>
                      </a:endParaRPr>
                    </a:p>
                  </a:txBody>
                  <a:tcPr/>
                </a:tc>
                <a:tc>
                  <a:txBody>
                    <a:bodyPr/>
                    <a:lstStyle/>
                    <a:p>
                      <a:pPr algn="ctr"/>
                      <a:r>
                        <a:rPr lang="vi-VN" sz="2800" smtClean="0">
                          <a:latin typeface="+mj-lt"/>
                        </a:rPr>
                        <a:t>N</a:t>
                      </a:r>
                      <a:endParaRPr lang="en-US" sz="2800">
                        <a:latin typeface="+mj-lt"/>
                      </a:endParaRPr>
                    </a:p>
                  </a:txBody>
                  <a:tcPr/>
                </a:tc>
                <a:extLst>
                  <a:ext uri="{0D108BD9-81ED-4DB2-BD59-A6C34878D82A}">
                    <a16:rowId xmlns:a16="http://schemas.microsoft.com/office/drawing/2014/main" val="10000"/>
                  </a:ext>
                </a:extLst>
              </a:tr>
            </a:tbl>
          </a:graphicData>
        </a:graphic>
      </p:graphicFrame>
      <p:sp>
        <p:nvSpPr>
          <p:cNvPr id="20" name="Pentagon 19">
            <a:hlinkClick r:id="rId11" action="ppaction://hlinksldjump"/>
          </p:cNvPr>
          <p:cNvSpPr/>
          <p:nvPr/>
        </p:nvSpPr>
        <p:spPr>
          <a:xfrm>
            <a:off x="2003612" y="1116106"/>
            <a:ext cx="1680882" cy="443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mj-lt"/>
              </a:rPr>
              <a:t>Câu 1</a:t>
            </a:r>
            <a:endParaRPr lang="en-US" sz="2400" b="1">
              <a:latin typeface="+mj-lt"/>
            </a:endParaRPr>
          </a:p>
        </p:txBody>
      </p:sp>
      <p:sp>
        <p:nvSpPr>
          <p:cNvPr id="21" name="Pentagon 20">
            <a:hlinkClick r:id="rId12" action="ppaction://hlinksldjump"/>
          </p:cNvPr>
          <p:cNvSpPr/>
          <p:nvPr/>
        </p:nvSpPr>
        <p:spPr>
          <a:xfrm>
            <a:off x="2003612" y="1684895"/>
            <a:ext cx="1680882" cy="443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mj-lt"/>
              </a:rPr>
              <a:t>Câu 2</a:t>
            </a:r>
            <a:endParaRPr lang="en-US" sz="2400" b="1">
              <a:latin typeface="+mj-lt"/>
            </a:endParaRPr>
          </a:p>
        </p:txBody>
      </p:sp>
      <p:sp>
        <p:nvSpPr>
          <p:cNvPr id="22" name="Pentagon 21">
            <a:hlinkClick r:id="rId13" action="ppaction://hlinksldjump"/>
          </p:cNvPr>
          <p:cNvSpPr/>
          <p:nvPr/>
        </p:nvSpPr>
        <p:spPr>
          <a:xfrm>
            <a:off x="2003612" y="2253684"/>
            <a:ext cx="1680882" cy="443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mj-lt"/>
              </a:rPr>
              <a:t>Câu 3</a:t>
            </a:r>
            <a:endParaRPr lang="en-US" sz="2400" b="1">
              <a:latin typeface="+mj-lt"/>
            </a:endParaRPr>
          </a:p>
        </p:txBody>
      </p:sp>
      <p:sp>
        <p:nvSpPr>
          <p:cNvPr id="23" name="Pentagon 22">
            <a:hlinkClick r:id="rId14" action="ppaction://hlinksldjump"/>
          </p:cNvPr>
          <p:cNvSpPr/>
          <p:nvPr/>
        </p:nvSpPr>
        <p:spPr>
          <a:xfrm>
            <a:off x="2003612" y="2849367"/>
            <a:ext cx="1680882" cy="443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mj-lt"/>
              </a:rPr>
              <a:t>Câu 4</a:t>
            </a:r>
            <a:endParaRPr lang="en-US" sz="2400" b="1">
              <a:latin typeface="+mj-lt"/>
            </a:endParaRPr>
          </a:p>
        </p:txBody>
      </p:sp>
      <p:sp>
        <p:nvSpPr>
          <p:cNvPr id="24" name="Pentagon 23">
            <a:hlinkClick r:id="rId15" action="ppaction://hlinksldjump"/>
          </p:cNvPr>
          <p:cNvSpPr/>
          <p:nvPr/>
        </p:nvSpPr>
        <p:spPr>
          <a:xfrm>
            <a:off x="2003612" y="3431603"/>
            <a:ext cx="1680882" cy="443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mj-lt"/>
              </a:rPr>
              <a:t>Câu 5</a:t>
            </a:r>
            <a:endParaRPr lang="en-US" sz="2400" b="1">
              <a:latin typeface="+mj-lt"/>
            </a:endParaRPr>
          </a:p>
        </p:txBody>
      </p:sp>
      <p:sp>
        <p:nvSpPr>
          <p:cNvPr id="25" name="Pentagon 24">
            <a:hlinkClick r:id="rId16" action="ppaction://hlinksldjump"/>
          </p:cNvPr>
          <p:cNvSpPr/>
          <p:nvPr/>
        </p:nvSpPr>
        <p:spPr>
          <a:xfrm>
            <a:off x="2003612" y="4001860"/>
            <a:ext cx="1680882" cy="443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mj-lt"/>
              </a:rPr>
              <a:t>Câu 6</a:t>
            </a:r>
            <a:endParaRPr lang="en-US" sz="2400" b="1">
              <a:latin typeface="+mj-lt"/>
            </a:endParaRPr>
          </a:p>
        </p:txBody>
      </p:sp>
      <p:sp>
        <p:nvSpPr>
          <p:cNvPr id="26" name="Pentagon 25">
            <a:hlinkClick r:id="rId17" action="ppaction://hlinksldjump"/>
          </p:cNvPr>
          <p:cNvSpPr/>
          <p:nvPr/>
        </p:nvSpPr>
        <p:spPr>
          <a:xfrm>
            <a:off x="2003612" y="4569181"/>
            <a:ext cx="1680882" cy="4437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smtClean="0">
                <a:latin typeface="+mj-lt"/>
              </a:rPr>
              <a:t>Câu 7</a:t>
            </a:r>
            <a:endParaRPr lang="en-US" sz="2400" b="1">
              <a:latin typeface="+mj-lt"/>
            </a:endParaRPr>
          </a:p>
        </p:txBody>
      </p:sp>
      <p:graphicFrame>
        <p:nvGraphicFramePr>
          <p:cNvPr id="27" name="Table 26"/>
          <p:cNvGraphicFramePr>
            <a:graphicFrameLocks noGrp="1"/>
          </p:cNvGraphicFramePr>
          <p:nvPr/>
        </p:nvGraphicFramePr>
        <p:xfrm>
          <a:off x="3854450" y="1067183"/>
          <a:ext cx="3786293"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tblGrid>
              <a:tr h="586620">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nvGraphicFramePr>
        <p:xfrm>
          <a:off x="3854450" y="1643034"/>
          <a:ext cx="4327192"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gridCol w="540899">
                  <a:extLst>
                    <a:ext uri="{9D8B030D-6E8A-4147-A177-3AD203B41FA5}">
                      <a16:colId xmlns:a16="http://schemas.microsoft.com/office/drawing/2014/main" val="20007"/>
                    </a:ext>
                  </a:extLst>
                </a:gridCol>
              </a:tblGrid>
              <a:tr h="586620">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nvGraphicFramePr>
        <p:xfrm>
          <a:off x="3854450" y="2218885"/>
          <a:ext cx="3786293"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tblGrid>
              <a:tr h="586620">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nvGraphicFramePr>
        <p:xfrm>
          <a:off x="3854450" y="2794736"/>
          <a:ext cx="5949889"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gridCol w="540899">
                  <a:extLst>
                    <a:ext uri="{9D8B030D-6E8A-4147-A177-3AD203B41FA5}">
                      <a16:colId xmlns:a16="http://schemas.microsoft.com/office/drawing/2014/main" val="20007"/>
                    </a:ext>
                  </a:extLst>
                </a:gridCol>
                <a:gridCol w="540899">
                  <a:extLst>
                    <a:ext uri="{9D8B030D-6E8A-4147-A177-3AD203B41FA5}">
                      <a16:colId xmlns:a16="http://schemas.microsoft.com/office/drawing/2014/main" val="20008"/>
                    </a:ext>
                  </a:extLst>
                </a:gridCol>
                <a:gridCol w="540899">
                  <a:extLst>
                    <a:ext uri="{9D8B030D-6E8A-4147-A177-3AD203B41FA5}">
                      <a16:colId xmlns:a16="http://schemas.microsoft.com/office/drawing/2014/main" val="20009"/>
                    </a:ext>
                  </a:extLst>
                </a:gridCol>
                <a:gridCol w="540899">
                  <a:extLst>
                    <a:ext uri="{9D8B030D-6E8A-4147-A177-3AD203B41FA5}">
                      <a16:colId xmlns:a16="http://schemas.microsoft.com/office/drawing/2014/main" val="20010"/>
                    </a:ext>
                  </a:extLst>
                </a:gridCol>
              </a:tblGrid>
              <a:tr h="586620">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nvGraphicFramePr>
        <p:xfrm>
          <a:off x="3854450" y="3370587"/>
          <a:ext cx="4327192"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gridCol w="540899">
                  <a:extLst>
                    <a:ext uri="{9D8B030D-6E8A-4147-A177-3AD203B41FA5}">
                      <a16:colId xmlns:a16="http://schemas.microsoft.com/office/drawing/2014/main" val="20007"/>
                    </a:ext>
                  </a:extLst>
                </a:gridCol>
              </a:tblGrid>
              <a:tr h="586620">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nvGraphicFramePr>
        <p:xfrm>
          <a:off x="3854450" y="3946438"/>
          <a:ext cx="1622697"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tblGrid>
              <a:tr h="586620">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nvGraphicFramePr>
        <p:xfrm>
          <a:off x="3854450" y="4522289"/>
          <a:ext cx="6490788" cy="586620"/>
        </p:xfrm>
        <a:graphic>
          <a:graphicData uri="http://schemas.openxmlformats.org/drawingml/2006/table">
            <a:tbl>
              <a:tblPr firstRow="1" bandRow="1">
                <a:tableStyleId>{5C22544A-7EE6-4342-B048-85BDC9FD1C3A}</a:tableStyleId>
              </a:tblPr>
              <a:tblGrid>
                <a:gridCol w="540899">
                  <a:extLst>
                    <a:ext uri="{9D8B030D-6E8A-4147-A177-3AD203B41FA5}">
                      <a16:colId xmlns:a16="http://schemas.microsoft.com/office/drawing/2014/main" val="20000"/>
                    </a:ext>
                  </a:extLst>
                </a:gridCol>
                <a:gridCol w="540899">
                  <a:extLst>
                    <a:ext uri="{9D8B030D-6E8A-4147-A177-3AD203B41FA5}">
                      <a16:colId xmlns:a16="http://schemas.microsoft.com/office/drawing/2014/main" val="20001"/>
                    </a:ext>
                  </a:extLst>
                </a:gridCol>
                <a:gridCol w="540899">
                  <a:extLst>
                    <a:ext uri="{9D8B030D-6E8A-4147-A177-3AD203B41FA5}">
                      <a16:colId xmlns:a16="http://schemas.microsoft.com/office/drawing/2014/main" val="20002"/>
                    </a:ext>
                  </a:extLst>
                </a:gridCol>
                <a:gridCol w="540899">
                  <a:extLst>
                    <a:ext uri="{9D8B030D-6E8A-4147-A177-3AD203B41FA5}">
                      <a16:colId xmlns:a16="http://schemas.microsoft.com/office/drawing/2014/main" val="20003"/>
                    </a:ext>
                  </a:extLst>
                </a:gridCol>
                <a:gridCol w="540899">
                  <a:extLst>
                    <a:ext uri="{9D8B030D-6E8A-4147-A177-3AD203B41FA5}">
                      <a16:colId xmlns:a16="http://schemas.microsoft.com/office/drawing/2014/main" val="20004"/>
                    </a:ext>
                  </a:extLst>
                </a:gridCol>
                <a:gridCol w="540899">
                  <a:extLst>
                    <a:ext uri="{9D8B030D-6E8A-4147-A177-3AD203B41FA5}">
                      <a16:colId xmlns:a16="http://schemas.microsoft.com/office/drawing/2014/main" val="20005"/>
                    </a:ext>
                  </a:extLst>
                </a:gridCol>
                <a:gridCol w="540899">
                  <a:extLst>
                    <a:ext uri="{9D8B030D-6E8A-4147-A177-3AD203B41FA5}">
                      <a16:colId xmlns:a16="http://schemas.microsoft.com/office/drawing/2014/main" val="20006"/>
                    </a:ext>
                  </a:extLst>
                </a:gridCol>
                <a:gridCol w="540899">
                  <a:extLst>
                    <a:ext uri="{9D8B030D-6E8A-4147-A177-3AD203B41FA5}">
                      <a16:colId xmlns:a16="http://schemas.microsoft.com/office/drawing/2014/main" val="20007"/>
                    </a:ext>
                  </a:extLst>
                </a:gridCol>
                <a:gridCol w="540899">
                  <a:extLst>
                    <a:ext uri="{9D8B030D-6E8A-4147-A177-3AD203B41FA5}">
                      <a16:colId xmlns:a16="http://schemas.microsoft.com/office/drawing/2014/main" val="20008"/>
                    </a:ext>
                  </a:extLst>
                </a:gridCol>
                <a:gridCol w="540899">
                  <a:extLst>
                    <a:ext uri="{9D8B030D-6E8A-4147-A177-3AD203B41FA5}">
                      <a16:colId xmlns:a16="http://schemas.microsoft.com/office/drawing/2014/main" val="20009"/>
                    </a:ext>
                  </a:extLst>
                </a:gridCol>
                <a:gridCol w="540899">
                  <a:extLst>
                    <a:ext uri="{9D8B030D-6E8A-4147-A177-3AD203B41FA5}">
                      <a16:colId xmlns:a16="http://schemas.microsoft.com/office/drawing/2014/main" val="20010"/>
                    </a:ext>
                  </a:extLst>
                </a:gridCol>
                <a:gridCol w="540899">
                  <a:extLst>
                    <a:ext uri="{9D8B030D-6E8A-4147-A177-3AD203B41FA5}">
                      <a16:colId xmlns:a16="http://schemas.microsoft.com/office/drawing/2014/main" val="20011"/>
                    </a:ext>
                  </a:extLst>
                </a:gridCol>
              </a:tblGrid>
              <a:tr h="586620">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tc>
                  <a:txBody>
                    <a:bodyPr/>
                    <a:lstStyle/>
                    <a:p>
                      <a:pPr algn="ctr"/>
                      <a:endParaRPr lang="en-US" sz="2800">
                        <a:latin typeface="+mj-lt"/>
                      </a:endParaRPr>
                    </a:p>
                  </a:txBody>
                  <a:tcPr/>
                </a:tc>
                <a:extLst>
                  <a:ext uri="{0D108BD9-81ED-4DB2-BD59-A6C34878D82A}">
                    <a16:rowId xmlns:a16="http://schemas.microsoft.com/office/drawing/2014/main" val="10000"/>
                  </a:ext>
                </a:extLst>
              </a:tr>
            </a:tbl>
          </a:graphicData>
        </a:graphic>
      </p:graphicFrame>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nodeType="clickPar">
                      <p:stCondLst>
                        <p:cond delay="0"/>
                      </p:stCondLst>
                      <p:childTnLst>
                        <p:par>
                          <p:cTn id="4" fill="hold" nodeType="afterGroup">
                            <p:stCondLst>
                              <p:cond delay="0"/>
                            </p:stCondLst>
                            <p:childTnLst>
                              <p:par>
                                <p:cTn id="5" presetID="37" presetClass="exit" presetSubtype="0" fill="hold" nodeType="clickEffect">
                                  <p:stCondLst>
                                    <p:cond delay="0"/>
                                  </p:stCondLst>
                                  <p:childTnLst>
                                    <p:animEffect transition="out" filter="fade">
                                      <p:cBhvr>
                                        <p:cTn id="6" dur="1000"/>
                                        <p:tgtEl>
                                          <p:spTgt spid="27"/>
                                        </p:tgtEl>
                                      </p:cBhvr>
                                    </p:animEffect>
                                    <p:anim calcmode="lin" valueType="num">
                                      <p:cBhvr>
                                        <p:cTn id="7" dur="1000"/>
                                        <p:tgtEl>
                                          <p:spTgt spid="27"/>
                                        </p:tgtEl>
                                        <p:attrNameLst>
                                          <p:attrName>ppt_x</p:attrName>
                                        </p:attrNameLst>
                                      </p:cBhvr>
                                      <p:tavLst>
                                        <p:tav tm="0">
                                          <p:val>
                                            <p:strVal val="ppt_x"/>
                                          </p:val>
                                        </p:tav>
                                        <p:tav tm="100000">
                                          <p:val>
                                            <p:strVal val="ppt_x"/>
                                          </p:val>
                                        </p:tav>
                                      </p:tavLst>
                                    </p:anim>
                                    <p:anim calcmode="lin" valueType="num">
                                      <p:cBhvr>
                                        <p:cTn id="8" dur="100" decel="100000"/>
                                        <p:tgtEl>
                                          <p:spTgt spid="27"/>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27"/>
                                        </p:tgtEl>
                                        <p:attrNameLst>
                                          <p:attrName>ppt_y</p:attrName>
                                        </p:attrNameLst>
                                      </p:cBhvr>
                                      <p:tavLst>
                                        <p:tav tm="0">
                                          <p:val>
                                            <p:strVal val="ppt_y"/>
                                          </p:val>
                                        </p:tav>
                                        <p:tav tm="100000">
                                          <p:val>
                                            <p:strVal val="ppt_y+1"/>
                                          </p:val>
                                        </p:tav>
                                      </p:tavLst>
                                    </p:anim>
                                    <p:set>
                                      <p:cBhvr>
                                        <p:cTn id="10"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 restart="whenNotActive" fill="hold" evtFilter="cancelBubble" nodeType="interactiveSeq">
                <p:stCondLst>
                  <p:cond evt="onClick" delay="0">
                    <p:tgtEl>
                      <p:spTgt spid="28"/>
                    </p:tgtEl>
                  </p:cond>
                </p:stCondLst>
                <p:endSync evt="end" delay="0">
                  <p:rtn val="all"/>
                </p:endSync>
                <p:childTnLst>
                  <p:par>
                    <p:cTn id="12" fill="hold" nodeType="clickPar">
                      <p:stCondLst>
                        <p:cond delay="indefinite"/>
                      </p:stCondLst>
                      <p:childTnLst>
                        <p:par>
                          <p:cTn id="13" fill="hold" nodeType="afterGroup">
                            <p:stCondLst>
                              <p:cond delay="0"/>
                            </p:stCondLst>
                            <p:childTnLst>
                              <p:par>
                                <p:cTn id="14" presetID="37" presetClass="exit" presetSubtype="0" fill="hold" nodeType="clickEffect">
                                  <p:stCondLst>
                                    <p:cond delay="0"/>
                                  </p:stCondLst>
                                  <p:childTnLst>
                                    <p:animEffect transition="out" filter="fade">
                                      <p:cBhvr>
                                        <p:cTn id="15" dur="1000"/>
                                        <p:tgtEl>
                                          <p:spTgt spid="28"/>
                                        </p:tgtEl>
                                      </p:cBhvr>
                                    </p:animEffect>
                                    <p:anim calcmode="lin" valueType="num">
                                      <p:cBhvr>
                                        <p:cTn id="16" dur="1000"/>
                                        <p:tgtEl>
                                          <p:spTgt spid="28"/>
                                        </p:tgtEl>
                                        <p:attrNameLst>
                                          <p:attrName>ppt_x</p:attrName>
                                        </p:attrNameLst>
                                      </p:cBhvr>
                                      <p:tavLst>
                                        <p:tav tm="0">
                                          <p:val>
                                            <p:strVal val="ppt_x"/>
                                          </p:val>
                                        </p:tav>
                                        <p:tav tm="100000">
                                          <p:val>
                                            <p:strVal val="ppt_x"/>
                                          </p:val>
                                        </p:tav>
                                      </p:tavLst>
                                    </p:anim>
                                    <p:anim calcmode="lin" valueType="num">
                                      <p:cBhvr>
                                        <p:cTn id="17" dur="100" decel="100000"/>
                                        <p:tgtEl>
                                          <p:spTgt spid="28"/>
                                        </p:tgtEl>
                                        <p:attrNameLst>
                                          <p:attrName>ppt_y</p:attrName>
                                        </p:attrNameLst>
                                      </p:cBhvr>
                                      <p:tavLst>
                                        <p:tav tm="0">
                                          <p:val>
                                            <p:strVal val="ppt_y"/>
                                          </p:val>
                                        </p:tav>
                                        <p:tav tm="100000">
                                          <p:val>
                                            <p:strVal val="ppt_y-.03"/>
                                          </p:val>
                                        </p:tav>
                                      </p:tavLst>
                                    </p:anim>
                                    <p:anim calcmode="lin" valueType="num">
                                      <p:cBhvr>
                                        <p:cTn id="18" dur="900" accel="100000">
                                          <p:stCondLst>
                                            <p:cond delay="100"/>
                                          </p:stCondLst>
                                        </p:cTn>
                                        <p:tgtEl>
                                          <p:spTgt spid="28"/>
                                        </p:tgtEl>
                                        <p:attrNameLst>
                                          <p:attrName>ppt_y</p:attrName>
                                        </p:attrNameLst>
                                      </p:cBhvr>
                                      <p:tavLst>
                                        <p:tav tm="0">
                                          <p:val>
                                            <p:strVal val="ppt_y"/>
                                          </p:val>
                                        </p:tav>
                                        <p:tav tm="100000">
                                          <p:val>
                                            <p:strVal val="ppt_y+1"/>
                                          </p:val>
                                        </p:tav>
                                      </p:tavLst>
                                    </p:anim>
                                    <p:set>
                                      <p:cBhvr>
                                        <p:cTn id="19"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nodeType="clickPar">
                      <p:stCondLst>
                        <p:cond delay="indefinite"/>
                      </p:stCondLst>
                      <p:childTnLst>
                        <p:par>
                          <p:cTn id="22" fill="hold" nodeType="afterGroup">
                            <p:stCondLst>
                              <p:cond delay="0"/>
                            </p:stCondLst>
                            <p:childTnLst>
                              <p:par>
                                <p:cTn id="23" presetID="37" presetClass="exit" presetSubtype="0" fill="hold" nodeType="clickEffect">
                                  <p:stCondLst>
                                    <p:cond delay="0"/>
                                  </p:stCondLst>
                                  <p:childTnLst>
                                    <p:animEffect transition="out" filter="fade">
                                      <p:cBhvr>
                                        <p:cTn id="24" dur="1000"/>
                                        <p:tgtEl>
                                          <p:spTgt spid="29"/>
                                        </p:tgtEl>
                                      </p:cBhvr>
                                    </p:animEffect>
                                    <p:anim calcmode="lin" valueType="num">
                                      <p:cBhvr>
                                        <p:cTn id="25" dur="1000"/>
                                        <p:tgtEl>
                                          <p:spTgt spid="29"/>
                                        </p:tgtEl>
                                        <p:attrNameLst>
                                          <p:attrName>ppt_x</p:attrName>
                                        </p:attrNameLst>
                                      </p:cBhvr>
                                      <p:tavLst>
                                        <p:tav tm="0">
                                          <p:val>
                                            <p:strVal val="ppt_x"/>
                                          </p:val>
                                        </p:tav>
                                        <p:tav tm="100000">
                                          <p:val>
                                            <p:strVal val="ppt_x"/>
                                          </p:val>
                                        </p:tav>
                                      </p:tavLst>
                                    </p:anim>
                                    <p:anim calcmode="lin" valueType="num">
                                      <p:cBhvr>
                                        <p:cTn id="26" dur="100" decel="100000"/>
                                        <p:tgtEl>
                                          <p:spTgt spid="29"/>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29"/>
                                        </p:tgtEl>
                                        <p:attrNameLst>
                                          <p:attrName>ppt_y</p:attrName>
                                        </p:attrNameLst>
                                      </p:cBhvr>
                                      <p:tavLst>
                                        <p:tav tm="0">
                                          <p:val>
                                            <p:strVal val="ppt_y"/>
                                          </p:val>
                                        </p:tav>
                                        <p:tav tm="100000">
                                          <p:val>
                                            <p:strVal val="ppt_y+1"/>
                                          </p:val>
                                        </p:tav>
                                      </p:tavLst>
                                    </p:anim>
                                    <p:set>
                                      <p:cBhvr>
                                        <p:cTn id="28"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nodeType="clickPar">
                      <p:stCondLst>
                        <p:cond delay="indefinite"/>
                      </p:stCondLst>
                      <p:childTnLst>
                        <p:par>
                          <p:cTn id="31" fill="hold" nodeType="afterGroup">
                            <p:stCondLst>
                              <p:cond delay="0"/>
                            </p:stCondLst>
                            <p:childTnLst>
                              <p:par>
                                <p:cTn id="32" presetID="37" presetClass="exit" presetSubtype="0" fill="hold" nodeType="clickEffect">
                                  <p:stCondLst>
                                    <p:cond delay="0"/>
                                  </p:stCondLst>
                                  <p:childTnLst>
                                    <p:animEffect transition="out" filter="fade">
                                      <p:cBhvr>
                                        <p:cTn id="33" dur="1000"/>
                                        <p:tgtEl>
                                          <p:spTgt spid="30"/>
                                        </p:tgtEl>
                                      </p:cBhvr>
                                    </p:animEffect>
                                    <p:anim calcmode="lin" valueType="num">
                                      <p:cBhvr>
                                        <p:cTn id="34" dur="1000"/>
                                        <p:tgtEl>
                                          <p:spTgt spid="30"/>
                                        </p:tgtEl>
                                        <p:attrNameLst>
                                          <p:attrName>ppt_x</p:attrName>
                                        </p:attrNameLst>
                                      </p:cBhvr>
                                      <p:tavLst>
                                        <p:tav tm="0">
                                          <p:val>
                                            <p:strVal val="ppt_x"/>
                                          </p:val>
                                        </p:tav>
                                        <p:tav tm="100000">
                                          <p:val>
                                            <p:strVal val="ppt_x"/>
                                          </p:val>
                                        </p:tav>
                                      </p:tavLst>
                                    </p:anim>
                                    <p:anim calcmode="lin" valueType="num">
                                      <p:cBhvr>
                                        <p:cTn id="35" dur="100" decel="100000"/>
                                        <p:tgtEl>
                                          <p:spTgt spid="30"/>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30"/>
                                        </p:tgtEl>
                                        <p:attrNameLst>
                                          <p:attrName>ppt_y</p:attrName>
                                        </p:attrNameLst>
                                      </p:cBhvr>
                                      <p:tavLst>
                                        <p:tav tm="0">
                                          <p:val>
                                            <p:strVal val="ppt_y"/>
                                          </p:val>
                                        </p:tav>
                                        <p:tav tm="100000">
                                          <p:val>
                                            <p:strVal val="ppt_y+1"/>
                                          </p:val>
                                        </p:tav>
                                      </p:tavLst>
                                    </p:anim>
                                    <p:set>
                                      <p:cBhvr>
                                        <p:cTn id="37"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nodeType="clickPar">
                      <p:stCondLst>
                        <p:cond delay="indefinite"/>
                      </p:stCondLst>
                      <p:childTnLst>
                        <p:par>
                          <p:cTn id="40" fill="hold" nodeType="afterGroup">
                            <p:stCondLst>
                              <p:cond delay="0"/>
                            </p:stCondLst>
                            <p:childTnLst>
                              <p:par>
                                <p:cTn id="41" presetID="37" presetClass="exit" presetSubtype="0" fill="hold" nodeType="clickEffect">
                                  <p:stCondLst>
                                    <p:cond delay="0"/>
                                  </p:stCondLst>
                                  <p:childTnLst>
                                    <p:animEffect transition="out" filter="fade">
                                      <p:cBhvr>
                                        <p:cTn id="42" dur="1000"/>
                                        <p:tgtEl>
                                          <p:spTgt spid="31"/>
                                        </p:tgtEl>
                                      </p:cBhvr>
                                    </p:animEffect>
                                    <p:anim calcmode="lin" valueType="num">
                                      <p:cBhvr>
                                        <p:cTn id="43" dur="1000"/>
                                        <p:tgtEl>
                                          <p:spTgt spid="31"/>
                                        </p:tgtEl>
                                        <p:attrNameLst>
                                          <p:attrName>ppt_x</p:attrName>
                                        </p:attrNameLst>
                                      </p:cBhvr>
                                      <p:tavLst>
                                        <p:tav tm="0">
                                          <p:val>
                                            <p:strVal val="ppt_x"/>
                                          </p:val>
                                        </p:tav>
                                        <p:tav tm="100000">
                                          <p:val>
                                            <p:strVal val="ppt_x"/>
                                          </p:val>
                                        </p:tav>
                                      </p:tavLst>
                                    </p:anim>
                                    <p:anim calcmode="lin" valueType="num">
                                      <p:cBhvr>
                                        <p:cTn id="44" dur="100" decel="100000"/>
                                        <p:tgtEl>
                                          <p:spTgt spid="31"/>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31"/>
                                        </p:tgtEl>
                                        <p:attrNameLst>
                                          <p:attrName>ppt_y</p:attrName>
                                        </p:attrNameLst>
                                      </p:cBhvr>
                                      <p:tavLst>
                                        <p:tav tm="0">
                                          <p:val>
                                            <p:strVal val="ppt_y"/>
                                          </p:val>
                                        </p:tav>
                                        <p:tav tm="100000">
                                          <p:val>
                                            <p:strVal val="ppt_y+1"/>
                                          </p:val>
                                        </p:tav>
                                      </p:tavLst>
                                    </p:anim>
                                    <p:set>
                                      <p:cBhvr>
                                        <p:cTn id="46"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nodeType="clickPar">
                      <p:stCondLst>
                        <p:cond delay="indefinite"/>
                      </p:stCondLst>
                      <p:childTnLst>
                        <p:par>
                          <p:cTn id="49" fill="hold" nodeType="afterGroup">
                            <p:stCondLst>
                              <p:cond delay="0"/>
                            </p:stCondLst>
                            <p:childTnLst>
                              <p:par>
                                <p:cTn id="50" presetID="37" presetClass="exit" presetSubtype="0" fill="hold" nodeType="clickEffect">
                                  <p:stCondLst>
                                    <p:cond delay="0"/>
                                  </p:stCondLst>
                                  <p:childTnLst>
                                    <p:animEffect transition="out" filter="fade">
                                      <p:cBhvr>
                                        <p:cTn id="51" dur="1000"/>
                                        <p:tgtEl>
                                          <p:spTgt spid="32"/>
                                        </p:tgtEl>
                                      </p:cBhvr>
                                    </p:animEffect>
                                    <p:anim calcmode="lin" valueType="num">
                                      <p:cBhvr>
                                        <p:cTn id="52" dur="1000"/>
                                        <p:tgtEl>
                                          <p:spTgt spid="32"/>
                                        </p:tgtEl>
                                        <p:attrNameLst>
                                          <p:attrName>ppt_x</p:attrName>
                                        </p:attrNameLst>
                                      </p:cBhvr>
                                      <p:tavLst>
                                        <p:tav tm="0">
                                          <p:val>
                                            <p:strVal val="ppt_x"/>
                                          </p:val>
                                        </p:tav>
                                        <p:tav tm="100000">
                                          <p:val>
                                            <p:strVal val="ppt_x"/>
                                          </p:val>
                                        </p:tav>
                                      </p:tavLst>
                                    </p:anim>
                                    <p:anim calcmode="lin" valueType="num">
                                      <p:cBhvr>
                                        <p:cTn id="53" dur="100" decel="100000"/>
                                        <p:tgtEl>
                                          <p:spTgt spid="32"/>
                                        </p:tgtEl>
                                        <p:attrNameLst>
                                          <p:attrName>ppt_y</p:attrName>
                                        </p:attrNameLst>
                                      </p:cBhvr>
                                      <p:tavLst>
                                        <p:tav tm="0">
                                          <p:val>
                                            <p:strVal val="ppt_y"/>
                                          </p:val>
                                        </p:tav>
                                        <p:tav tm="100000">
                                          <p:val>
                                            <p:strVal val="ppt_y-.03"/>
                                          </p:val>
                                        </p:tav>
                                      </p:tavLst>
                                    </p:anim>
                                    <p:anim calcmode="lin" valueType="num">
                                      <p:cBhvr>
                                        <p:cTn id="54" dur="900" accel="100000">
                                          <p:stCondLst>
                                            <p:cond delay="100"/>
                                          </p:stCondLst>
                                        </p:cTn>
                                        <p:tgtEl>
                                          <p:spTgt spid="32"/>
                                        </p:tgtEl>
                                        <p:attrNameLst>
                                          <p:attrName>ppt_y</p:attrName>
                                        </p:attrNameLst>
                                      </p:cBhvr>
                                      <p:tavLst>
                                        <p:tav tm="0">
                                          <p:val>
                                            <p:strVal val="ppt_y"/>
                                          </p:val>
                                        </p:tav>
                                        <p:tav tm="100000">
                                          <p:val>
                                            <p:strVal val="ppt_y+1"/>
                                          </p:val>
                                        </p:tav>
                                      </p:tavLst>
                                    </p:anim>
                                    <p:set>
                                      <p:cBhvr>
                                        <p:cTn id="55"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nodeType="clickPar">
                      <p:stCondLst>
                        <p:cond delay="indefinite"/>
                      </p:stCondLst>
                      <p:childTnLst>
                        <p:par>
                          <p:cTn id="58" fill="hold" nodeType="afterGroup">
                            <p:stCondLst>
                              <p:cond delay="0"/>
                            </p:stCondLst>
                            <p:childTnLst>
                              <p:par>
                                <p:cTn id="59" presetID="37" presetClass="exit" presetSubtype="0" fill="hold" nodeType="clickEffect">
                                  <p:stCondLst>
                                    <p:cond delay="0"/>
                                  </p:stCondLst>
                                  <p:childTnLst>
                                    <p:animEffect transition="out" filter="fade">
                                      <p:cBhvr>
                                        <p:cTn id="60" dur="1000"/>
                                        <p:tgtEl>
                                          <p:spTgt spid="33"/>
                                        </p:tgtEl>
                                      </p:cBhvr>
                                    </p:animEffect>
                                    <p:anim calcmode="lin" valueType="num">
                                      <p:cBhvr>
                                        <p:cTn id="61" dur="1000"/>
                                        <p:tgtEl>
                                          <p:spTgt spid="33"/>
                                        </p:tgtEl>
                                        <p:attrNameLst>
                                          <p:attrName>ppt_x</p:attrName>
                                        </p:attrNameLst>
                                      </p:cBhvr>
                                      <p:tavLst>
                                        <p:tav tm="0">
                                          <p:val>
                                            <p:strVal val="ppt_x"/>
                                          </p:val>
                                        </p:tav>
                                        <p:tav tm="100000">
                                          <p:val>
                                            <p:strVal val="ppt_x"/>
                                          </p:val>
                                        </p:tav>
                                      </p:tavLst>
                                    </p:anim>
                                    <p:anim calcmode="lin" valueType="num">
                                      <p:cBhvr>
                                        <p:cTn id="62" dur="100" decel="100000"/>
                                        <p:tgtEl>
                                          <p:spTgt spid="33"/>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33"/>
                                        </p:tgtEl>
                                        <p:attrNameLst>
                                          <p:attrName>ppt_y</p:attrName>
                                        </p:attrNameLst>
                                      </p:cBhvr>
                                      <p:tavLst>
                                        <p:tav tm="0">
                                          <p:val>
                                            <p:strVal val="ppt_y"/>
                                          </p:val>
                                        </p:tav>
                                        <p:tav tm="100000">
                                          <p:val>
                                            <p:strVal val="ppt_y+1"/>
                                          </p:val>
                                        </p:tav>
                                      </p:tavLst>
                                    </p:anim>
                                    <p:set>
                                      <p:cBhvr>
                                        <p:cTn id="64"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a:off x="10869537" y="4750652"/>
            <a:ext cx="281273" cy="281273"/>
          </a:xfrm>
          <a:custGeom>
            <a:avLst/>
            <a:gdLst/>
            <a:ahLst/>
            <a:cxnLst/>
            <a:rect l="l" t="t" r="r" b="b"/>
            <a:pathLst>
              <a:path w="421910" h="421910">
                <a:moveTo>
                  <a:pt x="0" y="0"/>
                </a:moveTo>
                <a:lnTo>
                  <a:pt x="421911" y="0"/>
                </a:lnTo>
                <a:lnTo>
                  <a:pt x="421911" y="421910"/>
                </a:lnTo>
                <a:lnTo>
                  <a:pt x="0" y="421910"/>
                </a:lnTo>
                <a:lnTo>
                  <a:pt x="0" y="0"/>
                </a:lnTo>
                <a:close/>
              </a:path>
            </a:pathLst>
          </a:custGeom>
          <a: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4"/>
                </a:ext>
              </a:extLst>
            </a:blip>
            <a:stretch>
              <a:fillRect/>
            </a:stretch>
          </a:blipFill>
        </p:spPr>
        <p:txBody>
          <a:bodyPr/>
          <a:lstStyle/>
          <a:p>
            <a:endParaRPr/>
          </a:p>
        </p:txBody>
      </p:sp>
      <p:sp>
        <p:nvSpPr>
          <p:cNvPr id="12" name="Freeform 12"/>
          <p:cNvSpPr/>
          <p:nvPr/>
        </p:nvSpPr>
        <p:spPr>
          <a:xfrm>
            <a:off x="1534824" y="3572076"/>
            <a:ext cx="281273" cy="281273"/>
          </a:xfrm>
          <a:custGeom>
            <a:avLst/>
            <a:gdLst/>
            <a:ahLst/>
            <a:cxnLst/>
            <a:rect l="l" t="t" r="r" b="b"/>
            <a:pathLst>
              <a:path w="421910" h="421910">
                <a:moveTo>
                  <a:pt x="0" y="0"/>
                </a:moveTo>
                <a:lnTo>
                  <a:pt x="421910" y="0"/>
                </a:lnTo>
                <a:lnTo>
                  <a:pt x="421910" y="421910"/>
                </a:lnTo>
                <a:lnTo>
                  <a:pt x="0" y="421910"/>
                </a:lnTo>
                <a:lnTo>
                  <a:pt x="0" y="0"/>
                </a:lnTo>
                <a:close/>
              </a:path>
            </a:pathLst>
          </a:custGeom>
          <a: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5"/>
                </a:ext>
              </a:extLst>
            </a:blip>
            <a:stretch>
              <a:fillRect/>
            </a:stretch>
          </a:blipFill>
        </p:spPr>
        <p:txBody>
          <a:bodyPr/>
          <a:lstStyle/>
          <a:p>
            <a:endParaRPr/>
          </a:p>
        </p:txBody>
      </p:sp>
      <p:sp>
        <p:nvSpPr>
          <p:cNvPr id="18" name="Left Arrow 17">
            <a:hlinkClick r:id="rId6" action="ppaction://hlinksldjump"/>
          </p:cNvPr>
          <p:cNvSpPr/>
          <p:nvPr/>
        </p:nvSpPr>
        <p:spPr>
          <a:xfrm>
            <a:off x="7023204" y="5353635"/>
            <a:ext cx="2330246" cy="9832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2"/>
          <p:cNvSpPr txBox="1"/>
          <p:nvPr/>
        </p:nvSpPr>
        <p:spPr>
          <a:xfrm>
            <a:off x="1267436" y="2266662"/>
            <a:ext cx="9818568" cy="3046988"/>
          </a:xfrm>
          <a:prstGeom prst="rect">
            <a:avLst/>
          </a:prstGeom>
        </p:spPr>
        <p:txBody>
          <a:bodyPr wrap="square" lIns="0" tIns="0" rIns="0" bIns="0" rtlCol="0" anchor="t">
            <a:spAutoFit/>
          </a:bodyPr>
          <a:lstStyle/>
          <a:p>
            <a:pPr algn="ctr" fontAlgn="base"/>
            <a:r>
              <a:rPr lang="vi-VN" sz="6600" b="1" smtClean="0">
                <a:latin typeface="+mj-lt"/>
              </a:rPr>
              <a:t>Nước Trời giống như </a:t>
            </a:r>
          </a:p>
          <a:p>
            <a:pPr algn="ctr" fontAlgn="base"/>
            <a:r>
              <a:rPr lang="vi-VN" sz="6600" b="1" smtClean="0">
                <a:latin typeface="+mj-lt"/>
              </a:rPr>
              <a:t>thứ gì chôn được chôn giấu trong ruộng? </a:t>
            </a:r>
            <a:endParaRPr lang="vi-VN" sz="6600" b="1">
              <a:latin typeface="+mj-lt"/>
            </a:endParaRPr>
          </a:p>
        </p:txBody>
      </p:sp>
      <p:sp>
        <p:nvSpPr>
          <p:cNvPr id="20" name="Freeform 3"/>
          <p:cNvSpPr/>
          <p:nvPr/>
        </p:nvSpPr>
        <p:spPr>
          <a:xfrm>
            <a:off x="1577433" y="544116"/>
            <a:ext cx="2848895" cy="1799771"/>
          </a:xfrm>
          <a:custGeom>
            <a:avLst/>
            <a:gdLst/>
            <a:ahLst/>
            <a:cxnLst/>
            <a:rect l="l" t="t" r="r" b="b"/>
            <a:pathLst>
              <a:path w="2216805" h="2120071">
                <a:moveTo>
                  <a:pt x="0" y="0"/>
                </a:moveTo>
                <a:lnTo>
                  <a:pt x="2216805" y="0"/>
                </a:lnTo>
                <a:lnTo>
                  <a:pt x="2216805" y="2120072"/>
                </a:lnTo>
                <a:lnTo>
                  <a:pt x="0" y="2120072"/>
                </a:lnTo>
                <a:lnTo>
                  <a:pt x="0" y="0"/>
                </a:lnTo>
                <a:close/>
              </a:path>
            </a:pathLst>
          </a:custGeom>
          <a:blipFill>
            <a:blip r:embed="rId7">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8"/>
                </a:ext>
              </a:extLst>
            </a:blip>
            <a:stretch>
              <a:fillRect/>
            </a:stretch>
          </a:blipFill>
        </p:spPr>
        <p:txBody>
          <a:bodyPr/>
          <a:lstStyle/>
          <a:p>
            <a:endParaRPr/>
          </a:p>
        </p:txBody>
      </p:sp>
      <p:sp>
        <p:nvSpPr>
          <p:cNvPr id="21" name="T2"/>
          <p:cNvSpPr txBox="1"/>
          <p:nvPr/>
        </p:nvSpPr>
        <p:spPr>
          <a:xfrm>
            <a:off x="2126983" y="996411"/>
            <a:ext cx="1950136" cy="738664"/>
          </a:xfrm>
          <a:prstGeom prst="rect">
            <a:avLst/>
          </a:prstGeom>
        </p:spPr>
        <p:txBody>
          <a:bodyPr wrap="square" lIns="0" tIns="0" rIns="0" bIns="0" rtlCol="0" anchor="t">
            <a:spAutoFit/>
          </a:bodyPr>
          <a:lstStyle/>
          <a:p>
            <a:pPr fontAlgn="base"/>
            <a:r>
              <a:rPr lang="vi-VN" sz="4800" b="1" u="sng" smtClean="0">
                <a:solidFill>
                  <a:schemeClr val="bg1"/>
                </a:solidFill>
                <a:latin typeface="+mj-lt"/>
              </a:rPr>
              <a:t>Câu 1:</a:t>
            </a:r>
            <a:endParaRPr lang="vi-VN" sz="4800" b="1" u="sng">
              <a:solidFill>
                <a:schemeClr val="bg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xit" presetSubtype="0" fill="hold" grpId="1" nodeType="clickEffect">
                                  <p:stCondLst>
                                    <p:cond delay="0"/>
                                  </p:stCondLst>
                                  <p:iterate type="wd">
                                    <p:tmPct val="0"/>
                                  </p:iterate>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2"/>
          <p:cNvSpPr txBox="1"/>
          <p:nvPr/>
        </p:nvSpPr>
        <p:spPr>
          <a:xfrm>
            <a:off x="1242566" y="2639860"/>
            <a:ext cx="9548271" cy="2031325"/>
          </a:xfrm>
          <a:prstGeom prst="rect">
            <a:avLst/>
          </a:prstGeom>
        </p:spPr>
        <p:txBody>
          <a:bodyPr wrap="square" lIns="0" tIns="0" rIns="0" bIns="0" rtlCol="0" anchor="t">
            <a:spAutoFit/>
          </a:bodyPr>
          <a:lstStyle/>
          <a:p>
            <a:pPr algn="ctr" fontAlgn="base"/>
            <a:r>
              <a:rPr lang="vi-VN" sz="6600" b="1" smtClean="0">
                <a:latin typeface="+mj-lt"/>
              </a:rPr>
              <a:t>Người tìm thấy đã làm gì để mua thửa ruộng ấy? </a:t>
            </a:r>
            <a:endParaRPr lang="vi-VN" sz="6600" b="1">
              <a:latin typeface="+mj-lt"/>
            </a:endParaRPr>
          </a:p>
        </p:txBody>
      </p:sp>
      <p:sp>
        <p:nvSpPr>
          <p:cNvPr id="9" name="Freeform 3"/>
          <p:cNvSpPr/>
          <p:nvPr/>
        </p:nvSpPr>
        <p:spPr>
          <a:xfrm>
            <a:off x="1462526" y="252655"/>
            <a:ext cx="2848895" cy="1799771"/>
          </a:xfrm>
          <a:custGeom>
            <a:avLst/>
            <a:gdLst/>
            <a:ahLst/>
            <a:cxnLst/>
            <a:rect l="l" t="t" r="r" b="b"/>
            <a:pathLst>
              <a:path w="2216805" h="2120071">
                <a:moveTo>
                  <a:pt x="0" y="0"/>
                </a:moveTo>
                <a:lnTo>
                  <a:pt x="2216805" y="0"/>
                </a:lnTo>
                <a:lnTo>
                  <a:pt x="2216805" y="2120072"/>
                </a:lnTo>
                <a:lnTo>
                  <a:pt x="0" y="2120072"/>
                </a:lnTo>
                <a:lnTo>
                  <a:pt x="0" y="0"/>
                </a:lnTo>
                <a:close/>
              </a:path>
            </a:pathLst>
          </a:custGeom>
          <a: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5"/>
                </a:ext>
              </a:extLst>
            </a:blip>
            <a:stretch>
              <a:fillRect/>
            </a:stretch>
          </a:blipFill>
        </p:spPr>
        <p:txBody>
          <a:bodyPr/>
          <a:lstStyle/>
          <a:p>
            <a:endParaRPr/>
          </a:p>
        </p:txBody>
      </p:sp>
      <p:sp>
        <p:nvSpPr>
          <p:cNvPr id="10" name="T2"/>
          <p:cNvSpPr txBox="1"/>
          <p:nvPr/>
        </p:nvSpPr>
        <p:spPr>
          <a:xfrm>
            <a:off x="2012076" y="704950"/>
            <a:ext cx="1950136" cy="738664"/>
          </a:xfrm>
          <a:prstGeom prst="rect">
            <a:avLst/>
          </a:prstGeom>
        </p:spPr>
        <p:txBody>
          <a:bodyPr wrap="square" lIns="0" tIns="0" rIns="0" bIns="0" rtlCol="0" anchor="t">
            <a:spAutoFit/>
          </a:bodyPr>
          <a:lstStyle/>
          <a:p>
            <a:pPr fontAlgn="base"/>
            <a:r>
              <a:rPr lang="vi-VN" sz="4800" b="1" u="sng" smtClean="0">
                <a:solidFill>
                  <a:schemeClr val="bg1"/>
                </a:solidFill>
                <a:latin typeface="+mj-lt"/>
              </a:rPr>
              <a:t>Câu 2:</a:t>
            </a:r>
            <a:endParaRPr lang="vi-VN" sz="4800" b="1" u="sng">
              <a:solidFill>
                <a:schemeClr val="bg1"/>
              </a:solidFill>
              <a:latin typeface="+mj-lt"/>
            </a:endParaRPr>
          </a:p>
        </p:txBody>
      </p:sp>
      <p:sp>
        <p:nvSpPr>
          <p:cNvPr id="11" name="Left Arrow 10">
            <a:hlinkClick r:id="rId6" action="ppaction://hlinksldjump"/>
          </p:cNvPr>
          <p:cNvSpPr/>
          <p:nvPr/>
        </p:nvSpPr>
        <p:spPr>
          <a:xfrm>
            <a:off x="7820038" y="5579951"/>
            <a:ext cx="2330246" cy="9832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xit" presetSubtype="0" fill="hold" grpId="1" nodeType="clickEffect">
                                  <p:stCondLst>
                                    <p:cond delay="0"/>
                                  </p:stCondLst>
                                  <p:iterate type="wd">
                                    <p:tmPct val="0"/>
                                  </p:iterate>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530459">
            <a:off x="1815253" y="-1371778"/>
            <a:ext cx="8255127" cy="11210667"/>
          </a:xfrm>
          <a:custGeom>
            <a:avLst/>
            <a:gdLst/>
            <a:ahLst/>
            <a:cxnLst/>
            <a:rect l="l" t="t" r="r" b="b"/>
            <a:pathLst>
              <a:path w="12382691" h="16816001">
                <a:moveTo>
                  <a:pt x="0" y="0"/>
                </a:moveTo>
                <a:lnTo>
                  <a:pt x="12382691" y="0"/>
                </a:lnTo>
                <a:lnTo>
                  <a:pt x="12382691" y="16816001"/>
                </a:lnTo>
                <a:lnTo>
                  <a:pt x="0" y="16816001"/>
                </a:lnTo>
                <a:lnTo>
                  <a:pt x="0" y="0"/>
                </a:lnTo>
                <a:close/>
              </a:path>
            </a:pathLst>
          </a:custGeom>
          <a: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3"/>
                </a:ext>
              </a:extLst>
            </a:blip>
            <a:stretch>
              <a:fillRect/>
            </a:stretch>
          </a:blipFill>
        </p:spPr>
        <p:txBody>
          <a:bodyPr/>
          <a:lstStyle/>
          <a:p>
            <a:endParaRPr/>
          </a:p>
        </p:txBody>
      </p:sp>
      <p:sp>
        <p:nvSpPr>
          <p:cNvPr id="6" name="Freeform 6"/>
          <p:cNvSpPr/>
          <p:nvPr/>
        </p:nvSpPr>
        <p:spPr>
          <a:xfrm>
            <a:off x="10285083" y="1039415"/>
            <a:ext cx="405039" cy="405039"/>
          </a:xfrm>
          <a:custGeom>
            <a:avLst/>
            <a:gdLst/>
            <a:ahLst/>
            <a:cxnLst/>
            <a:rect l="l" t="t" r="r" b="b"/>
            <a:pathLst>
              <a:path w="607559" h="607559">
                <a:moveTo>
                  <a:pt x="0" y="0"/>
                </a:moveTo>
                <a:lnTo>
                  <a:pt x="607559" y="0"/>
                </a:lnTo>
                <a:lnTo>
                  <a:pt x="607559" y="607559"/>
                </a:lnTo>
                <a:lnTo>
                  <a:pt x="0" y="607559"/>
                </a:lnTo>
                <a:lnTo>
                  <a:pt x="0" y="0"/>
                </a:lnTo>
                <a:close/>
              </a:path>
            </a:pathLst>
          </a:custGeom>
          <a:blipFill>
            <a:blip r:embed="rId4">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5"/>
                </a:ext>
              </a:extLst>
            </a:blip>
            <a:stretch>
              <a:fillRect/>
            </a:stretch>
          </a:blipFill>
        </p:spPr>
        <p:txBody>
          <a:bodyPr/>
          <a:lstStyle/>
          <a:p>
            <a:endParaRPr/>
          </a:p>
        </p:txBody>
      </p:sp>
      <p:sp>
        <p:nvSpPr>
          <p:cNvPr id="9" name="T2"/>
          <p:cNvSpPr txBox="1"/>
          <p:nvPr/>
        </p:nvSpPr>
        <p:spPr>
          <a:xfrm>
            <a:off x="1324108" y="3138671"/>
            <a:ext cx="9548271" cy="1015663"/>
          </a:xfrm>
          <a:prstGeom prst="rect">
            <a:avLst/>
          </a:prstGeom>
        </p:spPr>
        <p:txBody>
          <a:bodyPr wrap="square" lIns="0" tIns="0" rIns="0" bIns="0" rtlCol="0" anchor="t">
            <a:spAutoFit/>
          </a:bodyPr>
          <a:lstStyle/>
          <a:p>
            <a:pPr algn="ctr" fontAlgn="base"/>
            <a:r>
              <a:rPr lang="vi-VN" sz="6600" b="1" smtClean="0">
                <a:latin typeface="+mj-lt"/>
              </a:rPr>
              <a:t>Người buôn đi tìm thứ gì? </a:t>
            </a:r>
            <a:endParaRPr lang="vi-VN" sz="6600" b="1">
              <a:latin typeface="+mj-lt"/>
            </a:endParaRPr>
          </a:p>
        </p:txBody>
      </p:sp>
      <p:sp>
        <p:nvSpPr>
          <p:cNvPr id="10" name="Freeform 3"/>
          <p:cNvSpPr/>
          <p:nvPr/>
        </p:nvSpPr>
        <p:spPr>
          <a:xfrm>
            <a:off x="1652925" y="994565"/>
            <a:ext cx="2848895" cy="1799771"/>
          </a:xfrm>
          <a:custGeom>
            <a:avLst/>
            <a:gdLst/>
            <a:ahLst/>
            <a:cxnLst/>
            <a:rect l="l" t="t" r="r" b="b"/>
            <a:pathLst>
              <a:path w="2216805" h="2120071">
                <a:moveTo>
                  <a:pt x="0" y="0"/>
                </a:moveTo>
                <a:lnTo>
                  <a:pt x="2216805" y="0"/>
                </a:lnTo>
                <a:lnTo>
                  <a:pt x="2216805" y="2120072"/>
                </a:lnTo>
                <a:lnTo>
                  <a:pt x="0" y="2120072"/>
                </a:lnTo>
                <a:lnTo>
                  <a:pt x="0" y="0"/>
                </a:lnTo>
                <a:close/>
              </a:path>
            </a:pathLst>
          </a:custGeom>
          <a:blipFill>
            <a:blip r:embed="rId6">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7"/>
                </a:ext>
              </a:extLst>
            </a:blip>
            <a:stretch>
              <a:fillRect/>
            </a:stretch>
          </a:blipFill>
        </p:spPr>
        <p:txBody>
          <a:bodyPr/>
          <a:lstStyle/>
          <a:p>
            <a:endParaRPr/>
          </a:p>
        </p:txBody>
      </p:sp>
      <p:sp>
        <p:nvSpPr>
          <p:cNvPr id="11" name="T2"/>
          <p:cNvSpPr txBox="1"/>
          <p:nvPr/>
        </p:nvSpPr>
        <p:spPr>
          <a:xfrm>
            <a:off x="2202475" y="1446860"/>
            <a:ext cx="1950136" cy="738664"/>
          </a:xfrm>
          <a:prstGeom prst="rect">
            <a:avLst/>
          </a:prstGeom>
        </p:spPr>
        <p:txBody>
          <a:bodyPr wrap="square" lIns="0" tIns="0" rIns="0" bIns="0" rtlCol="0" anchor="t">
            <a:spAutoFit/>
          </a:bodyPr>
          <a:lstStyle/>
          <a:p>
            <a:pPr fontAlgn="base"/>
            <a:r>
              <a:rPr lang="vi-VN" sz="4800" b="1" u="sng" smtClean="0">
                <a:solidFill>
                  <a:schemeClr val="bg1"/>
                </a:solidFill>
                <a:latin typeface="+mj-lt"/>
              </a:rPr>
              <a:t>Câu 3:</a:t>
            </a:r>
            <a:endParaRPr lang="vi-VN" sz="4800" b="1" u="sng">
              <a:solidFill>
                <a:schemeClr val="bg1"/>
              </a:solidFill>
              <a:latin typeface="+mj-lt"/>
            </a:endParaRPr>
          </a:p>
        </p:txBody>
      </p:sp>
      <p:sp>
        <p:nvSpPr>
          <p:cNvPr id="12" name="Left Arrow 11">
            <a:hlinkClick r:id="rId8" action="ppaction://hlinksldjump"/>
          </p:cNvPr>
          <p:cNvSpPr/>
          <p:nvPr/>
        </p:nvSpPr>
        <p:spPr>
          <a:xfrm>
            <a:off x="6944827" y="4648240"/>
            <a:ext cx="2330246" cy="9832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xit" presetSubtype="0" fill="hold" grpId="1" nodeType="clickEffect">
                                  <p:stCondLst>
                                    <p:cond delay="0"/>
                                  </p:stCondLst>
                                  <p:iterate type="wd">
                                    <p:tmPct val="0"/>
                                  </p:iterate>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2"/>
          <p:cNvSpPr txBox="1"/>
          <p:nvPr/>
        </p:nvSpPr>
        <p:spPr>
          <a:xfrm>
            <a:off x="1516279" y="2951998"/>
            <a:ext cx="9548271" cy="2031325"/>
          </a:xfrm>
          <a:prstGeom prst="rect">
            <a:avLst/>
          </a:prstGeom>
        </p:spPr>
        <p:txBody>
          <a:bodyPr wrap="square" lIns="0" tIns="0" rIns="0" bIns="0" rtlCol="0" anchor="t">
            <a:spAutoFit/>
          </a:bodyPr>
          <a:lstStyle/>
          <a:p>
            <a:pPr algn="ctr" fontAlgn="base"/>
            <a:r>
              <a:rPr lang="vi-VN" sz="6600" b="1" smtClean="0">
                <a:latin typeface="+mj-lt"/>
              </a:rPr>
              <a:t>Khi tìm được, người buôn đã bán tất cả để làm gì? </a:t>
            </a:r>
            <a:endParaRPr lang="vi-VN" sz="6600" b="1">
              <a:latin typeface="+mj-lt"/>
            </a:endParaRPr>
          </a:p>
        </p:txBody>
      </p:sp>
      <p:sp>
        <p:nvSpPr>
          <p:cNvPr id="9" name="Freeform 3"/>
          <p:cNvSpPr/>
          <p:nvPr/>
        </p:nvSpPr>
        <p:spPr>
          <a:xfrm>
            <a:off x="1845096" y="807892"/>
            <a:ext cx="2848895" cy="1799771"/>
          </a:xfrm>
          <a:custGeom>
            <a:avLst/>
            <a:gdLst/>
            <a:ahLst/>
            <a:cxnLst/>
            <a:rect l="l" t="t" r="r" b="b"/>
            <a:pathLst>
              <a:path w="2216805" h="2120071">
                <a:moveTo>
                  <a:pt x="0" y="0"/>
                </a:moveTo>
                <a:lnTo>
                  <a:pt x="2216805" y="0"/>
                </a:lnTo>
                <a:lnTo>
                  <a:pt x="2216805" y="2120072"/>
                </a:lnTo>
                <a:lnTo>
                  <a:pt x="0" y="2120072"/>
                </a:lnTo>
                <a:lnTo>
                  <a:pt x="0" y="0"/>
                </a:lnTo>
                <a:close/>
              </a:path>
            </a:pathLst>
          </a:custGeom>
          <a: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4"/>
                </a:ext>
              </a:extLst>
            </a:blip>
            <a:stretch>
              <a:fillRect/>
            </a:stretch>
          </a:blipFill>
        </p:spPr>
        <p:txBody>
          <a:bodyPr/>
          <a:lstStyle/>
          <a:p>
            <a:endParaRPr/>
          </a:p>
        </p:txBody>
      </p:sp>
      <p:sp>
        <p:nvSpPr>
          <p:cNvPr id="10" name="T2"/>
          <p:cNvSpPr txBox="1"/>
          <p:nvPr/>
        </p:nvSpPr>
        <p:spPr>
          <a:xfrm>
            <a:off x="2394646" y="1260187"/>
            <a:ext cx="1950136" cy="738664"/>
          </a:xfrm>
          <a:prstGeom prst="rect">
            <a:avLst/>
          </a:prstGeom>
        </p:spPr>
        <p:txBody>
          <a:bodyPr wrap="square" lIns="0" tIns="0" rIns="0" bIns="0" rtlCol="0" anchor="t">
            <a:spAutoFit/>
          </a:bodyPr>
          <a:lstStyle/>
          <a:p>
            <a:pPr fontAlgn="base"/>
            <a:r>
              <a:rPr lang="vi-VN" sz="4800" b="1" u="sng" smtClean="0">
                <a:solidFill>
                  <a:schemeClr val="bg1"/>
                </a:solidFill>
                <a:latin typeface="+mj-lt"/>
              </a:rPr>
              <a:t>Câu 4:</a:t>
            </a:r>
            <a:endParaRPr lang="vi-VN" sz="4800" b="1" u="sng">
              <a:solidFill>
                <a:schemeClr val="bg1"/>
              </a:solidFill>
              <a:latin typeface="+mj-lt"/>
            </a:endParaRPr>
          </a:p>
        </p:txBody>
      </p:sp>
      <p:sp>
        <p:nvSpPr>
          <p:cNvPr id="11" name="Left Arrow 10">
            <a:hlinkClick r:id="rId5" action="ppaction://hlinksldjump"/>
          </p:cNvPr>
          <p:cNvSpPr/>
          <p:nvPr/>
        </p:nvSpPr>
        <p:spPr>
          <a:xfrm>
            <a:off x="7023204" y="5353635"/>
            <a:ext cx="2330246" cy="9832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xit" presetSubtype="0" fill="hold" grpId="1" nodeType="clickEffect">
                                  <p:stCondLst>
                                    <p:cond delay="0"/>
                                  </p:stCondLst>
                                  <p:iterate type="wd">
                                    <p:tmPct val="0"/>
                                  </p:iterate>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2"/>
          <p:cNvSpPr txBox="1"/>
          <p:nvPr/>
        </p:nvSpPr>
        <p:spPr>
          <a:xfrm>
            <a:off x="1274373" y="3131522"/>
            <a:ext cx="9548271" cy="2031325"/>
          </a:xfrm>
          <a:prstGeom prst="rect">
            <a:avLst/>
          </a:prstGeom>
        </p:spPr>
        <p:txBody>
          <a:bodyPr wrap="square" lIns="0" tIns="0" rIns="0" bIns="0" rtlCol="0" anchor="t">
            <a:spAutoFit/>
          </a:bodyPr>
          <a:lstStyle/>
          <a:p>
            <a:pPr algn="ctr" fontAlgn="base"/>
            <a:r>
              <a:rPr lang="vi-VN" sz="6600" b="1" smtClean="0">
                <a:latin typeface="+mj-lt"/>
              </a:rPr>
              <a:t>Nước Trời giống như </a:t>
            </a:r>
          </a:p>
          <a:p>
            <a:pPr algn="ctr" fontAlgn="base"/>
            <a:r>
              <a:rPr lang="vi-VN" sz="6600" b="1" smtClean="0">
                <a:latin typeface="+mj-lt"/>
              </a:rPr>
              <a:t>lưới thả ở đâu? </a:t>
            </a:r>
            <a:endParaRPr lang="vi-VN" sz="6600" b="1">
              <a:latin typeface="+mj-lt"/>
            </a:endParaRPr>
          </a:p>
        </p:txBody>
      </p:sp>
      <p:sp>
        <p:nvSpPr>
          <p:cNvPr id="14" name="Freeform 3"/>
          <p:cNvSpPr/>
          <p:nvPr/>
        </p:nvSpPr>
        <p:spPr>
          <a:xfrm>
            <a:off x="1603190" y="987416"/>
            <a:ext cx="2848895" cy="1799771"/>
          </a:xfrm>
          <a:custGeom>
            <a:avLst/>
            <a:gdLst/>
            <a:ahLst/>
            <a:cxnLst/>
            <a:rect l="l" t="t" r="r" b="b"/>
            <a:pathLst>
              <a:path w="2216805" h="2120071">
                <a:moveTo>
                  <a:pt x="0" y="0"/>
                </a:moveTo>
                <a:lnTo>
                  <a:pt x="2216805" y="0"/>
                </a:lnTo>
                <a:lnTo>
                  <a:pt x="2216805" y="2120072"/>
                </a:lnTo>
                <a:lnTo>
                  <a:pt x="0" y="2120072"/>
                </a:lnTo>
                <a:lnTo>
                  <a:pt x="0" y="0"/>
                </a:lnTo>
                <a:close/>
              </a:path>
            </a:pathLst>
          </a:custGeom>
          <a:blipFill>
            <a:blip r:embed="rId2">
              <a:extLst>
                <a:ext uri="{96DAC541-7B7A-43D3-8B79-37D633B846F1}">
                  <asvg:svgBlip xmlns:asvg="http://schemas.microsoft.com/office/drawing/2016/SVG/main" xmlns:p159="http://schemas.microsoft.com/office/powerpoint/2015/09/main" xmlns:p15="http://schemas.microsoft.com/office/powerpoint/2012/main" xmlns:a14="http://schemas.microsoft.com/office/drawing/2010/main" xmlns:p14="http://schemas.microsoft.com/office/powerpoint/2010/main" xmlns="" r:embed="rId5"/>
                </a:ext>
              </a:extLst>
            </a:blip>
            <a:stretch>
              <a:fillRect/>
            </a:stretch>
          </a:blipFill>
        </p:spPr>
        <p:txBody>
          <a:bodyPr/>
          <a:lstStyle/>
          <a:p>
            <a:endParaRPr/>
          </a:p>
        </p:txBody>
      </p:sp>
      <p:sp>
        <p:nvSpPr>
          <p:cNvPr id="15" name="T2"/>
          <p:cNvSpPr txBox="1"/>
          <p:nvPr/>
        </p:nvSpPr>
        <p:spPr>
          <a:xfrm>
            <a:off x="2152740" y="1439711"/>
            <a:ext cx="1950136" cy="738664"/>
          </a:xfrm>
          <a:prstGeom prst="rect">
            <a:avLst/>
          </a:prstGeom>
        </p:spPr>
        <p:txBody>
          <a:bodyPr wrap="square" lIns="0" tIns="0" rIns="0" bIns="0" rtlCol="0" anchor="t">
            <a:spAutoFit/>
          </a:bodyPr>
          <a:lstStyle/>
          <a:p>
            <a:pPr fontAlgn="base"/>
            <a:r>
              <a:rPr lang="vi-VN" sz="4800" b="1" u="sng" smtClean="0">
                <a:solidFill>
                  <a:schemeClr val="bg1"/>
                </a:solidFill>
                <a:latin typeface="+mj-lt"/>
              </a:rPr>
              <a:t>Câu 5:</a:t>
            </a:r>
            <a:endParaRPr lang="vi-VN" sz="4800" b="1" u="sng">
              <a:solidFill>
                <a:schemeClr val="bg1"/>
              </a:solidFill>
              <a:latin typeface="+mj-lt"/>
            </a:endParaRPr>
          </a:p>
        </p:txBody>
      </p:sp>
      <p:sp>
        <p:nvSpPr>
          <p:cNvPr id="16" name="Left Arrow 15">
            <a:hlinkClick r:id="rId6" action="ppaction://hlinksldjump"/>
          </p:cNvPr>
          <p:cNvSpPr/>
          <p:nvPr/>
        </p:nvSpPr>
        <p:spPr>
          <a:xfrm>
            <a:off x="7023204" y="5353635"/>
            <a:ext cx="2330246" cy="9832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100"/>
                                  </p:iterate>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1" presetClass="exit" presetSubtype="0" fill="hold" grpId="1" nodeType="clickEffect">
                                  <p:stCondLst>
                                    <p:cond delay="0"/>
                                  </p:stCondLst>
                                  <p:iterate type="wd">
                                    <p:tmPct val="0"/>
                                  </p:iterate>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p:bldP spid="13" grpId="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418</Words>
  <Application>Microsoft Office PowerPoint</Application>
  <PresentationFormat>Widescreen</PresentationFormat>
  <Paragraphs>90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DT Phudu Black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10</cp:revision>
  <dcterms:created xsi:type="dcterms:W3CDTF">2026-07-13T14:25:00Z</dcterms:created>
  <dcterms:modified xsi:type="dcterms:W3CDTF">2026-07-20T15:02:50Z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52A7193CE3B64EEFAF5FB68DC82DD4B6_12</vt:lpwstr>
  </property>
  <property fmtid="{D5CDD505-2E9C-101B-9397-08002B2CF9AE}" pid="3" name="KSOProductBuildVer">
    <vt:lpwstr>1033-12.1.0.26880</vt:lpwstr>
  </property>
</Properties>
</file>