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5" r:id="rId9"/>
    <p:sldId id="266" r:id="rId10"/>
    <p:sldId id="268" r:id="rId11"/>
    <p:sldId id="267"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7346A1-79D3-482F-B004-54A18D17CE9A}"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66F388-7CB1-4A6E-8BF6-C5B02B91F9D1}" type="slidenum">
              <a:rPr lang="en-US" smtClean="0"/>
              <a:t>‹#›</a:t>
            </a:fld>
            <a:endParaRPr lang="en-US"/>
          </a:p>
        </p:txBody>
      </p:sp>
    </p:spTree>
    <p:extLst>
      <p:ext uri="{BB962C8B-B14F-4D97-AF65-F5344CB8AC3E}">
        <p14:creationId xmlns:p14="http://schemas.microsoft.com/office/powerpoint/2010/main" val="360495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0095E1-18B2-44B0-911C-ED756B8DB9C9}"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6920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9BA73E-E9AB-41D5-9638-230464B7FAEE}"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37034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9BA73E-E9AB-41D5-9638-230464B7FAEE}"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61091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9BA73E-E9AB-41D5-9638-230464B7FAEE}"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2824818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9BA73E-E9AB-41D5-9638-230464B7FAEE}"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188874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9BA73E-E9AB-41D5-9638-230464B7FAEE}"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210844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9BA73E-E9AB-41D5-9638-230464B7FAEE}"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3008633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9BA73E-E9AB-41D5-9638-230464B7FAEE}"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1268272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9BA73E-E9AB-41D5-9638-230464B7FAEE}"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412544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9BA73E-E9AB-41D5-9638-230464B7FAEE}"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2316434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9BA73E-E9AB-41D5-9638-230464B7FAEE}"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1872091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9BA73E-E9AB-41D5-9638-230464B7FAEE}"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36A788-46B6-4F8B-9D54-9753C65F1D65}" type="slidenum">
              <a:rPr lang="en-US" smtClean="0"/>
              <a:t>‹#›</a:t>
            </a:fld>
            <a:endParaRPr lang="en-US"/>
          </a:p>
        </p:txBody>
      </p:sp>
    </p:spTree>
    <p:extLst>
      <p:ext uri="{BB962C8B-B14F-4D97-AF65-F5344CB8AC3E}">
        <p14:creationId xmlns:p14="http://schemas.microsoft.com/office/powerpoint/2010/main" val="485755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9BA73E-E9AB-41D5-9638-230464B7FAEE}" type="datetimeFigureOut">
              <a:rPr lang="en-US" smtClean="0"/>
              <a:t>7/23/2026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36A788-46B6-4F8B-9D54-9753C65F1D65}" type="slidenum">
              <a:rPr lang="en-US" smtClean="0"/>
              <a:t>‹#›</a:t>
            </a:fld>
            <a:endParaRPr lang="en-US"/>
          </a:p>
        </p:txBody>
      </p:sp>
    </p:spTree>
    <p:extLst>
      <p:ext uri="{BB962C8B-B14F-4D97-AF65-F5344CB8AC3E}">
        <p14:creationId xmlns:p14="http://schemas.microsoft.com/office/powerpoint/2010/main" val="222719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clipboard/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clipboard/media/image6.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clipboard/media/image4.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clipboard/media/image6.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679268" y="1493368"/>
            <a:ext cx="10711543" cy="1331263"/>
          </a:xfrm>
          <a:prstGeom prst="rect">
            <a:avLst/>
          </a:prstGeom>
          <a:noFill/>
        </p:spPr>
        <p:txBody>
          <a:bodyPr wrap="square" rtlCol="0">
            <a:noAutofit/>
          </a:bodyPr>
          <a:lstStyle/>
          <a:p>
            <a:pPr algn="ctr">
              <a:lnSpc>
                <a:spcPct val="100000"/>
              </a:lnSpc>
            </a:pPr>
            <a:r>
              <a:rPr lang="en-US" sz="8000" b="1">
                <a:solidFill>
                  <a:srgbClr val="FF0000"/>
                </a:solidFill>
                <a:latin typeface="Times New Roman" panose="02020603050405020304" pitchFamily="18" charset="0"/>
                <a:cs typeface="Times New Roman" panose="02020603050405020304" pitchFamily="18" charset="0"/>
              </a:rPr>
              <a:t>CHÚA NHẬT </a:t>
            </a:r>
            <a:r>
              <a:rPr lang="vi-VN" sz="8000" b="1" smtClean="0">
                <a:solidFill>
                  <a:srgbClr val="FF0000"/>
                </a:solidFill>
                <a:latin typeface="Times New Roman" panose="02020603050405020304" pitchFamily="18" charset="0"/>
                <a:cs typeface="Times New Roman" panose="02020603050405020304" pitchFamily="18" charset="0"/>
              </a:rPr>
              <a:t>XVIII</a:t>
            </a:r>
            <a:r>
              <a:rPr lang="en-US" sz="8000" b="1" smtClean="0">
                <a:solidFill>
                  <a:srgbClr val="FF0000"/>
                </a:solidFill>
                <a:latin typeface="Times New Roman" panose="02020603050405020304" pitchFamily="18" charset="0"/>
                <a:cs typeface="Times New Roman" panose="02020603050405020304" pitchFamily="18" charset="0"/>
              </a:rPr>
              <a:t> </a:t>
            </a:r>
            <a:endParaRPr lang="en-US" sz="8000" b="1">
              <a:solidFill>
                <a:srgbClr val="FF0000"/>
              </a:solidFill>
              <a:latin typeface="Times New Roman" panose="02020603050405020304" pitchFamily="18" charset="0"/>
              <a:cs typeface="Times New Roman" panose="02020603050405020304" pitchFamily="18" charset="0"/>
            </a:endParaRPr>
          </a:p>
          <a:p>
            <a:pPr algn="ctr">
              <a:lnSpc>
                <a:spcPct val="100000"/>
              </a:lnSpc>
            </a:pPr>
            <a:r>
              <a:rPr lang="vi-VN" sz="8000" b="1" smtClean="0">
                <a:solidFill>
                  <a:srgbClr val="FF0000"/>
                </a:solidFill>
                <a:latin typeface="Times New Roman" panose="02020603050405020304" pitchFamily="18" charset="0"/>
                <a:cs typeface="Times New Roman" panose="02020603050405020304" pitchFamily="18" charset="0"/>
              </a:rPr>
              <a:t>THƯỜNG NIÊN</a:t>
            </a:r>
          </a:p>
          <a:p>
            <a:pPr algn="ctr">
              <a:lnSpc>
                <a:spcPct val="100000"/>
              </a:lnSpc>
            </a:pPr>
            <a:r>
              <a:rPr lang="en-US" sz="8000" b="1" smtClean="0">
                <a:solidFill>
                  <a:srgbClr val="FF0000"/>
                </a:solidFill>
                <a:latin typeface="Times New Roman" panose="02020603050405020304" pitchFamily="18" charset="0"/>
                <a:cs typeface="Times New Roman" panose="02020603050405020304" pitchFamily="18" charset="0"/>
              </a:rPr>
              <a:t>NĂM </a:t>
            </a:r>
            <a:r>
              <a:rPr lang="vi-VN" sz="8000" b="1" smtClean="0">
                <a:solidFill>
                  <a:srgbClr val="FF0000"/>
                </a:solidFill>
                <a:latin typeface="Times New Roman" panose="02020603050405020304" pitchFamily="18" charset="0"/>
                <a:cs typeface="Times New Roman" panose="02020603050405020304" pitchFamily="18" charset="0"/>
              </a:rPr>
              <a:t>A</a:t>
            </a:r>
            <a:endParaRPr lang="en-US" sz="8000" b="1">
              <a:solidFill>
                <a:srgbClr val="FF0000"/>
              </a:solidFill>
              <a:latin typeface="Times New Roman" panose="02020603050405020304" pitchFamily="18" charset="0"/>
              <a:cs typeface="Times New Roman" panose="02020603050405020304" pitchFamily="18" charset="0"/>
            </a:endParaRPr>
          </a:p>
          <a:p>
            <a:pPr algn="ctr"/>
            <a:endParaRPr lang="en-US" sz="8000" b="1">
              <a:solidFill>
                <a:srgbClr val="FF0000"/>
              </a:solidFill>
              <a:latin typeface="Times New Roman" panose="02020603050405020304" pitchFamily="18" charset="0"/>
              <a:cs typeface="Times New Roman" panose="02020603050405020304" pitchFamily="18"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extLst>
      <p:ext uri="{BB962C8B-B14F-4D97-AF65-F5344CB8AC3E}">
        <p14:creationId xmlns:p14="http://schemas.microsoft.com/office/powerpoint/2010/main" val="1797601516"/>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3:</a:t>
            </a:r>
            <a:endParaRPr lang="en-US" sz="4800" b="1">
              <a:solidFill>
                <a:srgbClr val="FF0000"/>
              </a:solidFill>
              <a:latin typeface="+mj-lt"/>
            </a:endParaRPr>
          </a:p>
        </p:txBody>
      </p:sp>
      <p:grpSp>
        <p:nvGrpSpPr>
          <p:cNvPr id="19" name="Group 19"/>
          <p:cNvGrpSpPr/>
          <p:nvPr/>
        </p:nvGrpSpPr>
        <p:grpSpPr>
          <a:xfrm rot="6238611">
            <a:off x="11087354" y="5087358"/>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8" name="Group 8"/>
          <p:cNvGrpSpPr/>
          <p:nvPr/>
        </p:nvGrpSpPr>
        <p:grpSpPr>
          <a:xfrm>
            <a:off x="10993897" y="4814721"/>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sp>
        <p:nvSpPr>
          <p:cNvPr id="37" name="TextBox 36"/>
          <p:cNvSpPr txBox="1"/>
          <p:nvPr/>
        </p:nvSpPr>
        <p:spPr>
          <a:xfrm>
            <a:off x="1561287" y="1892802"/>
            <a:ext cx="9603189" cy="923330"/>
          </a:xfrm>
          <a:prstGeom prst="rect">
            <a:avLst/>
          </a:prstGeom>
          <a:noFill/>
        </p:spPr>
        <p:txBody>
          <a:bodyPr wrap="square" rtlCol="0">
            <a:spAutoFit/>
          </a:bodyPr>
          <a:lstStyle/>
          <a:p>
            <a:pPr algn="ctr"/>
            <a:r>
              <a:rPr lang="vi-VN" sz="5400" b="1" dirty="0" smtClean="0">
                <a:solidFill>
                  <a:srgbClr val="002060"/>
                </a:solidFill>
                <a:latin typeface="Times New Roman" panose="02020603050405020304" pitchFamily="18" charset="0"/>
                <a:cs typeface="Times New Roman" panose="02020603050405020304" pitchFamily="18" charset="0"/>
              </a:rPr>
              <a:t>Ai đi bộ theo </a:t>
            </a:r>
            <a:r>
              <a:rPr lang="en-US" sz="5400" b="1" dirty="0" err="1" smtClean="0">
                <a:solidFill>
                  <a:srgbClr val="002060"/>
                </a:solidFill>
                <a:latin typeface="Times New Roman" panose="02020603050405020304" pitchFamily="18" charset="0"/>
                <a:cs typeface="Times New Roman" panose="02020603050405020304" pitchFamily="18" charset="0"/>
              </a:rPr>
              <a:t>Chúa</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Giêsu</a:t>
            </a:r>
            <a:r>
              <a:rPr lang="en-US" sz="5400" b="1" dirty="0" smtClean="0">
                <a:solidFill>
                  <a:srgbClr val="002060"/>
                </a:solidFill>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38" name="Rounded Rectangle 37"/>
          <p:cNvSpPr/>
          <p:nvPr/>
        </p:nvSpPr>
        <p:spPr>
          <a:xfrm>
            <a:off x="7270655" y="352847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8136413" y="352847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9002171" y="352847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2939500" y="353072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3805258" y="353072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4671016" y="353072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5536774" y="353072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6402532" y="3530722"/>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988140" y="3521383"/>
            <a:ext cx="574766" cy="830997"/>
          </a:xfrm>
          <a:prstGeom prst="rect">
            <a:avLst/>
          </a:prstGeom>
          <a:noFill/>
        </p:spPr>
        <p:txBody>
          <a:bodyPr wrap="square" rtlCol="0">
            <a:spAutoFit/>
          </a:bodyPr>
          <a:lstStyle/>
          <a:p>
            <a:r>
              <a:rPr lang="vi-VN" sz="4800" b="1" dirty="0" smtClean="0">
                <a:solidFill>
                  <a:srgbClr val="FFFF00"/>
                </a:solidFill>
                <a:latin typeface="+mj-lt"/>
              </a:rPr>
              <a:t>D</a:t>
            </a:r>
            <a:endParaRPr lang="en-US" sz="4800" b="1" dirty="0">
              <a:solidFill>
                <a:srgbClr val="FFFF00"/>
              </a:solidFill>
              <a:latin typeface="+mj-lt"/>
            </a:endParaRPr>
          </a:p>
        </p:txBody>
      </p:sp>
      <p:sp>
        <p:nvSpPr>
          <p:cNvPr id="47" name="TextBox 46"/>
          <p:cNvSpPr txBox="1"/>
          <p:nvPr/>
        </p:nvSpPr>
        <p:spPr>
          <a:xfrm>
            <a:off x="3896603" y="3560568"/>
            <a:ext cx="574766" cy="830997"/>
          </a:xfrm>
          <a:prstGeom prst="rect">
            <a:avLst/>
          </a:prstGeom>
          <a:noFill/>
        </p:spPr>
        <p:txBody>
          <a:bodyPr wrap="square" rtlCol="0">
            <a:spAutoFit/>
          </a:bodyPr>
          <a:lstStyle/>
          <a:p>
            <a:r>
              <a:rPr lang="vi-VN" sz="4800" b="1" dirty="0" smtClean="0">
                <a:solidFill>
                  <a:srgbClr val="FFFF00"/>
                </a:solidFill>
                <a:latin typeface="+mj-lt"/>
              </a:rPr>
              <a:t>Â</a:t>
            </a:r>
            <a:endParaRPr lang="en-US" sz="4800" b="1" dirty="0">
              <a:solidFill>
                <a:srgbClr val="FFFF00"/>
              </a:solidFill>
              <a:latin typeface="+mj-lt"/>
            </a:endParaRPr>
          </a:p>
        </p:txBody>
      </p:sp>
      <p:sp>
        <p:nvSpPr>
          <p:cNvPr id="48" name="TextBox 47"/>
          <p:cNvSpPr txBox="1"/>
          <p:nvPr/>
        </p:nvSpPr>
        <p:spPr>
          <a:xfrm>
            <a:off x="4727150" y="3521381"/>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49" name="TextBox 48"/>
          <p:cNvSpPr txBox="1"/>
          <p:nvPr/>
        </p:nvSpPr>
        <p:spPr>
          <a:xfrm>
            <a:off x="5596655" y="3521380"/>
            <a:ext cx="574766" cy="830997"/>
          </a:xfrm>
          <a:prstGeom prst="rect">
            <a:avLst/>
          </a:prstGeom>
          <a:noFill/>
        </p:spPr>
        <p:txBody>
          <a:bodyPr wrap="square" rtlCol="0">
            <a:spAutoFit/>
          </a:bodyPr>
          <a:lstStyle/>
          <a:p>
            <a:r>
              <a:rPr lang="vi-VN" sz="4800" b="1" dirty="0" smtClean="0">
                <a:solidFill>
                  <a:srgbClr val="FFFF00"/>
                </a:solidFill>
                <a:latin typeface="+mj-lt"/>
              </a:rPr>
              <a:t>C</a:t>
            </a:r>
            <a:endParaRPr lang="en-US" sz="4800" b="1" dirty="0">
              <a:solidFill>
                <a:srgbClr val="FFFF00"/>
              </a:solidFill>
              <a:latin typeface="+mj-lt"/>
            </a:endParaRPr>
          </a:p>
        </p:txBody>
      </p:sp>
      <p:sp>
        <p:nvSpPr>
          <p:cNvPr id="50" name="TextBox 49"/>
          <p:cNvSpPr txBox="1"/>
          <p:nvPr/>
        </p:nvSpPr>
        <p:spPr>
          <a:xfrm>
            <a:off x="6466160" y="3521379"/>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51" name="TextBox 50"/>
          <p:cNvSpPr txBox="1"/>
          <p:nvPr/>
        </p:nvSpPr>
        <p:spPr>
          <a:xfrm>
            <a:off x="7331756" y="3540645"/>
            <a:ext cx="574766" cy="830997"/>
          </a:xfrm>
          <a:prstGeom prst="rect">
            <a:avLst/>
          </a:prstGeom>
          <a:noFill/>
        </p:spPr>
        <p:txBody>
          <a:bodyPr wrap="square" rtlCol="0">
            <a:spAutoFit/>
          </a:bodyPr>
          <a:lstStyle/>
          <a:p>
            <a:r>
              <a:rPr lang="vi-VN" sz="4800" b="1" dirty="0" smtClean="0">
                <a:solidFill>
                  <a:srgbClr val="FFFF00"/>
                </a:solidFill>
                <a:latin typeface="+mj-lt"/>
              </a:rPr>
              <a:t>Ú</a:t>
            </a:r>
            <a:endParaRPr lang="en-US" sz="4800" b="1" dirty="0">
              <a:solidFill>
                <a:srgbClr val="FFFF00"/>
              </a:solidFill>
              <a:latin typeface="+mj-lt"/>
            </a:endParaRPr>
          </a:p>
        </p:txBody>
      </p:sp>
      <p:sp>
        <p:nvSpPr>
          <p:cNvPr id="52" name="TextBox 51"/>
          <p:cNvSpPr txBox="1"/>
          <p:nvPr/>
        </p:nvSpPr>
        <p:spPr>
          <a:xfrm>
            <a:off x="8240758" y="3518758"/>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53" name="TextBox 52"/>
          <p:cNvSpPr txBox="1"/>
          <p:nvPr/>
        </p:nvSpPr>
        <p:spPr>
          <a:xfrm>
            <a:off x="9058319" y="3509934"/>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Tree>
    <p:extLst>
      <p:ext uri="{BB962C8B-B14F-4D97-AF65-F5344CB8AC3E}">
        <p14:creationId xmlns:p14="http://schemas.microsoft.com/office/powerpoint/2010/main" val="85484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2000"/>
                                        <p:tgtEl>
                                          <p:spTgt spid="46"/>
                                        </p:tgtEl>
                                      </p:cBhvr>
                                    </p:animEffect>
                                    <p:anim calcmode="lin" valueType="num">
                                      <p:cBhvr>
                                        <p:cTn id="15" dur="2000" fill="hold"/>
                                        <p:tgtEl>
                                          <p:spTgt spid="46"/>
                                        </p:tgtEl>
                                        <p:attrNameLst>
                                          <p:attrName>ppt_w</p:attrName>
                                        </p:attrNameLst>
                                      </p:cBhvr>
                                      <p:tavLst>
                                        <p:tav tm="0" fmla="#ppt_w*sin(2.5*pi*$)">
                                          <p:val>
                                            <p:fltVal val="0"/>
                                          </p:val>
                                        </p:tav>
                                        <p:tav tm="100000">
                                          <p:val>
                                            <p:fltVal val="1"/>
                                          </p:val>
                                        </p:tav>
                                      </p:tavLst>
                                    </p:anim>
                                    <p:anim calcmode="lin" valueType="num">
                                      <p:cBhvr>
                                        <p:cTn id="16" dur="2000" fill="hold"/>
                                        <p:tgtEl>
                                          <p:spTgt spid="46"/>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2000"/>
                                        <p:tgtEl>
                                          <p:spTgt spid="47"/>
                                        </p:tgtEl>
                                      </p:cBhvr>
                                    </p:animEffect>
                                    <p:anim calcmode="lin" valueType="num">
                                      <p:cBhvr>
                                        <p:cTn id="22" dur="2000" fill="hold"/>
                                        <p:tgtEl>
                                          <p:spTgt spid="47"/>
                                        </p:tgtEl>
                                        <p:attrNameLst>
                                          <p:attrName>ppt_w</p:attrName>
                                        </p:attrNameLst>
                                      </p:cBhvr>
                                      <p:tavLst>
                                        <p:tav tm="0" fmla="#ppt_w*sin(2.5*pi*$)">
                                          <p:val>
                                            <p:fltVal val="0"/>
                                          </p:val>
                                        </p:tav>
                                        <p:tav tm="100000">
                                          <p:val>
                                            <p:fltVal val="1"/>
                                          </p:val>
                                        </p:tav>
                                      </p:tavLst>
                                    </p:anim>
                                    <p:anim calcmode="lin" valueType="num">
                                      <p:cBhvr>
                                        <p:cTn id="23" dur="20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2000"/>
                                        <p:tgtEl>
                                          <p:spTgt spid="48"/>
                                        </p:tgtEl>
                                      </p:cBhvr>
                                    </p:animEffect>
                                    <p:anim calcmode="lin" valueType="num">
                                      <p:cBhvr>
                                        <p:cTn id="29" dur="2000" fill="hold"/>
                                        <p:tgtEl>
                                          <p:spTgt spid="48"/>
                                        </p:tgtEl>
                                        <p:attrNameLst>
                                          <p:attrName>ppt_w</p:attrName>
                                        </p:attrNameLst>
                                      </p:cBhvr>
                                      <p:tavLst>
                                        <p:tav tm="0" fmla="#ppt_w*sin(2.5*pi*$)">
                                          <p:val>
                                            <p:fltVal val="0"/>
                                          </p:val>
                                        </p:tav>
                                        <p:tav tm="100000">
                                          <p:val>
                                            <p:fltVal val="1"/>
                                          </p:val>
                                        </p:tav>
                                      </p:tavLst>
                                    </p:anim>
                                    <p:anim calcmode="lin" valueType="num">
                                      <p:cBhvr>
                                        <p:cTn id="30" dur="2000" fill="hold"/>
                                        <p:tgtEl>
                                          <p:spTgt spid="48"/>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2000"/>
                                        <p:tgtEl>
                                          <p:spTgt spid="49"/>
                                        </p:tgtEl>
                                      </p:cBhvr>
                                    </p:animEffect>
                                    <p:anim calcmode="lin" valueType="num">
                                      <p:cBhvr>
                                        <p:cTn id="36" dur="2000" fill="hold"/>
                                        <p:tgtEl>
                                          <p:spTgt spid="49"/>
                                        </p:tgtEl>
                                        <p:attrNameLst>
                                          <p:attrName>ppt_w</p:attrName>
                                        </p:attrNameLst>
                                      </p:cBhvr>
                                      <p:tavLst>
                                        <p:tav tm="0" fmla="#ppt_w*sin(2.5*pi*$)">
                                          <p:val>
                                            <p:fltVal val="0"/>
                                          </p:val>
                                        </p:tav>
                                        <p:tav tm="100000">
                                          <p:val>
                                            <p:fltVal val="1"/>
                                          </p:val>
                                        </p:tav>
                                      </p:tavLst>
                                    </p:anim>
                                    <p:anim calcmode="lin" valueType="num">
                                      <p:cBhvr>
                                        <p:cTn id="37" dur="2000" fill="hold"/>
                                        <p:tgtEl>
                                          <p:spTgt spid="49"/>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2000"/>
                                        <p:tgtEl>
                                          <p:spTgt spid="50"/>
                                        </p:tgtEl>
                                      </p:cBhvr>
                                    </p:animEffect>
                                    <p:anim calcmode="lin" valueType="num">
                                      <p:cBhvr>
                                        <p:cTn id="43" dur="2000" fill="hold"/>
                                        <p:tgtEl>
                                          <p:spTgt spid="50"/>
                                        </p:tgtEl>
                                        <p:attrNameLst>
                                          <p:attrName>ppt_w</p:attrName>
                                        </p:attrNameLst>
                                      </p:cBhvr>
                                      <p:tavLst>
                                        <p:tav tm="0" fmla="#ppt_w*sin(2.5*pi*$)">
                                          <p:val>
                                            <p:fltVal val="0"/>
                                          </p:val>
                                        </p:tav>
                                        <p:tav tm="100000">
                                          <p:val>
                                            <p:fltVal val="1"/>
                                          </p:val>
                                        </p:tav>
                                      </p:tavLst>
                                    </p:anim>
                                    <p:anim calcmode="lin" valueType="num">
                                      <p:cBhvr>
                                        <p:cTn id="44" dur="2000" fill="hold"/>
                                        <p:tgtEl>
                                          <p:spTgt spid="50"/>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2000"/>
                                        <p:tgtEl>
                                          <p:spTgt spid="51"/>
                                        </p:tgtEl>
                                      </p:cBhvr>
                                    </p:animEffect>
                                    <p:anim calcmode="lin" valueType="num">
                                      <p:cBhvr>
                                        <p:cTn id="50" dur="2000" fill="hold"/>
                                        <p:tgtEl>
                                          <p:spTgt spid="51"/>
                                        </p:tgtEl>
                                        <p:attrNameLst>
                                          <p:attrName>ppt_w</p:attrName>
                                        </p:attrNameLst>
                                      </p:cBhvr>
                                      <p:tavLst>
                                        <p:tav tm="0" fmla="#ppt_w*sin(2.5*pi*$)">
                                          <p:val>
                                            <p:fltVal val="0"/>
                                          </p:val>
                                        </p:tav>
                                        <p:tav tm="100000">
                                          <p:val>
                                            <p:fltVal val="1"/>
                                          </p:val>
                                        </p:tav>
                                      </p:tavLst>
                                    </p:anim>
                                    <p:anim calcmode="lin" valueType="num">
                                      <p:cBhvr>
                                        <p:cTn id="51" dur="2000" fill="hold"/>
                                        <p:tgtEl>
                                          <p:spTgt spid="51"/>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fade">
                                      <p:cBhvr>
                                        <p:cTn id="56" dur="2000"/>
                                        <p:tgtEl>
                                          <p:spTgt spid="52"/>
                                        </p:tgtEl>
                                      </p:cBhvr>
                                    </p:animEffect>
                                    <p:anim calcmode="lin" valueType="num">
                                      <p:cBhvr>
                                        <p:cTn id="57" dur="2000" fill="hold"/>
                                        <p:tgtEl>
                                          <p:spTgt spid="52"/>
                                        </p:tgtEl>
                                        <p:attrNameLst>
                                          <p:attrName>ppt_w</p:attrName>
                                        </p:attrNameLst>
                                      </p:cBhvr>
                                      <p:tavLst>
                                        <p:tav tm="0" fmla="#ppt_w*sin(2.5*pi*$)">
                                          <p:val>
                                            <p:fltVal val="0"/>
                                          </p:val>
                                        </p:tav>
                                        <p:tav tm="100000">
                                          <p:val>
                                            <p:fltVal val="1"/>
                                          </p:val>
                                        </p:tav>
                                      </p:tavLst>
                                    </p:anim>
                                    <p:anim calcmode="lin" valueType="num">
                                      <p:cBhvr>
                                        <p:cTn id="58" dur="2000" fill="hold"/>
                                        <p:tgtEl>
                                          <p:spTgt spid="52"/>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grpId="0" nodeType="click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fade">
                                      <p:cBhvr>
                                        <p:cTn id="63" dur="2000"/>
                                        <p:tgtEl>
                                          <p:spTgt spid="53"/>
                                        </p:tgtEl>
                                      </p:cBhvr>
                                    </p:animEffect>
                                    <p:anim calcmode="lin" valueType="num">
                                      <p:cBhvr>
                                        <p:cTn id="64" dur="2000" fill="hold"/>
                                        <p:tgtEl>
                                          <p:spTgt spid="53"/>
                                        </p:tgtEl>
                                        <p:attrNameLst>
                                          <p:attrName>ppt_w</p:attrName>
                                        </p:attrNameLst>
                                      </p:cBhvr>
                                      <p:tavLst>
                                        <p:tav tm="0" fmla="#ppt_w*sin(2.5*pi*$)">
                                          <p:val>
                                            <p:fltVal val="0"/>
                                          </p:val>
                                        </p:tav>
                                        <p:tav tm="100000">
                                          <p:val>
                                            <p:fltVal val="1"/>
                                          </p:val>
                                        </p:tav>
                                      </p:tavLst>
                                    </p:anim>
                                    <p:anim calcmode="lin" valueType="num">
                                      <p:cBhvr>
                                        <p:cTn id="65" dur="2000" fill="hold"/>
                                        <p:tgtEl>
                                          <p:spTgt spid="5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P spid="49" grpId="0"/>
      <p:bldP spid="50" grpId="0"/>
      <p:bldP spid="51" grpId="0"/>
      <p:bldP spid="52" grpId="0"/>
      <p:bldP spid="5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2572330"/>
            <a:ext cx="12642177" cy="5712667"/>
            <a:chOff x="0" y="0"/>
            <a:chExt cx="684184" cy="309164"/>
          </a:xfrm>
        </p:grpSpPr>
        <p:sp>
          <p:nvSpPr>
            <p:cNvPr id="3" name="Freeform 3"/>
            <p:cNvSpPr/>
            <p:nvPr/>
          </p:nvSpPr>
          <p:spPr>
            <a:xfrm>
              <a:off x="0" y="0"/>
              <a:ext cx="684184" cy="309164"/>
            </a:xfrm>
            <a:custGeom>
              <a:avLst/>
              <a:gdLst/>
              <a:ahLst/>
              <a:cxnLst/>
              <a:rect l="l" t="t" r="r" b="b"/>
              <a:pathLst>
                <a:path w="684184" h="309164">
                  <a:moveTo>
                    <a:pt x="276299" y="0"/>
                  </a:moveTo>
                  <a:cubicBezTo>
                    <a:pt x="342223" y="0"/>
                    <a:pt x="400054" y="26833"/>
                    <a:pt x="432601" y="67162"/>
                  </a:cubicBezTo>
                  <a:cubicBezTo>
                    <a:pt x="461200" y="52382"/>
                    <a:pt x="496613" y="48684"/>
                    <a:pt x="530054" y="59741"/>
                  </a:cubicBezTo>
                  <a:cubicBezTo>
                    <a:pt x="567377" y="72081"/>
                    <a:pt x="593436" y="99898"/>
                    <a:pt x="602581" y="132159"/>
                  </a:cubicBezTo>
                  <a:cubicBezTo>
                    <a:pt x="648936" y="139472"/>
                    <a:pt x="684181" y="175995"/>
                    <a:pt x="684184" y="219981"/>
                  </a:cubicBezTo>
                  <a:cubicBezTo>
                    <a:pt x="684184" y="269235"/>
                    <a:pt x="640003" y="309163"/>
                    <a:pt x="585503" y="309164"/>
                  </a:cubicBezTo>
                  <a:lnTo>
                    <a:pt x="98680" y="309164"/>
                  </a:lnTo>
                  <a:cubicBezTo>
                    <a:pt x="40977" y="309163"/>
                    <a:pt x="0" y="274165"/>
                    <a:pt x="0" y="219981"/>
                  </a:cubicBezTo>
                  <a:cubicBezTo>
                    <a:pt x="3" y="172537"/>
                    <a:pt x="41000" y="133751"/>
                    <a:pt x="92723" y="130966"/>
                  </a:cubicBezTo>
                  <a:cubicBezTo>
                    <a:pt x="100422" y="57647"/>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21670"/>
              <a:ext cx="429064" cy="287494"/>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9951568" y="795070"/>
            <a:ext cx="321732" cy="32173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w="9525" cap="sq">
              <a:solidFill>
                <a:srgbClr val="000000"/>
              </a:solidFill>
              <a:prstDash val="solid"/>
              <a:miter/>
            </a:ln>
          </p:spPr>
        </p:sp>
        <p:sp>
          <p:nvSpPr>
            <p:cNvPr id="7" name="TextBox 7"/>
            <p:cNvSpPr txBox="1"/>
            <p:nvPr/>
          </p:nvSpPr>
          <p:spPr>
            <a:xfrm>
              <a:off x="190500" y="142875"/>
              <a:ext cx="431800" cy="4794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458738" y="1810667"/>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9" name="Group 8"/>
          <p:cNvGrpSpPr/>
          <p:nvPr/>
        </p:nvGrpSpPr>
        <p:grpSpPr>
          <a:xfrm>
            <a:off x="958721" y="669518"/>
            <a:ext cx="10336635" cy="5683331"/>
            <a:chOff x="0" y="0"/>
            <a:chExt cx="817711" cy="449597"/>
          </a:xfrm>
        </p:grpSpPr>
        <p:sp>
          <p:nvSpPr>
            <p:cNvPr id="30"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31"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2" name="Group 11"/>
          <p:cNvGrpSpPr/>
          <p:nvPr/>
        </p:nvGrpSpPr>
        <p:grpSpPr>
          <a:xfrm>
            <a:off x="2197081" y="209505"/>
            <a:ext cx="7890112" cy="920024"/>
            <a:chOff x="0" y="0"/>
            <a:chExt cx="624171" cy="72781"/>
          </a:xfrm>
        </p:grpSpPr>
        <p:sp>
          <p:nvSpPr>
            <p:cNvPr id="33"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34"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5" name="Group 14"/>
          <p:cNvGrpSpPr/>
          <p:nvPr/>
        </p:nvGrpSpPr>
        <p:grpSpPr>
          <a:xfrm>
            <a:off x="2608614" y="479187"/>
            <a:ext cx="380663" cy="380663"/>
            <a:chOff x="0" y="0"/>
            <a:chExt cx="812800" cy="812800"/>
          </a:xfrm>
        </p:grpSpPr>
        <p:sp>
          <p:nvSpPr>
            <p:cNvPr id="36"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7"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8" name="Group 26"/>
          <p:cNvGrpSpPr/>
          <p:nvPr/>
        </p:nvGrpSpPr>
        <p:grpSpPr>
          <a:xfrm>
            <a:off x="9318403" y="479187"/>
            <a:ext cx="380663" cy="380663"/>
            <a:chOff x="0" y="0"/>
            <a:chExt cx="812800" cy="812800"/>
          </a:xfrm>
        </p:grpSpPr>
        <p:sp>
          <p:nvSpPr>
            <p:cNvPr id="39"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0"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41" name="TextBox 40"/>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4:</a:t>
            </a:r>
            <a:endParaRPr lang="en-US" sz="4800" b="1">
              <a:solidFill>
                <a:srgbClr val="FF0000"/>
              </a:solidFill>
              <a:latin typeface="+mj-lt"/>
            </a:endParaRPr>
          </a:p>
        </p:txBody>
      </p:sp>
      <p:sp>
        <p:nvSpPr>
          <p:cNvPr id="65" name="TextBox 64"/>
          <p:cNvSpPr txBox="1"/>
          <p:nvPr/>
        </p:nvSpPr>
        <p:spPr>
          <a:xfrm>
            <a:off x="1493677" y="1564061"/>
            <a:ext cx="9603189" cy="1754326"/>
          </a:xfrm>
          <a:prstGeom prst="rect">
            <a:avLst/>
          </a:prstGeom>
          <a:noFill/>
        </p:spPr>
        <p:txBody>
          <a:bodyPr wrap="square" rtlCol="0">
            <a:spAutoFit/>
          </a:bodyPr>
          <a:lstStyle/>
          <a:p>
            <a:pPr algn="ctr"/>
            <a:r>
              <a:rPr lang="vi-VN" sz="5400" b="1" dirty="0" smtClean="0">
                <a:latin typeface="+mj-lt"/>
              </a:rPr>
              <a:t>Chúa Giêsu thương xót và </a:t>
            </a:r>
          </a:p>
          <a:p>
            <a:pPr algn="ctr"/>
            <a:r>
              <a:rPr lang="vi-VN" sz="5400" b="1" dirty="0" smtClean="0">
                <a:latin typeface="+mj-lt"/>
              </a:rPr>
              <a:t>chữa lành ai?</a:t>
            </a:r>
            <a:endParaRPr lang="en-US" sz="5400" b="1" dirty="0">
              <a:solidFill>
                <a:srgbClr val="002060"/>
              </a:solidFill>
              <a:latin typeface="+mj-lt"/>
              <a:cs typeface="Times New Roman" panose="02020603050405020304" pitchFamily="18" charset="0"/>
            </a:endParaRPr>
          </a:p>
        </p:txBody>
      </p:sp>
      <p:sp>
        <p:nvSpPr>
          <p:cNvPr id="69" name="Rounded Rectangle 68"/>
          <p:cNvSpPr/>
          <p:nvPr/>
        </p:nvSpPr>
        <p:spPr>
          <a:xfrm>
            <a:off x="4108796" y="353758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p:cNvSpPr/>
          <p:nvPr/>
        </p:nvSpPr>
        <p:spPr>
          <a:xfrm>
            <a:off x="4974554" y="3537582"/>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a:off x="5840312" y="3537581"/>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p:cNvSpPr/>
          <p:nvPr/>
        </p:nvSpPr>
        <p:spPr>
          <a:xfrm>
            <a:off x="6706070" y="353758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a:off x="7571828" y="353757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4157436" y="3528240"/>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75" name="TextBox 74"/>
          <p:cNvSpPr txBox="1"/>
          <p:nvPr/>
        </p:nvSpPr>
        <p:spPr>
          <a:xfrm>
            <a:off x="5052836" y="3554362"/>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
        <p:nvSpPr>
          <p:cNvPr id="76" name="TextBox 75"/>
          <p:cNvSpPr txBox="1"/>
          <p:nvPr/>
        </p:nvSpPr>
        <p:spPr>
          <a:xfrm>
            <a:off x="5909509" y="3554364"/>
            <a:ext cx="574766" cy="830997"/>
          </a:xfrm>
          <a:prstGeom prst="rect">
            <a:avLst/>
          </a:prstGeom>
          <a:noFill/>
        </p:spPr>
        <p:txBody>
          <a:bodyPr wrap="square" rtlCol="0">
            <a:spAutoFit/>
          </a:bodyPr>
          <a:lstStyle/>
          <a:p>
            <a:r>
              <a:rPr lang="vi-VN" sz="4800" b="1" dirty="0" smtClean="0">
                <a:solidFill>
                  <a:srgbClr val="FFFF00"/>
                </a:solidFill>
                <a:latin typeface="+mj-lt"/>
              </a:rPr>
              <a:t>Ư</a:t>
            </a:r>
            <a:endParaRPr lang="en-US" sz="4800" b="1" dirty="0">
              <a:solidFill>
                <a:srgbClr val="FFFF00"/>
              </a:solidFill>
              <a:latin typeface="+mj-lt"/>
            </a:endParaRPr>
          </a:p>
        </p:txBody>
      </p:sp>
      <p:sp>
        <p:nvSpPr>
          <p:cNvPr id="77" name="TextBox 76"/>
          <p:cNvSpPr txBox="1"/>
          <p:nvPr/>
        </p:nvSpPr>
        <p:spPr>
          <a:xfrm>
            <a:off x="6765951" y="3593552"/>
            <a:ext cx="574766" cy="830997"/>
          </a:xfrm>
          <a:prstGeom prst="rect">
            <a:avLst/>
          </a:prstGeom>
          <a:noFill/>
        </p:spPr>
        <p:txBody>
          <a:bodyPr wrap="square" rtlCol="0">
            <a:spAutoFit/>
          </a:bodyPr>
          <a:lstStyle/>
          <a:p>
            <a:r>
              <a:rPr lang="vi-VN" sz="4800" b="1" dirty="0" smtClean="0">
                <a:solidFill>
                  <a:srgbClr val="FFFF00"/>
                </a:solidFill>
                <a:latin typeface="+mj-lt"/>
              </a:rPr>
              <a:t>Ờ</a:t>
            </a:r>
            <a:endParaRPr lang="en-US" sz="4800" b="1" dirty="0">
              <a:solidFill>
                <a:srgbClr val="FFFF00"/>
              </a:solidFill>
              <a:latin typeface="+mj-lt"/>
            </a:endParaRPr>
          </a:p>
        </p:txBody>
      </p:sp>
      <p:sp>
        <p:nvSpPr>
          <p:cNvPr id="78" name="TextBox 77"/>
          <p:cNvSpPr txBox="1"/>
          <p:nvPr/>
        </p:nvSpPr>
        <p:spPr>
          <a:xfrm>
            <a:off x="7753023" y="3541299"/>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82" name="Rounded Rectangle 81"/>
          <p:cNvSpPr/>
          <p:nvPr/>
        </p:nvSpPr>
        <p:spPr>
          <a:xfrm>
            <a:off x="7590921" y="443350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p:cNvSpPr/>
          <p:nvPr/>
        </p:nvSpPr>
        <p:spPr>
          <a:xfrm>
            <a:off x="8456679" y="443350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p:cNvSpPr/>
          <p:nvPr/>
        </p:nvSpPr>
        <p:spPr>
          <a:xfrm>
            <a:off x="3259766" y="443575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p:cNvSpPr/>
          <p:nvPr/>
        </p:nvSpPr>
        <p:spPr>
          <a:xfrm>
            <a:off x="4125524" y="443575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p:cNvSpPr/>
          <p:nvPr/>
        </p:nvSpPr>
        <p:spPr>
          <a:xfrm>
            <a:off x="4991282" y="4435752"/>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p:cNvSpPr/>
          <p:nvPr/>
        </p:nvSpPr>
        <p:spPr>
          <a:xfrm>
            <a:off x="5857040" y="4435751"/>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88"/>
          <p:cNvSpPr/>
          <p:nvPr/>
        </p:nvSpPr>
        <p:spPr>
          <a:xfrm>
            <a:off x="6722798" y="443575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p:cNvSpPr txBox="1"/>
          <p:nvPr/>
        </p:nvSpPr>
        <p:spPr>
          <a:xfrm>
            <a:off x="3360658" y="4426411"/>
            <a:ext cx="574766" cy="830997"/>
          </a:xfrm>
          <a:prstGeom prst="rect">
            <a:avLst/>
          </a:prstGeom>
          <a:noFill/>
        </p:spPr>
        <p:txBody>
          <a:bodyPr wrap="square" rtlCol="0">
            <a:spAutoFit/>
          </a:bodyPr>
          <a:lstStyle/>
          <a:p>
            <a:r>
              <a:rPr lang="vi-VN" sz="4800" b="1" dirty="0" smtClean="0">
                <a:solidFill>
                  <a:srgbClr val="FFFF00"/>
                </a:solidFill>
                <a:latin typeface="+mj-lt"/>
              </a:rPr>
              <a:t>B</a:t>
            </a:r>
            <a:endParaRPr lang="en-US" sz="4800" b="1" dirty="0">
              <a:solidFill>
                <a:srgbClr val="FFFF00"/>
              </a:solidFill>
              <a:latin typeface="+mj-lt"/>
            </a:endParaRPr>
          </a:p>
        </p:txBody>
      </p:sp>
      <p:sp>
        <p:nvSpPr>
          <p:cNvPr id="91" name="TextBox 90"/>
          <p:cNvSpPr txBox="1"/>
          <p:nvPr/>
        </p:nvSpPr>
        <p:spPr>
          <a:xfrm>
            <a:off x="4203806" y="4452533"/>
            <a:ext cx="574766" cy="830997"/>
          </a:xfrm>
          <a:prstGeom prst="rect">
            <a:avLst/>
          </a:prstGeom>
          <a:noFill/>
        </p:spPr>
        <p:txBody>
          <a:bodyPr wrap="square" rtlCol="0">
            <a:spAutoFit/>
          </a:bodyPr>
          <a:lstStyle/>
          <a:p>
            <a:r>
              <a:rPr lang="vi-VN" sz="4800" b="1" dirty="0" smtClean="0">
                <a:solidFill>
                  <a:srgbClr val="FFFF00"/>
                </a:solidFill>
                <a:latin typeface="+mj-lt"/>
              </a:rPr>
              <a:t>Ệ</a:t>
            </a:r>
            <a:endParaRPr lang="en-US" sz="4800" b="1" dirty="0">
              <a:solidFill>
                <a:srgbClr val="FFFF00"/>
              </a:solidFill>
              <a:latin typeface="+mj-lt"/>
            </a:endParaRPr>
          </a:p>
        </p:txBody>
      </p:sp>
      <p:sp>
        <p:nvSpPr>
          <p:cNvPr id="92" name="TextBox 91"/>
          <p:cNvSpPr txBox="1"/>
          <p:nvPr/>
        </p:nvSpPr>
        <p:spPr>
          <a:xfrm>
            <a:off x="5047416" y="4426409"/>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93" name="TextBox 92"/>
          <p:cNvSpPr txBox="1"/>
          <p:nvPr/>
        </p:nvSpPr>
        <p:spPr>
          <a:xfrm>
            <a:off x="5916921" y="4426408"/>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94" name="TextBox 93"/>
          <p:cNvSpPr txBox="1"/>
          <p:nvPr/>
        </p:nvSpPr>
        <p:spPr>
          <a:xfrm>
            <a:off x="6786426" y="4426407"/>
            <a:ext cx="574766" cy="830997"/>
          </a:xfrm>
          <a:prstGeom prst="rect">
            <a:avLst/>
          </a:prstGeom>
          <a:noFill/>
        </p:spPr>
        <p:txBody>
          <a:bodyPr wrap="square" rtlCol="0">
            <a:spAutoFit/>
          </a:bodyPr>
          <a:lstStyle/>
          <a:p>
            <a:r>
              <a:rPr lang="vi-VN" sz="4800" b="1" dirty="0" smtClean="0">
                <a:solidFill>
                  <a:srgbClr val="FFFF00"/>
                </a:solidFill>
                <a:latin typeface="+mj-lt"/>
              </a:rPr>
              <a:t>T</a:t>
            </a:r>
            <a:endParaRPr lang="en-US" sz="4800" b="1" dirty="0">
              <a:solidFill>
                <a:srgbClr val="FFFF00"/>
              </a:solidFill>
              <a:latin typeface="+mj-lt"/>
            </a:endParaRPr>
          </a:p>
        </p:txBody>
      </p:sp>
      <p:sp>
        <p:nvSpPr>
          <p:cNvPr id="95" name="TextBox 94"/>
          <p:cNvSpPr txBox="1"/>
          <p:nvPr/>
        </p:nvSpPr>
        <p:spPr>
          <a:xfrm>
            <a:off x="7665085" y="4406484"/>
            <a:ext cx="574766" cy="830997"/>
          </a:xfrm>
          <a:prstGeom prst="rect">
            <a:avLst/>
          </a:prstGeom>
          <a:noFill/>
        </p:spPr>
        <p:txBody>
          <a:bodyPr wrap="square" rtlCol="0">
            <a:spAutoFit/>
          </a:bodyPr>
          <a:lstStyle/>
          <a:p>
            <a:r>
              <a:rPr lang="vi-VN" sz="4800" b="1" dirty="0" smtClean="0">
                <a:solidFill>
                  <a:srgbClr val="FFFF00"/>
                </a:solidFill>
                <a:latin typeface="+mj-lt"/>
              </a:rPr>
              <a:t>Ậ</a:t>
            </a:r>
            <a:endParaRPr lang="en-US" sz="4800" b="1" dirty="0">
              <a:solidFill>
                <a:srgbClr val="FFFF00"/>
              </a:solidFill>
              <a:latin typeface="+mj-lt"/>
            </a:endParaRPr>
          </a:p>
        </p:txBody>
      </p:sp>
      <p:sp>
        <p:nvSpPr>
          <p:cNvPr id="96" name="TextBox 95"/>
          <p:cNvSpPr txBox="1"/>
          <p:nvPr/>
        </p:nvSpPr>
        <p:spPr>
          <a:xfrm>
            <a:off x="8547961" y="4423786"/>
            <a:ext cx="574766" cy="830997"/>
          </a:xfrm>
          <a:prstGeom prst="rect">
            <a:avLst/>
          </a:prstGeom>
          <a:noFill/>
        </p:spPr>
        <p:txBody>
          <a:bodyPr wrap="square" rtlCol="0">
            <a:spAutoFit/>
          </a:bodyPr>
          <a:lstStyle/>
          <a:p>
            <a:r>
              <a:rPr lang="vi-VN" sz="4800" b="1" dirty="0" smtClean="0">
                <a:solidFill>
                  <a:srgbClr val="FFFF00"/>
                </a:solidFill>
                <a:latin typeface="+mj-lt"/>
              </a:rPr>
              <a:t>T</a:t>
            </a:r>
            <a:endParaRPr lang="en-US" sz="4800" b="1" dirty="0">
              <a:solidFill>
                <a:srgbClr val="FFFF00"/>
              </a:solidFill>
              <a:latin typeface="+mj-lt"/>
            </a:endParaRPr>
          </a:p>
        </p:txBody>
      </p:sp>
    </p:spTree>
    <p:extLst>
      <p:ext uri="{BB962C8B-B14F-4D97-AF65-F5344CB8AC3E}">
        <p14:creationId xmlns:p14="http://schemas.microsoft.com/office/powerpoint/2010/main" val="307036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4">
                                            <p:txEl>
                                              <p:pRg st="0" end="0"/>
                                            </p:txEl>
                                          </p:spTgt>
                                        </p:tgtEl>
                                        <p:attrNameLst>
                                          <p:attrName>style.visibility</p:attrName>
                                        </p:attrNameLst>
                                      </p:cBhvr>
                                      <p:to>
                                        <p:strVal val="visible"/>
                                      </p:to>
                                    </p:set>
                                    <p:anim calcmode="lin" valueType="num">
                                      <p:cBhvr additive="base">
                                        <p:cTn id="14" dur="500" fill="hold"/>
                                        <p:tgtEl>
                                          <p:spTgt spid="7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7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5"/>
                                        </p:tgtEl>
                                        <p:attrNameLst>
                                          <p:attrName>style.visibility</p:attrName>
                                        </p:attrNameLst>
                                      </p:cBhvr>
                                      <p:to>
                                        <p:strVal val="visible"/>
                                      </p:to>
                                    </p:set>
                                    <p:anim calcmode="lin" valueType="num">
                                      <p:cBhvr additive="base">
                                        <p:cTn id="20" dur="500" fill="hold"/>
                                        <p:tgtEl>
                                          <p:spTgt spid="75"/>
                                        </p:tgtEl>
                                        <p:attrNameLst>
                                          <p:attrName>ppt_x</p:attrName>
                                        </p:attrNameLst>
                                      </p:cBhvr>
                                      <p:tavLst>
                                        <p:tav tm="0">
                                          <p:val>
                                            <p:strVal val="#ppt_x"/>
                                          </p:val>
                                        </p:tav>
                                        <p:tav tm="100000">
                                          <p:val>
                                            <p:strVal val="#ppt_x"/>
                                          </p:val>
                                        </p:tav>
                                      </p:tavLst>
                                    </p:anim>
                                    <p:anim calcmode="lin" valueType="num">
                                      <p:cBhvr additive="base">
                                        <p:cTn id="21"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6"/>
                                        </p:tgtEl>
                                        <p:attrNameLst>
                                          <p:attrName>style.visibility</p:attrName>
                                        </p:attrNameLst>
                                      </p:cBhvr>
                                      <p:to>
                                        <p:strVal val="visible"/>
                                      </p:to>
                                    </p:set>
                                    <p:anim calcmode="lin" valueType="num">
                                      <p:cBhvr additive="base">
                                        <p:cTn id="26" dur="500" fill="hold"/>
                                        <p:tgtEl>
                                          <p:spTgt spid="76"/>
                                        </p:tgtEl>
                                        <p:attrNameLst>
                                          <p:attrName>ppt_x</p:attrName>
                                        </p:attrNameLst>
                                      </p:cBhvr>
                                      <p:tavLst>
                                        <p:tav tm="0">
                                          <p:val>
                                            <p:strVal val="#ppt_x"/>
                                          </p:val>
                                        </p:tav>
                                        <p:tav tm="100000">
                                          <p:val>
                                            <p:strVal val="#ppt_x"/>
                                          </p:val>
                                        </p:tav>
                                      </p:tavLst>
                                    </p:anim>
                                    <p:anim calcmode="lin" valueType="num">
                                      <p:cBhvr additive="base">
                                        <p:cTn id="27"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7"/>
                                        </p:tgtEl>
                                        <p:attrNameLst>
                                          <p:attrName>style.visibility</p:attrName>
                                        </p:attrNameLst>
                                      </p:cBhvr>
                                      <p:to>
                                        <p:strVal val="visible"/>
                                      </p:to>
                                    </p:set>
                                    <p:anim calcmode="lin" valueType="num">
                                      <p:cBhvr additive="base">
                                        <p:cTn id="32" dur="500" fill="hold"/>
                                        <p:tgtEl>
                                          <p:spTgt spid="77"/>
                                        </p:tgtEl>
                                        <p:attrNameLst>
                                          <p:attrName>ppt_x</p:attrName>
                                        </p:attrNameLst>
                                      </p:cBhvr>
                                      <p:tavLst>
                                        <p:tav tm="0">
                                          <p:val>
                                            <p:strVal val="#ppt_x"/>
                                          </p:val>
                                        </p:tav>
                                        <p:tav tm="100000">
                                          <p:val>
                                            <p:strVal val="#ppt_x"/>
                                          </p:val>
                                        </p:tav>
                                      </p:tavLst>
                                    </p:anim>
                                    <p:anim calcmode="lin" valueType="num">
                                      <p:cBhvr additive="base">
                                        <p:cTn id="33"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8">
                                            <p:txEl>
                                              <p:pRg st="0" end="0"/>
                                            </p:txEl>
                                          </p:spTgt>
                                        </p:tgtEl>
                                        <p:attrNameLst>
                                          <p:attrName>style.visibility</p:attrName>
                                        </p:attrNameLst>
                                      </p:cBhvr>
                                      <p:to>
                                        <p:strVal val="visible"/>
                                      </p:to>
                                    </p:set>
                                    <p:anim calcmode="lin" valueType="num">
                                      <p:cBhvr additive="base">
                                        <p:cTn id="38"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0"/>
                                        </p:tgtEl>
                                        <p:attrNameLst>
                                          <p:attrName>style.visibility</p:attrName>
                                        </p:attrNameLst>
                                      </p:cBhvr>
                                      <p:to>
                                        <p:strVal val="visible"/>
                                      </p:to>
                                    </p:set>
                                    <p:anim calcmode="lin" valueType="num">
                                      <p:cBhvr additive="base">
                                        <p:cTn id="44" dur="500" fill="hold"/>
                                        <p:tgtEl>
                                          <p:spTgt spid="90"/>
                                        </p:tgtEl>
                                        <p:attrNameLst>
                                          <p:attrName>ppt_x</p:attrName>
                                        </p:attrNameLst>
                                      </p:cBhvr>
                                      <p:tavLst>
                                        <p:tav tm="0">
                                          <p:val>
                                            <p:strVal val="#ppt_x"/>
                                          </p:val>
                                        </p:tav>
                                        <p:tav tm="100000">
                                          <p:val>
                                            <p:strVal val="#ppt_x"/>
                                          </p:val>
                                        </p:tav>
                                      </p:tavLst>
                                    </p:anim>
                                    <p:anim calcmode="lin" valueType="num">
                                      <p:cBhvr additive="base">
                                        <p:cTn id="45"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1"/>
                                        </p:tgtEl>
                                        <p:attrNameLst>
                                          <p:attrName>style.visibility</p:attrName>
                                        </p:attrNameLst>
                                      </p:cBhvr>
                                      <p:to>
                                        <p:strVal val="visible"/>
                                      </p:to>
                                    </p:set>
                                    <p:anim calcmode="lin" valueType="num">
                                      <p:cBhvr additive="base">
                                        <p:cTn id="50" dur="500" fill="hold"/>
                                        <p:tgtEl>
                                          <p:spTgt spid="91"/>
                                        </p:tgtEl>
                                        <p:attrNameLst>
                                          <p:attrName>ppt_x</p:attrName>
                                        </p:attrNameLst>
                                      </p:cBhvr>
                                      <p:tavLst>
                                        <p:tav tm="0">
                                          <p:val>
                                            <p:strVal val="#ppt_x"/>
                                          </p:val>
                                        </p:tav>
                                        <p:tav tm="100000">
                                          <p:val>
                                            <p:strVal val="#ppt_x"/>
                                          </p:val>
                                        </p:tav>
                                      </p:tavLst>
                                    </p:anim>
                                    <p:anim calcmode="lin" valueType="num">
                                      <p:cBhvr additive="base">
                                        <p:cTn id="51"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92"/>
                                        </p:tgtEl>
                                        <p:attrNameLst>
                                          <p:attrName>style.visibility</p:attrName>
                                        </p:attrNameLst>
                                      </p:cBhvr>
                                      <p:to>
                                        <p:strVal val="visible"/>
                                      </p:to>
                                    </p:set>
                                    <p:anim calcmode="lin" valueType="num">
                                      <p:cBhvr additive="base">
                                        <p:cTn id="56" dur="500" fill="hold"/>
                                        <p:tgtEl>
                                          <p:spTgt spid="92"/>
                                        </p:tgtEl>
                                        <p:attrNameLst>
                                          <p:attrName>ppt_x</p:attrName>
                                        </p:attrNameLst>
                                      </p:cBhvr>
                                      <p:tavLst>
                                        <p:tav tm="0">
                                          <p:val>
                                            <p:strVal val="#ppt_x"/>
                                          </p:val>
                                        </p:tav>
                                        <p:tav tm="100000">
                                          <p:val>
                                            <p:strVal val="#ppt_x"/>
                                          </p:val>
                                        </p:tav>
                                      </p:tavLst>
                                    </p:anim>
                                    <p:anim calcmode="lin" valueType="num">
                                      <p:cBhvr additive="base">
                                        <p:cTn id="57"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93"/>
                                        </p:tgtEl>
                                        <p:attrNameLst>
                                          <p:attrName>style.visibility</p:attrName>
                                        </p:attrNameLst>
                                      </p:cBhvr>
                                      <p:to>
                                        <p:strVal val="visible"/>
                                      </p:to>
                                    </p:set>
                                    <p:anim calcmode="lin" valueType="num">
                                      <p:cBhvr additive="base">
                                        <p:cTn id="62" dur="500" fill="hold"/>
                                        <p:tgtEl>
                                          <p:spTgt spid="93"/>
                                        </p:tgtEl>
                                        <p:attrNameLst>
                                          <p:attrName>ppt_x</p:attrName>
                                        </p:attrNameLst>
                                      </p:cBhvr>
                                      <p:tavLst>
                                        <p:tav tm="0">
                                          <p:val>
                                            <p:strVal val="#ppt_x"/>
                                          </p:val>
                                        </p:tav>
                                        <p:tav tm="100000">
                                          <p:val>
                                            <p:strVal val="#ppt_x"/>
                                          </p:val>
                                        </p:tav>
                                      </p:tavLst>
                                    </p:anim>
                                    <p:anim calcmode="lin" valueType="num">
                                      <p:cBhvr additive="base">
                                        <p:cTn id="63"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94"/>
                                        </p:tgtEl>
                                        <p:attrNameLst>
                                          <p:attrName>style.visibility</p:attrName>
                                        </p:attrNameLst>
                                      </p:cBhvr>
                                      <p:to>
                                        <p:strVal val="visible"/>
                                      </p:to>
                                    </p:set>
                                    <p:anim calcmode="lin" valueType="num">
                                      <p:cBhvr additive="base">
                                        <p:cTn id="68" dur="500" fill="hold"/>
                                        <p:tgtEl>
                                          <p:spTgt spid="94"/>
                                        </p:tgtEl>
                                        <p:attrNameLst>
                                          <p:attrName>ppt_x</p:attrName>
                                        </p:attrNameLst>
                                      </p:cBhvr>
                                      <p:tavLst>
                                        <p:tav tm="0">
                                          <p:val>
                                            <p:strVal val="#ppt_x"/>
                                          </p:val>
                                        </p:tav>
                                        <p:tav tm="100000">
                                          <p:val>
                                            <p:strVal val="#ppt_x"/>
                                          </p:val>
                                        </p:tav>
                                      </p:tavLst>
                                    </p:anim>
                                    <p:anim calcmode="lin" valueType="num">
                                      <p:cBhvr additive="base">
                                        <p:cTn id="69" dur="500" fill="hold"/>
                                        <p:tgtEl>
                                          <p:spTgt spid="94"/>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95"/>
                                        </p:tgtEl>
                                        <p:attrNameLst>
                                          <p:attrName>style.visibility</p:attrName>
                                        </p:attrNameLst>
                                      </p:cBhvr>
                                      <p:to>
                                        <p:strVal val="visible"/>
                                      </p:to>
                                    </p:set>
                                    <p:anim calcmode="lin" valueType="num">
                                      <p:cBhvr additive="base">
                                        <p:cTn id="74" dur="500" fill="hold"/>
                                        <p:tgtEl>
                                          <p:spTgt spid="95"/>
                                        </p:tgtEl>
                                        <p:attrNameLst>
                                          <p:attrName>ppt_x</p:attrName>
                                        </p:attrNameLst>
                                      </p:cBhvr>
                                      <p:tavLst>
                                        <p:tav tm="0">
                                          <p:val>
                                            <p:strVal val="#ppt_x"/>
                                          </p:val>
                                        </p:tav>
                                        <p:tav tm="100000">
                                          <p:val>
                                            <p:strVal val="#ppt_x"/>
                                          </p:val>
                                        </p:tav>
                                      </p:tavLst>
                                    </p:anim>
                                    <p:anim calcmode="lin" valueType="num">
                                      <p:cBhvr additive="base">
                                        <p:cTn id="75"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96"/>
                                        </p:tgtEl>
                                        <p:attrNameLst>
                                          <p:attrName>style.visibility</p:attrName>
                                        </p:attrNameLst>
                                      </p:cBhvr>
                                      <p:to>
                                        <p:strVal val="visible"/>
                                      </p:to>
                                    </p:set>
                                    <p:anim calcmode="lin" valueType="num">
                                      <p:cBhvr additive="base">
                                        <p:cTn id="80" dur="500" fill="hold"/>
                                        <p:tgtEl>
                                          <p:spTgt spid="96"/>
                                        </p:tgtEl>
                                        <p:attrNameLst>
                                          <p:attrName>ppt_x</p:attrName>
                                        </p:attrNameLst>
                                      </p:cBhvr>
                                      <p:tavLst>
                                        <p:tav tm="0">
                                          <p:val>
                                            <p:strVal val="#ppt_x"/>
                                          </p:val>
                                        </p:tav>
                                        <p:tav tm="100000">
                                          <p:val>
                                            <p:strVal val="#ppt_x"/>
                                          </p:val>
                                        </p:tav>
                                      </p:tavLst>
                                    </p:anim>
                                    <p:anim calcmode="lin" valueType="num">
                                      <p:cBhvr additive="base">
                                        <p:cTn id="81"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5" grpId="0"/>
      <p:bldP spid="76" grpId="0"/>
      <p:bldP spid="77" grpId="0"/>
      <p:bldP spid="90" grpId="0"/>
      <p:bldP spid="91" grpId="0"/>
      <p:bldP spid="92" grpId="0"/>
      <p:bldP spid="93" grpId="0"/>
      <p:bldP spid="94" grpId="0"/>
      <p:bldP spid="95" grpId="0"/>
      <p:bldP spid="9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10993897" y="4814721"/>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5:</a:t>
            </a:r>
            <a:endParaRPr lang="en-US" sz="4800" b="1">
              <a:solidFill>
                <a:srgbClr val="FF0000"/>
              </a:solidFill>
              <a:latin typeface="+mj-lt"/>
            </a:endParaRPr>
          </a:p>
        </p:txBody>
      </p:sp>
      <p:sp>
        <p:nvSpPr>
          <p:cNvPr id="37" name="TextBox 36"/>
          <p:cNvSpPr txBox="1"/>
          <p:nvPr/>
        </p:nvSpPr>
        <p:spPr>
          <a:xfrm>
            <a:off x="1561287" y="1657086"/>
            <a:ext cx="9603189" cy="1754326"/>
          </a:xfrm>
          <a:prstGeom prst="rect">
            <a:avLst/>
          </a:prstGeom>
          <a:noFill/>
        </p:spPr>
        <p:txBody>
          <a:bodyPr wrap="square" rtlCol="0">
            <a:spAutoFit/>
          </a:bodyPr>
          <a:lstStyle/>
          <a:p>
            <a:pPr algn="ctr"/>
            <a:r>
              <a:rPr lang="en-US" sz="5400" b="1" dirty="0" err="1" smtClean="0">
                <a:latin typeface="Times New Roman" panose="02020603050405020304" pitchFamily="18" charset="0"/>
                <a:cs typeface="Times New Roman" panose="02020603050405020304" pitchFamily="18" charset="0"/>
              </a:rPr>
              <a:t>Các</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môn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đệ</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xin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Chúa</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giải</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tán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dân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chúng</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lúc</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nào</a:t>
            </a:r>
            <a:r>
              <a:rPr lang="en-US" sz="5400" b="1" dirty="0" smtClean="0">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38" name="Rounded Rectangle 37"/>
          <p:cNvSpPr/>
          <p:nvPr/>
        </p:nvSpPr>
        <p:spPr>
          <a:xfrm>
            <a:off x="6731867" y="387851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7597625" y="387851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8463383" y="387851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2400712" y="388076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3266470" y="388076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4132228" y="388076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4997986" y="388076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5863744" y="388076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462415" y="3871425"/>
            <a:ext cx="574766" cy="830997"/>
          </a:xfrm>
          <a:prstGeom prst="rect">
            <a:avLst/>
          </a:prstGeom>
          <a:noFill/>
        </p:spPr>
        <p:txBody>
          <a:bodyPr wrap="square" rtlCol="0">
            <a:spAutoFit/>
          </a:bodyPr>
          <a:lstStyle/>
          <a:p>
            <a:r>
              <a:rPr lang="vi-VN" sz="4800" b="1" dirty="0" smtClean="0">
                <a:solidFill>
                  <a:srgbClr val="FFFF00"/>
                </a:solidFill>
                <a:latin typeface="+mj-lt"/>
              </a:rPr>
              <a:t>B</a:t>
            </a:r>
            <a:endParaRPr lang="en-US" sz="4800" b="1" dirty="0">
              <a:solidFill>
                <a:srgbClr val="FFFF00"/>
              </a:solidFill>
              <a:latin typeface="+mj-lt"/>
            </a:endParaRPr>
          </a:p>
        </p:txBody>
      </p:sp>
      <p:sp>
        <p:nvSpPr>
          <p:cNvPr id="47" name="TextBox 46"/>
          <p:cNvSpPr txBox="1"/>
          <p:nvPr/>
        </p:nvSpPr>
        <p:spPr>
          <a:xfrm>
            <a:off x="3357815" y="3910610"/>
            <a:ext cx="574766" cy="830997"/>
          </a:xfrm>
          <a:prstGeom prst="rect">
            <a:avLst/>
          </a:prstGeom>
          <a:noFill/>
        </p:spPr>
        <p:txBody>
          <a:bodyPr wrap="square" rtlCol="0">
            <a:spAutoFit/>
          </a:bodyPr>
          <a:lstStyle/>
          <a:p>
            <a:r>
              <a:rPr lang="vi-VN" sz="4800" b="1" dirty="0" smtClean="0">
                <a:solidFill>
                  <a:srgbClr val="FFFF00"/>
                </a:solidFill>
                <a:latin typeface="+mj-lt"/>
              </a:rPr>
              <a:t>U</a:t>
            </a:r>
            <a:endParaRPr lang="en-US" sz="4800" b="1" dirty="0">
              <a:solidFill>
                <a:srgbClr val="FFFF00"/>
              </a:solidFill>
              <a:latin typeface="+mj-lt"/>
            </a:endParaRPr>
          </a:p>
        </p:txBody>
      </p:sp>
      <p:sp>
        <p:nvSpPr>
          <p:cNvPr id="48" name="TextBox 47"/>
          <p:cNvSpPr txBox="1"/>
          <p:nvPr/>
        </p:nvSpPr>
        <p:spPr>
          <a:xfrm>
            <a:off x="4175299" y="3910612"/>
            <a:ext cx="574766" cy="830997"/>
          </a:xfrm>
          <a:prstGeom prst="rect">
            <a:avLst/>
          </a:prstGeom>
          <a:noFill/>
        </p:spPr>
        <p:txBody>
          <a:bodyPr wrap="square" rtlCol="0">
            <a:spAutoFit/>
          </a:bodyPr>
          <a:lstStyle/>
          <a:p>
            <a:r>
              <a:rPr lang="vi-VN" sz="4800" b="1" dirty="0" smtClean="0">
                <a:solidFill>
                  <a:srgbClr val="FFFF00"/>
                </a:solidFill>
                <a:latin typeface="+mj-lt"/>
              </a:rPr>
              <a:t>Ổ</a:t>
            </a:r>
            <a:endParaRPr lang="en-US" sz="4800" b="1" dirty="0">
              <a:solidFill>
                <a:srgbClr val="FFFF00"/>
              </a:solidFill>
              <a:latin typeface="+mj-lt"/>
            </a:endParaRPr>
          </a:p>
        </p:txBody>
      </p:sp>
      <p:sp>
        <p:nvSpPr>
          <p:cNvPr id="49" name="TextBox 48"/>
          <p:cNvSpPr txBox="1"/>
          <p:nvPr/>
        </p:nvSpPr>
        <p:spPr>
          <a:xfrm>
            <a:off x="5175434" y="3871422"/>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50" name="TextBox 49"/>
          <p:cNvSpPr txBox="1"/>
          <p:nvPr/>
        </p:nvSpPr>
        <p:spPr>
          <a:xfrm>
            <a:off x="5927372" y="3871421"/>
            <a:ext cx="574766" cy="830997"/>
          </a:xfrm>
          <a:prstGeom prst="rect">
            <a:avLst/>
          </a:prstGeom>
          <a:noFill/>
        </p:spPr>
        <p:txBody>
          <a:bodyPr wrap="square" rtlCol="0">
            <a:spAutoFit/>
          </a:bodyPr>
          <a:lstStyle/>
          <a:p>
            <a:r>
              <a:rPr lang="vi-VN" sz="4800" b="1" dirty="0" smtClean="0">
                <a:solidFill>
                  <a:srgbClr val="FFFF00"/>
                </a:solidFill>
                <a:latin typeface="+mj-lt"/>
              </a:rPr>
              <a:t>C</a:t>
            </a:r>
            <a:endParaRPr lang="en-US" sz="4800" b="1" dirty="0">
              <a:solidFill>
                <a:srgbClr val="FFFF00"/>
              </a:solidFill>
              <a:latin typeface="+mj-lt"/>
            </a:endParaRPr>
          </a:p>
        </p:txBody>
      </p:sp>
      <p:sp>
        <p:nvSpPr>
          <p:cNvPr id="51" name="TextBox 50"/>
          <p:cNvSpPr txBox="1"/>
          <p:nvPr/>
        </p:nvSpPr>
        <p:spPr>
          <a:xfrm>
            <a:off x="6792968" y="3890687"/>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52" name="TextBox 51"/>
          <p:cNvSpPr txBox="1"/>
          <p:nvPr/>
        </p:nvSpPr>
        <p:spPr>
          <a:xfrm>
            <a:off x="7767285" y="3868800"/>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53" name="TextBox 52"/>
          <p:cNvSpPr txBox="1"/>
          <p:nvPr/>
        </p:nvSpPr>
        <p:spPr>
          <a:xfrm>
            <a:off x="8545657" y="3899165"/>
            <a:ext cx="574766" cy="830997"/>
          </a:xfrm>
          <a:prstGeom prst="rect">
            <a:avLst/>
          </a:prstGeom>
          <a:noFill/>
        </p:spPr>
        <p:txBody>
          <a:bodyPr wrap="square" rtlCol="0">
            <a:spAutoFit/>
          </a:bodyPr>
          <a:lstStyle/>
          <a:p>
            <a:r>
              <a:rPr lang="vi-VN" sz="4800" b="1" dirty="0" smtClean="0">
                <a:solidFill>
                  <a:srgbClr val="FFFF00"/>
                </a:solidFill>
                <a:latin typeface="+mj-lt"/>
              </a:rPr>
              <a:t>Ề</a:t>
            </a:r>
            <a:endParaRPr lang="en-US" sz="4800" b="1" dirty="0">
              <a:solidFill>
                <a:srgbClr val="FFFF00"/>
              </a:solidFill>
              <a:latin typeface="+mj-lt"/>
            </a:endParaRPr>
          </a:p>
        </p:txBody>
      </p:sp>
      <p:sp>
        <p:nvSpPr>
          <p:cNvPr id="54" name="Rounded Rectangle 53"/>
          <p:cNvSpPr/>
          <p:nvPr/>
        </p:nvSpPr>
        <p:spPr>
          <a:xfrm>
            <a:off x="9333255" y="387814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9381895" y="3868800"/>
            <a:ext cx="574766" cy="830997"/>
          </a:xfrm>
          <a:prstGeom prst="rect">
            <a:avLst/>
          </a:prstGeom>
          <a:noFill/>
        </p:spPr>
        <p:txBody>
          <a:bodyPr wrap="square" rtlCol="0">
            <a:spAutoFit/>
          </a:bodyPr>
          <a:lstStyle/>
          <a:p>
            <a:r>
              <a:rPr lang="vi-VN" sz="4800" b="1" dirty="0" smtClean="0">
                <a:solidFill>
                  <a:srgbClr val="FFFF00"/>
                </a:solidFill>
                <a:latin typeface="+mj-lt"/>
              </a:rPr>
              <a:t>U</a:t>
            </a:r>
            <a:endParaRPr lang="en-US" sz="4800" b="1" dirty="0">
              <a:solidFill>
                <a:srgbClr val="FFFF00"/>
              </a:solidFill>
              <a:latin typeface="+mj-lt"/>
            </a:endParaRPr>
          </a:p>
        </p:txBody>
      </p:sp>
    </p:spTree>
    <p:extLst>
      <p:ext uri="{BB962C8B-B14F-4D97-AF65-F5344CB8AC3E}">
        <p14:creationId xmlns:p14="http://schemas.microsoft.com/office/powerpoint/2010/main" val="266793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p:cTn id="14" dur="500" fill="hold"/>
                                        <p:tgtEl>
                                          <p:spTgt spid="46"/>
                                        </p:tgtEl>
                                        <p:attrNameLst>
                                          <p:attrName>ppt_w</p:attrName>
                                        </p:attrNameLst>
                                      </p:cBhvr>
                                      <p:tavLst>
                                        <p:tav tm="0">
                                          <p:val>
                                            <p:fltVal val="0"/>
                                          </p:val>
                                        </p:tav>
                                        <p:tav tm="100000">
                                          <p:val>
                                            <p:strVal val="#ppt_w"/>
                                          </p:val>
                                        </p:tav>
                                      </p:tavLst>
                                    </p:anim>
                                    <p:anim calcmode="lin" valueType="num">
                                      <p:cBhvr>
                                        <p:cTn id="15" dur="500" fill="hold"/>
                                        <p:tgtEl>
                                          <p:spTgt spid="46"/>
                                        </p:tgtEl>
                                        <p:attrNameLst>
                                          <p:attrName>ppt_h</p:attrName>
                                        </p:attrNameLst>
                                      </p:cBhvr>
                                      <p:tavLst>
                                        <p:tav tm="0">
                                          <p:val>
                                            <p:fltVal val="0"/>
                                          </p:val>
                                        </p:tav>
                                        <p:tav tm="100000">
                                          <p:val>
                                            <p:strVal val="#ppt_h"/>
                                          </p:val>
                                        </p:tav>
                                      </p:tavLst>
                                    </p:anim>
                                    <p:animEffect transition="in" filter="fade">
                                      <p:cBhvr>
                                        <p:cTn id="16" dur="500"/>
                                        <p:tgtEl>
                                          <p:spTgt spid="4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p:cTn id="21" dur="500" fill="hold"/>
                                        <p:tgtEl>
                                          <p:spTgt spid="47"/>
                                        </p:tgtEl>
                                        <p:attrNameLst>
                                          <p:attrName>ppt_w</p:attrName>
                                        </p:attrNameLst>
                                      </p:cBhvr>
                                      <p:tavLst>
                                        <p:tav tm="0">
                                          <p:val>
                                            <p:fltVal val="0"/>
                                          </p:val>
                                        </p:tav>
                                        <p:tav tm="100000">
                                          <p:val>
                                            <p:strVal val="#ppt_w"/>
                                          </p:val>
                                        </p:tav>
                                      </p:tavLst>
                                    </p:anim>
                                    <p:anim calcmode="lin" valueType="num">
                                      <p:cBhvr>
                                        <p:cTn id="22" dur="500" fill="hold"/>
                                        <p:tgtEl>
                                          <p:spTgt spid="47"/>
                                        </p:tgtEl>
                                        <p:attrNameLst>
                                          <p:attrName>ppt_h</p:attrName>
                                        </p:attrNameLst>
                                      </p:cBhvr>
                                      <p:tavLst>
                                        <p:tav tm="0">
                                          <p:val>
                                            <p:fltVal val="0"/>
                                          </p:val>
                                        </p:tav>
                                        <p:tav tm="100000">
                                          <p:val>
                                            <p:strVal val="#ppt_h"/>
                                          </p:val>
                                        </p:tav>
                                      </p:tavLst>
                                    </p:anim>
                                    <p:animEffect transition="in" filter="fade">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p:cTn id="35" dur="500" fill="hold"/>
                                        <p:tgtEl>
                                          <p:spTgt spid="49"/>
                                        </p:tgtEl>
                                        <p:attrNameLst>
                                          <p:attrName>ppt_w</p:attrName>
                                        </p:attrNameLst>
                                      </p:cBhvr>
                                      <p:tavLst>
                                        <p:tav tm="0">
                                          <p:val>
                                            <p:fltVal val="0"/>
                                          </p:val>
                                        </p:tav>
                                        <p:tav tm="100000">
                                          <p:val>
                                            <p:strVal val="#ppt_w"/>
                                          </p:val>
                                        </p:tav>
                                      </p:tavLst>
                                    </p:anim>
                                    <p:anim calcmode="lin" valueType="num">
                                      <p:cBhvr>
                                        <p:cTn id="36" dur="500" fill="hold"/>
                                        <p:tgtEl>
                                          <p:spTgt spid="49"/>
                                        </p:tgtEl>
                                        <p:attrNameLst>
                                          <p:attrName>ppt_h</p:attrName>
                                        </p:attrNameLst>
                                      </p:cBhvr>
                                      <p:tavLst>
                                        <p:tav tm="0">
                                          <p:val>
                                            <p:fltVal val="0"/>
                                          </p:val>
                                        </p:tav>
                                        <p:tav tm="100000">
                                          <p:val>
                                            <p:strVal val="#ppt_h"/>
                                          </p:val>
                                        </p:tav>
                                      </p:tavLst>
                                    </p:anim>
                                    <p:animEffect transition="in" filter="fade">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 calcmode="lin" valueType="num">
                                      <p:cBhvr>
                                        <p:cTn id="42" dur="500" fill="hold"/>
                                        <p:tgtEl>
                                          <p:spTgt spid="50"/>
                                        </p:tgtEl>
                                        <p:attrNameLst>
                                          <p:attrName>ppt_w</p:attrName>
                                        </p:attrNameLst>
                                      </p:cBhvr>
                                      <p:tavLst>
                                        <p:tav tm="0">
                                          <p:val>
                                            <p:fltVal val="0"/>
                                          </p:val>
                                        </p:tav>
                                        <p:tav tm="100000">
                                          <p:val>
                                            <p:strVal val="#ppt_w"/>
                                          </p:val>
                                        </p:tav>
                                      </p:tavLst>
                                    </p:anim>
                                    <p:anim calcmode="lin" valueType="num">
                                      <p:cBhvr>
                                        <p:cTn id="43" dur="500" fill="hold"/>
                                        <p:tgtEl>
                                          <p:spTgt spid="50"/>
                                        </p:tgtEl>
                                        <p:attrNameLst>
                                          <p:attrName>ppt_h</p:attrName>
                                        </p:attrNameLst>
                                      </p:cBhvr>
                                      <p:tavLst>
                                        <p:tav tm="0">
                                          <p:val>
                                            <p:fltVal val="0"/>
                                          </p:val>
                                        </p:tav>
                                        <p:tav tm="100000">
                                          <p:val>
                                            <p:strVal val="#ppt_h"/>
                                          </p:val>
                                        </p:tav>
                                      </p:tavLst>
                                    </p:anim>
                                    <p:animEffect transition="in" filter="fade">
                                      <p:cBhvr>
                                        <p:cTn id="44" dur="500"/>
                                        <p:tgtEl>
                                          <p:spTgt spid="5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anim calcmode="lin" valueType="num">
                                      <p:cBhvr>
                                        <p:cTn id="49" dur="500" fill="hold"/>
                                        <p:tgtEl>
                                          <p:spTgt spid="51"/>
                                        </p:tgtEl>
                                        <p:attrNameLst>
                                          <p:attrName>ppt_w</p:attrName>
                                        </p:attrNameLst>
                                      </p:cBhvr>
                                      <p:tavLst>
                                        <p:tav tm="0">
                                          <p:val>
                                            <p:fltVal val="0"/>
                                          </p:val>
                                        </p:tav>
                                        <p:tav tm="100000">
                                          <p:val>
                                            <p:strVal val="#ppt_w"/>
                                          </p:val>
                                        </p:tav>
                                      </p:tavLst>
                                    </p:anim>
                                    <p:anim calcmode="lin" valueType="num">
                                      <p:cBhvr>
                                        <p:cTn id="50" dur="500" fill="hold"/>
                                        <p:tgtEl>
                                          <p:spTgt spid="51"/>
                                        </p:tgtEl>
                                        <p:attrNameLst>
                                          <p:attrName>ppt_h</p:attrName>
                                        </p:attrNameLst>
                                      </p:cBhvr>
                                      <p:tavLst>
                                        <p:tav tm="0">
                                          <p:val>
                                            <p:fltVal val="0"/>
                                          </p:val>
                                        </p:tav>
                                        <p:tav tm="100000">
                                          <p:val>
                                            <p:strVal val="#ppt_h"/>
                                          </p:val>
                                        </p:tav>
                                      </p:tavLst>
                                    </p:anim>
                                    <p:animEffect transition="in" filter="fade">
                                      <p:cBhvr>
                                        <p:cTn id="51" dur="5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 calcmode="lin" valueType="num">
                                      <p:cBhvr>
                                        <p:cTn id="56" dur="500" fill="hold"/>
                                        <p:tgtEl>
                                          <p:spTgt spid="52"/>
                                        </p:tgtEl>
                                        <p:attrNameLst>
                                          <p:attrName>ppt_w</p:attrName>
                                        </p:attrNameLst>
                                      </p:cBhvr>
                                      <p:tavLst>
                                        <p:tav tm="0">
                                          <p:val>
                                            <p:fltVal val="0"/>
                                          </p:val>
                                        </p:tav>
                                        <p:tav tm="100000">
                                          <p:val>
                                            <p:strVal val="#ppt_w"/>
                                          </p:val>
                                        </p:tav>
                                      </p:tavLst>
                                    </p:anim>
                                    <p:anim calcmode="lin" valueType="num">
                                      <p:cBhvr>
                                        <p:cTn id="57" dur="500" fill="hold"/>
                                        <p:tgtEl>
                                          <p:spTgt spid="52"/>
                                        </p:tgtEl>
                                        <p:attrNameLst>
                                          <p:attrName>ppt_h</p:attrName>
                                        </p:attrNameLst>
                                      </p:cBhvr>
                                      <p:tavLst>
                                        <p:tav tm="0">
                                          <p:val>
                                            <p:fltVal val="0"/>
                                          </p:val>
                                        </p:tav>
                                        <p:tav tm="100000">
                                          <p:val>
                                            <p:strVal val="#ppt_h"/>
                                          </p:val>
                                        </p:tav>
                                      </p:tavLst>
                                    </p:anim>
                                    <p:animEffect transition="in" filter="fade">
                                      <p:cBhvr>
                                        <p:cTn id="58" dur="500"/>
                                        <p:tgtEl>
                                          <p:spTgt spid="5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3"/>
                                        </p:tgtEl>
                                        <p:attrNameLst>
                                          <p:attrName>style.visibility</p:attrName>
                                        </p:attrNameLst>
                                      </p:cBhvr>
                                      <p:to>
                                        <p:strVal val="visible"/>
                                      </p:to>
                                    </p:set>
                                    <p:anim calcmode="lin" valueType="num">
                                      <p:cBhvr>
                                        <p:cTn id="63" dur="500" fill="hold"/>
                                        <p:tgtEl>
                                          <p:spTgt spid="53"/>
                                        </p:tgtEl>
                                        <p:attrNameLst>
                                          <p:attrName>ppt_w</p:attrName>
                                        </p:attrNameLst>
                                      </p:cBhvr>
                                      <p:tavLst>
                                        <p:tav tm="0">
                                          <p:val>
                                            <p:fltVal val="0"/>
                                          </p:val>
                                        </p:tav>
                                        <p:tav tm="100000">
                                          <p:val>
                                            <p:strVal val="#ppt_w"/>
                                          </p:val>
                                        </p:tav>
                                      </p:tavLst>
                                    </p:anim>
                                    <p:anim calcmode="lin" valueType="num">
                                      <p:cBhvr>
                                        <p:cTn id="64" dur="500" fill="hold"/>
                                        <p:tgtEl>
                                          <p:spTgt spid="53"/>
                                        </p:tgtEl>
                                        <p:attrNameLst>
                                          <p:attrName>ppt_h</p:attrName>
                                        </p:attrNameLst>
                                      </p:cBhvr>
                                      <p:tavLst>
                                        <p:tav tm="0">
                                          <p:val>
                                            <p:fltVal val="0"/>
                                          </p:val>
                                        </p:tav>
                                        <p:tav tm="100000">
                                          <p:val>
                                            <p:strVal val="#ppt_h"/>
                                          </p:val>
                                        </p:tav>
                                      </p:tavLst>
                                    </p:anim>
                                    <p:animEffect transition="in" filter="fade">
                                      <p:cBhvr>
                                        <p:cTn id="65" dur="500"/>
                                        <p:tgtEl>
                                          <p:spTgt spid="5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55"/>
                                        </p:tgtEl>
                                        <p:attrNameLst>
                                          <p:attrName>style.visibility</p:attrName>
                                        </p:attrNameLst>
                                      </p:cBhvr>
                                      <p:to>
                                        <p:strVal val="visible"/>
                                      </p:to>
                                    </p:set>
                                    <p:anim calcmode="lin" valueType="num">
                                      <p:cBhvr>
                                        <p:cTn id="70" dur="500" fill="hold"/>
                                        <p:tgtEl>
                                          <p:spTgt spid="55"/>
                                        </p:tgtEl>
                                        <p:attrNameLst>
                                          <p:attrName>ppt_w</p:attrName>
                                        </p:attrNameLst>
                                      </p:cBhvr>
                                      <p:tavLst>
                                        <p:tav tm="0">
                                          <p:val>
                                            <p:fltVal val="0"/>
                                          </p:val>
                                        </p:tav>
                                        <p:tav tm="100000">
                                          <p:val>
                                            <p:strVal val="#ppt_w"/>
                                          </p:val>
                                        </p:tav>
                                      </p:tavLst>
                                    </p:anim>
                                    <p:anim calcmode="lin" valueType="num">
                                      <p:cBhvr>
                                        <p:cTn id="71" dur="500" fill="hold"/>
                                        <p:tgtEl>
                                          <p:spTgt spid="55"/>
                                        </p:tgtEl>
                                        <p:attrNameLst>
                                          <p:attrName>ppt_h</p:attrName>
                                        </p:attrNameLst>
                                      </p:cBhvr>
                                      <p:tavLst>
                                        <p:tav tm="0">
                                          <p:val>
                                            <p:fltVal val="0"/>
                                          </p:val>
                                        </p:tav>
                                        <p:tav tm="100000">
                                          <p:val>
                                            <p:strVal val="#ppt_h"/>
                                          </p:val>
                                        </p:tav>
                                      </p:tavLst>
                                    </p:anim>
                                    <p:animEffect transition="in" filter="fade">
                                      <p:cBhvr>
                                        <p:cTn id="7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P spid="49" grpId="0"/>
      <p:bldP spid="50" grpId="0"/>
      <p:bldP spid="51" grpId="0"/>
      <p:bldP spid="52" grpId="0"/>
      <p:bldP spid="53"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10993897" y="4814721"/>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24"/>
          <p:cNvGrpSpPr/>
          <p:nvPr/>
        </p:nvGrpSpPr>
        <p:grpSpPr>
          <a:xfrm>
            <a:off x="9644076" y="827294"/>
            <a:ext cx="321732" cy="321732"/>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w="9525" cap="sq">
              <a:solidFill>
                <a:srgbClr val="000000"/>
              </a:solidFill>
              <a:prstDash val="solid"/>
              <a:miter/>
            </a:ln>
          </p:spPr>
        </p:sp>
        <p:sp>
          <p:nvSpPr>
            <p:cNvPr id="26" name="TextBox 26"/>
            <p:cNvSpPr txBox="1"/>
            <p:nvPr/>
          </p:nvSpPr>
          <p:spPr>
            <a:xfrm>
              <a:off x="190500" y="142875"/>
              <a:ext cx="431800" cy="4794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27"/>
          <p:cNvGrpSpPr/>
          <p:nvPr/>
        </p:nvGrpSpPr>
        <p:grpSpPr>
          <a:xfrm>
            <a:off x="2360312" y="827294"/>
            <a:ext cx="321732" cy="32173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w="9525" cap="sq">
              <a:solidFill>
                <a:srgbClr val="000000"/>
              </a:solidFill>
              <a:prstDash val="solid"/>
              <a:miter/>
            </a:ln>
          </p:spPr>
        </p:sp>
        <p:sp>
          <p:nvSpPr>
            <p:cNvPr id="29" name="TextBox 29"/>
            <p:cNvSpPr txBox="1"/>
            <p:nvPr/>
          </p:nvSpPr>
          <p:spPr>
            <a:xfrm>
              <a:off x="190500" y="142875"/>
              <a:ext cx="431800" cy="4794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8"/>
          <p:cNvGrpSpPr/>
          <p:nvPr/>
        </p:nvGrpSpPr>
        <p:grpSpPr>
          <a:xfrm>
            <a:off x="958721" y="669518"/>
            <a:ext cx="10336635" cy="5683331"/>
            <a:chOff x="0" y="0"/>
            <a:chExt cx="817711" cy="449597"/>
          </a:xfrm>
        </p:grpSpPr>
        <p:sp>
          <p:nvSpPr>
            <p:cNvPr id="31"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32"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11"/>
          <p:cNvGrpSpPr/>
          <p:nvPr/>
        </p:nvGrpSpPr>
        <p:grpSpPr>
          <a:xfrm>
            <a:off x="2197081" y="209505"/>
            <a:ext cx="7890112" cy="920024"/>
            <a:chOff x="0" y="0"/>
            <a:chExt cx="624171" cy="72781"/>
          </a:xfrm>
        </p:grpSpPr>
        <p:sp>
          <p:nvSpPr>
            <p:cNvPr id="34"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35"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6" name="Group 14"/>
          <p:cNvGrpSpPr/>
          <p:nvPr/>
        </p:nvGrpSpPr>
        <p:grpSpPr>
          <a:xfrm>
            <a:off x="2608614" y="479187"/>
            <a:ext cx="380663" cy="380663"/>
            <a:chOff x="0" y="0"/>
            <a:chExt cx="812800" cy="812800"/>
          </a:xfrm>
        </p:grpSpPr>
        <p:sp>
          <p:nvSpPr>
            <p:cNvPr id="37"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8"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9" name="Group 26"/>
          <p:cNvGrpSpPr/>
          <p:nvPr/>
        </p:nvGrpSpPr>
        <p:grpSpPr>
          <a:xfrm>
            <a:off x="9318403" y="479187"/>
            <a:ext cx="380663" cy="380663"/>
            <a:chOff x="0" y="0"/>
            <a:chExt cx="812800" cy="812800"/>
          </a:xfrm>
        </p:grpSpPr>
        <p:sp>
          <p:nvSpPr>
            <p:cNvPr id="40"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1"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42" name="TextBox 41"/>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6:</a:t>
            </a:r>
            <a:endParaRPr lang="en-US" sz="4800" b="1">
              <a:solidFill>
                <a:srgbClr val="FF0000"/>
              </a:solidFill>
              <a:latin typeface="+mj-lt"/>
            </a:endParaRPr>
          </a:p>
        </p:txBody>
      </p:sp>
      <p:sp>
        <p:nvSpPr>
          <p:cNvPr id="43" name="TextBox 42"/>
          <p:cNvSpPr txBox="1"/>
          <p:nvPr/>
        </p:nvSpPr>
        <p:spPr>
          <a:xfrm>
            <a:off x="1561287" y="1657086"/>
            <a:ext cx="9603189" cy="1754326"/>
          </a:xfrm>
          <a:prstGeom prst="rect">
            <a:avLst/>
          </a:prstGeom>
          <a:noFill/>
        </p:spPr>
        <p:txBody>
          <a:bodyPr wrap="square" rtlCol="0">
            <a:spAutoFit/>
          </a:bodyPr>
          <a:lstStyle/>
          <a:p>
            <a:pPr algn="ctr"/>
            <a:r>
              <a:rPr lang="en-US" sz="5400" b="1" dirty="0" err="1" smtClean="0">
                <a:latin typeface="Times New Roman" panose="02020603050405020304" pitchFamily="18" charset="0"/>
                <a:cs typeface="Times New Roman" panose="02020603050405020304" pitchFamily="18" charset="0"/>
              </a:rPr>
              <a:t>Chúa</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Giêsu</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bảo</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các</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môn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đệ</a:t>
            </a:r>
            <a:r>
              <a:rPr lang="en-US" sz="5400" b="1" dirty="0" smtClean="0">
                <a:latin typeface="Times New Roman" panose="02020603050405020304" pitchFamily="18" charset="0"/>
                <a:cs typeface="Times New Roman" panose="02020603050405020304" pitchFamily="18" charset="0"/>
              </a:rPr>
              <a:t> </a:t>
            </a:r>
            <a:endParaRPr lang="vi-VN" sz="5400" b="1" dirty="0" smtClean="0">
              <a:latin typeface="Times New Roman" panose="02020603050405020304" pitchFamily="18" charset="0"/>
              <a:cs typeface="Times New Roman" panose="02020603050405020304" pitchFamily="18" charset="0"/>
            </a:endParaRPr>
          </a:p>
          <a:p>
            <a:pPr algn="ctr"/>
            <a:r>
              <a:rPr lang="en-US" sz="5400" b="1" dirty="0" err="1" smtClean="0">
                <a:latin typeface="Times New Roman" panose="02020603050405020304" pitchFamily="18" charset="0"/>
                <a:cs typeface="Times New Roman" panose="02020603050405020304" pitchFamily="18" charset="0"/>
              </a:rPr>
              <a:t>làm</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gì</a:t>
            </a:r>
            <a:r>
              <a:rPr lang="en-US" sz="5400" b="1" dirty="0" smtClean="0">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44" name="Rounded Rectangle 43"/>
          <p:cNvSpPr/>
          <p:nvPr/>
        </p:nvSpPr>
        <p:spPr>
          <a:xfrm>
            <a:off x="7554827" y="382154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8420585" y="382154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3223672" y="382379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4089430" y="382379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4955188" y="382379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p:cNvSpPr/>
          <p:nvPr/>
        </p:nvSpPr>
        <p:spPr>
          <a:xfrm>
            <a:off x="5820946" y="3823792"/>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6686704" y="3823791"/>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3285375" y="3814452"/>
            <a:ext cx="574766" cy="830997"/>
          </a:xfrm>
          <a:prstGeom prst="rect">
            <a:avLst/>
          </a:prstGeom>
          <a:noFill/>
        </p:spPr>
        <p:txBody>
          <a:bodyPr wrap="square" rtlCol="0">
            <a:spAutoFit/>
          </a:bodyPr>
          <a:lstStyle/>
          <a:p>
            <a:r>
              <a:rPr lang="vi-VN" sz="4800" b="1" dirty="0" smtClean="0">
                <a:solidFill>
                  <a:srgbClr val="FFFF00"/>
                </a:solidFill>
                <a:latin typeface="+mj-lt"/>
              </a:rPr>
              <a:t>C</a:t>
            </a:r>
            <a:endParaRPr lang="en-US" sz="4800" b="1" dirty="0">
              <a:solidFill>
                <a:srgbClr val="FFFF00"/>
              </a:solidFill>
              <a:latin typeface="+mj-lt"/>
            </a:endParaRPr>
          </a:p>
        </p:txBody>
      </p:sp>
      <p:sp>
        <p:nvSpPr>
          <p:cNvPr id="53" name="TextBox 52"/>
          <p:cNvSpPr txBox="1"/>
          <p:nvPr/>
        </p:nvSpPr>
        <p:spPr>
          <a:xfrm>
            <a:off x="4180775" y="3853637"/>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54" name="TextBox 53"/>
          <p:cNvSpPr txBox="1"/>
          <p:nvPr/>
        </p:nvSpPr>
        <p:spPr>
          <a:xfrm>
            <a:off x="4998259" y="3853639"/>
            <a:ext cx="574766" cy="830997"/>
          </a:xfrm>
          <a:prstGeom prst="rect">
            <a:avLst/>
          </a:prstGeom>
          <a:noFill/>
        </p:spPr>
        <p:txBody>
          <a:bodyPr wrap="square" rtlCol="0">
            <a:spAutoFit/>
          </a:bodyPr>
          <a:lstStyle/>
          <a:p>
            <a:r>
              <a:rPr lang="vi-VN" sz="4800" b="1" dirty="0" smtClean="0">
                <a:solidFill>
                  <a:srgbClr val="FFFF00"/>
                </a:solidFill>
                <a:latin typeface="+mj-lt"/>
              </a:rPr>
              <a:t>O</a:t>
            </a:r>
            <a:endParaRPr lang="en-US" sz="4800" b="1" dirty="0">
              <a:solidFill>
                <a:srgbClr val="FFFF00"/>
              </a:solidFill>
              <a:latin typeface="+mj-lt"/>
            </a:endParaRPr>
          </a:p>
        </p:txBody>
      </p:sp>
      <p:sp>
        <p:nvSpPr>
          <p:cNvPr id="55" name="TextBox 54"/>
          <p:cNvSpPr txBox="1"/>
          <p:nvPr/>
        </p:nvSpPr>
        <p:spPr>
          <a:xfrm>
            <a:off x="5893890" y="3814449"/>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56" name="TextBox 55"/>
          <p:cNvSpPr txBox="1"/>
          <p:nvPr/>
        </p:nvSpPr>
        <p:spPr>
          <a:xfrm>
            <a:off x="6750332" y="3775259"/>
            <a:ext cx="574766" cy="830997"/>
          </a:xfrm>
          <a:prstGeom prst="rect">
            <a:avLst/>
          </a:prstGeom>
          <a:noFill/>
        </p:spPr>
        <p:txBody>
          <a:bodyPr wrap="square" rtlCol="0">
            <a:spAutoFit/>
          </a:bodyPr>
          <a:lstStyle/>
          <a:p>
            <a:r>
              <a:rPr lang="vi-VN" sz="4800" b="1" dirty="0" smtClean="0">
                <a:solidFill>
                  <a:srgbClr val="FFFF00"/>
                </a:solidFill>
                <a:latin typeface="+mj-lt"/>
              </a:rPr>
              <a:t>Ọ</a:t>
            </a:r>
            <a:endParaRPr lang="en-US" sz="4800" b="1" dirty="0">
              <a:solidFill>
                <a:srgbClr val="FFFF00"/>
              </a:solidFill>
              <a:latin typeface="+mj-lt"/>
            </a:endParaRPr>
          </a:p>
        </p:txBody>
      </p:sp>
      <p:sp>
        <p:nvSpPr>
          <p:cNvPr id="57" name="TextBox 56"/>
          <p:cNvSpPr txBox="1"/>
          <p:nvPr/>
        </p:nvSpPr>
        <p:spPr>
          <a:xfrm>
            <a:off x="7615928" y="3859840"/>
            <a:ext cx="574766" cy="830997"/>
          </a:xfrm>
          <a:prstGeom prst="rect">
            <a:avLst/>
          </a:prstGeom>
          <a:noFill/>
        </p:spPr>
        <p:txBody>
          <a:bodyPr wrap="square" rtlCol="0">
            <a:spAutoFit/>
          </a:bodyPr>
          <a:lstStyle/>
          <a:p>
            <a:r>
              <a:rPr lang="vi-VN" sz="4800" b="1" dirty="0" smtClean="0">
                <a:solidFill>
                  <a:srgbClr val="FFFF00"/>
                </a:solidFill>
                <a:latin typeface="+mj-lt"/>
              </a:rPr>
              <a:t>Ă</a:t>
            </a:r>
            <a:endParaRPr lang="en-US" sz="4800" b="1" dirty="0">
              <a:solidFill>
                <a:srgbClr val="FFFF00"/>
              </a:solidFill>
              <a:latin typeface="+mj-lt"/>
            </a:endParaRPr>
          </a:p>
        </p:txBody>
      </p:sp>
      <p:sp>
        <p:nvSpPr>
          <p:cNvPr id="58" name="TextBox 57"/>
          <p:cNvSpPr txBox="1"/>
          <p:nvPr/>
        </p:nvSpPr>
        <p:spPr>
          <a:xfrm>
            <a:off x="8524930" y="3811827"/>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Tree>
    <p:extLst>
      <p:ext uri="{BB962C8B-B14F-4D97-AF65-F5344CB8AC3E}">
        <p14:creationId xmlns:p14="http://schemas.microsoft.com/office/powerpoint/2010/main" val="254191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down)">
                                      <p:cBhvr>
                                        <p:cTn id="14" dur="5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down)">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wipe(down)">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barn(inVertical)">
                                      <p:cBhvr>
                                        <p:cTn id="29" dur="500"/>
                                        <p:tgtEl>
                                          <p:spTgt spid="5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barn(inVertical)">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barn(inVertical)">
                                      <p:cBhvr>
                                        <p:cTn id="39" dur="500"/>
                                        <p:tgtEl>
                                          <p:spTgt spid="5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barn(inVertical)">
                                      <p:cBhvr>
                                        <p:cTn id="4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2" grpId="0"/>
      <p:bldP spid="53" grpId="0"/>
      <p:bldP spid="54" grpId="0"/>
      <p:bldP spid="55" grpId="0"/>
      <p:bldP spid="56" grpId="0"/>
      <p:bldP spid="57" grpId="0"/>
      <p:bldP spid="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10993897" y="4814721"/>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7:</a:t>
            </a:r>
            <a:endParaRPr lang="en-US" sz="4800" b="1">
              <a:solidFill>
                <a:srgbClr val="FF0000"/>
              </a:solidFill>
              <a:latin typeface="+mj-lt"/>
            </a:endParaRPr>
          </a:p>
        </p:txBody>
      </p:sp>
      <p:sp>
        <p:nvSpPr>
          <p:cNvPr id="37" name="TextBox 36"/>
          <p:cNvSpPr txBox="1"/>
          <p:nvPr/>
        </p:nvSpPr>
        <p:spPr>
          <a:xfrm>
            <a:off x="1561287" y="1657086"/>
            <a:ext cx="9603189" cy="1754326"/>
          </a:xfrm>
          <a:prstGeom prst="rect">
            <a:avLst/>
          </a:prstGeom>
          <a:noFill/>
        </p:spPr>
        <p:txBody>
          <a:bodyPr wrap="square" rtlCol="0">
            <a:spAutoFit/>
          </a:bodyPr>
          <a:lstStyle/>
          <a:p>
            <a:pPr algn="ctr"/>
            <a:r>
              <a:rPr lang="en-US" sz="5400" b="1" dirty="0" err="1" smtClean="0">
                <a:latin typeface="Times New Roman" panose="02020603050405020304" pitchFamily="18" charset="0"/>
                <a:cs typeface="Times New Roman" panose="02020603050405020304" pitchFamily="18" charset="0"/>
              </a:rPr>
              <a:t>Các</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môn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đệ</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có</a:t>
            </a:r>
            <a:r>
              <a:rPr lang="en-US" sz="5400" b="1" dirty="0" smtClean="0">
                <a:latin typeface="Times New Roman" panose="02020603050405020304" pitchFamily="18" charset="0"/>
                <a:cs typeface="Times New Roman" panose="02020603050405020304" pitchFamily="18" charset="0"/>
              </a:rPr>
              <a:t> </a:t>
            </a:r>
            <a:endParaRPr lang="vi-VN" sz="5400" b="1" dirty="0" smtClean="0">
              <a:latin typeface="Times New Roman" panose="02020603050405020304" pitchFamily="18" charset="0"/>
              <a:cs typeface="Times New Roman" panose="02020603050405020304" pitchFamily="18" charset="0"/>
            </a:endParaRPr>
          </a:p>
          <a:p>
            <a:pPr algn="ctr"/>
            <a:r>
              <a:rPr lang="en-US" sz="5400" b="1" dirty="0" err="1" smtClean="0">
                <a:latin typeface="Times New Roman" panose="02020603050405020304" pitchFamily="18" charset="0"/>
                <a:cs typeface="Times New Roman" panose="02020603050405020304" pitchFamily="18" charset="0"/>
              </a:rPr>
              <a:t>bao</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nhiêu</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chiếc</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bánh</a:t>
            </a:r>
            <a:r>
              <a:rPr lang="en-US" sz="5400" b="1" dirty="0" smtClean="0">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4991282" y="4109561"/>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5857040" y="410956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6722798" y="410955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5052985" y="4100218"/>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47" name="TextBox 46"/>
          <p:cNvSpPr txBox="1"/>
          <p:nvPr/>
        </p:nvSpPr>
        <p:spPr>
          <a:xfrm>
            <a:off x="5948385" y="4139403"/>
            <a:ext cx="574766" cy="830997"/>
          </a:xfrm>
          <a:prstGeom prst="rect">
            <a:avLst/>
          </a:prstGeom>
          <a:noFill/>
        </p:spPr>
        <p:txBody>
          <a:bodyPr wrap="square" rtlCol="0">
            <a:spAutoFit/>
          </a:bodyPr>
          <a:lstStyle/>
          <a:p>
            <a:r>
              <a:rPr lang="vi-VN" sz="4800" b="1" dirty="0" smtClean="0">
                <a:solidFill>
                  <a:srgbClr val="FFFF00"/>
                </a:solidFill>
                <a:latin typeface="+mj-lt"/>
              </a:rPr>
              <a:t>Ă</a:t>
            </a:r>
            <a:endParaRPr lang="en-US" sz="4800" b="1" dirty="0">
              <a:solidFill>
                <a:srgbClr val="FFFF00"/>
              </a:solidFill>
              <a:latin typeface="+mj-lt"/>
            </a:endParaRPr>
          </a:p>
        </p:txBody>
      </p:sp>
      <p:sp>
        <p:nvSpPr>
          <p:cNvPr id="48" name="TextBox 47"/>
          <p:cNvSpPr txBox="1"/>
          <p:nvPr/>
        </p:nvSpPr>
        <p:spPr>
          <a:xfrm>
            <a:off x="6765869" y="4139405"/>
            <a:ext cx="574766" cy="830997"/>
          </a:xfrm>
          <a:prstGeom prst="rect">
            <a:avLst/>
          </a:prstGeom>
          <a:noFill/>
        </p:spPr>
        <p:txBody>
          <a:bodyPr wrap="square" rtlCol="0">
            <a:spAutoFit/>
          </a:bodyPr>
          <a:lstStyle/>
          <a:p>
            <a:r>
              <a:rPr lang="vi-VN" sz="4800" b="1" dirty="0" smtClean="0">
                <a:solidFill>
                  <a:srgbClr val="FFFF00"/>
                </a:solidFill>
                <a:latin typeface="+mj-lt"/>
              </a:rPr>
              <a:t>M</a:t>
            </a:r>
            <a:endParaRPr lang="en-US" sz="4800" b="1" dirty="0">
              <a:solidFill>
                <a:srgbClr val="FFFF00"/>
              </a:solidFill>
              <a:latin typeface="+mj-lt"/>
            </a:endParaRPr>
          </a:p>
        </p:txBody>
      </p:sp>
    </p:spTree>
    <p:extLst>
      <p:ext uri="{BB962C8B-B14F-4D97-AF65-F5344CB8AC3E}">
        <p14:creationId xmlns:p14="http://schemas.microsoft.com/office/powerpoint/2010/main" val="94370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barn(inVertical)">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barn(inVertical)">
                                      <p:cBhvr>
                                        <p:cTn id="19" dur="500"/>
                                        <p:tgtEl>
                                          <p:spTgt spid="4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barn(inVertical)">
                                      <p:cBhvr>
                                        <p:cTn id="2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10993897" y="4814721"/>
            <a:ext cx="380663" cy="3806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0" name="TextBox 1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8:</a:t>
            </a:r>
            <a:endParaRPr lang="en-US" sz="4800" b="1">
              <a:solidFill>
                <a:srgbClr val="FF0000"/>
              </a:solidFill>
              <a:latin typeface="+mj-lt"/>
            </a:endParaRPr>
          </a:p>
        </p:txBody>
      </p:sp>
      <p:sp>
        <p:nvSpPr>
          <p:cNvPr id="37" name="TextBox 36"/>
          <p:cNvSpPr txBox="1"/>
          <p:nvPr/>
        </p:nvSpPr>
        <p:spPr>
          <a:xfrm>
            <a:off x="1581039" y="2197645"/>
            <a:ext cx="9603189" cy="923330"/>
          </a:xfrm>
          <a:prstGeom prst="rect">
            <a:avLst/>
          </a:prstGeom>
          <a:noFill/>
        </p:spPr>
        <p:txBody>
          <a:bodyPr wrap="square" rtlCol="0">
            <a:spAutoFit/>
          </a:bodyPr>
          <a:lstStyle/>
          <a:p>
            <a:pPr algn="ctr"/>
            <a:r>
              <a:rPr lang="vi-VN" sz="5400" b="1" dirty="0" smtClean="0">
                <a:latin typeface="Times New Roman" panose="02020603050405020304" pitchFamily="18" charset="0"/>
                <a:cs typeface="Times New Roman" panose="02020603050405020304" pitchFamily="18" charset="0"/>
              </a:rPr>
              <a:t>Các ông c</a:t>
            </a:r>
            <a:r>
              <a:rPr lang="pt-BR" sz="5400" b="1" dirty="0" smtClean="0">
                <a:latin typeface="Times New Roman" panose="02020603050405020304" pitchFamily="18" charset="0"/>
                <a:cs typeface="Times New Roman" panose="02020603050405020304" pitchFamily="18" charset="0"/>
              </a:rPr>
              <a:t>ó bao nhiêu con cá</a:t>
            </a:r>
            <a:r>
              <a:rPr lang="en-US" sz="5400" b="1" dirty="0" smtClean="0">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5046961" y="372556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5912719" y="372555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6778477" y="372555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5108664" y="3716217"/>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47" name="TextBox 46"/>
          <p:cNvSpPr txBox="1"/>
          <p:nvPr/>
        </p:nvSpPr>
        <p:spPr>
          <a:xfrm>
            <a:off x="5991001" y="3703150"/>
            <a:ext cx="574766" cy="830997"/>
          </a:xfrm>
          <a:prstGeom prst="rect">
            <a:avLst/>
          </a:prstGeom>
          <a:noFill/>
        </p:spPr>
        <p:txBody>
          <a:bodyPr wrap="square" rtlCol="0">
            <a:spAutoFit/>
          </a:bodyPr>
          <a:lstStyle/>
          <a:p>
            <a:r>
              <a:rPr lang="vi-VN" sz="4800" b="1" dirty="0" smtClean="0">
                <a:solidFill>
                  <a:srgbClr val="FFFF00"/>
                </a:solidFill>
                <a:latin typeface="+mj-lt"/>
              </a:rPr>
              <a:t>A</a:t>
            </a:r>
            <a:endParaRPr lang="en-US" sz="4800" b="1" dirty="0">
              <a:solidFill>
                <a:srgbClr val="FFFF00"/>
              </a:solidFill>
              <a:latin typeface="+mj-lt"/>
            </a:endParaRPr>
          </a:p>
        </p:txBody>
      </p:sp>
      <p:sp>
        <p:nvSpPr>
          <p:cNvPr id="48" name="TextBox 47"/>
          <p:cNvSpPr txBox="1"/>
          <p:nvPr/>
        </p:nvSpPr>
        <p:spPr>
          <a:xfrm>
            <a:off x="6939115" y="3716215"/>
            <a:ext cx="574766" cy="830997"/>
          </a:xfrm>
          <a:prstGeom prst="rect">
            <a:avLst/>
          </a:prstGeom>
          <a:noFill/>
        </p:spPr>
        <p:txBody>
          <a:bodyPr wrap="square" rtlCol="0">
            <a:spAutoFit/>
          </a:bodyPr>
          <a:lstStyle/>
          <a:p>
            <a:r>
              <a:rPr lang="vi-VN" sz="4800" b="1" smtClean="0">
                <a:solidFill>
                  <a:srgbClr val="FFFF00"/>
                </a:solidFill>
                <a:latin typeface="+mj-lt"/>
              </a:rPr>
              <a:t>I</a:t>
            </a:r>
            <a:endParaRPr lang="en-US" sz="4800" b="1">
              <a:solidFill>
                <a:srgbClr val="FFFF00"/>
              </a:solidFill>
              <a:latin typeface="+mj-lt"/>
            </a:endParaRPr>
          </a:p>
        </p:txBody>
      </p:sp>
    </p:spTree>
    <p:extLst>
      <p:ext uri="{BB962C8B-B14F-4D97-AF65-F5344CB8AC3E}">
        <p14:creationId xmlns:p14="http://schemas.microsoft.com/office/powerpoint/2010/main" val="79626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additive="base">
                                        <p:cTn id="14" dur="500" fill="hold"/>
                                        <p:tgtEl>
                                          <p:spTgt spid="46"/>
                                        </p:tgtEl>
                                        <p:attrNameLst>
                                          <p:attrName>ppt_x</p:attrName>
                                        </p:attrNameLst>
                                      </p:cBhvr>
                                      <p:tavLst>
                                        <p:tav tm="0">
                                          <p:val>
                                            <p:strVal val="#ppt_x"/>
                                          </p:val>
                                        </p:tav>
                                        <p:tav tm="100000">
                                          <p:val>
                                            <p:strVal val="#ppt_x"/>
                                          </p:val>
                                        </p:tav>
                                      </p:tavLst>
                                    </p:anim>
                                    <p:anim calcmode="lin" valueType="num">
                                      <p:cBhvr additive="base">
                                        <p:cTn id="15"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 calcmode="lin" valueType="num">
                                      <p:cBhvr additive="base">
                                        <p:cTn id="20" dur="500" fill="hold"/>
                                        <p:tgtEl>
                                          <p:spTgt spid="47"/>
                                        </p:tgtEl>
                                        <p:attrNameLst>
                                          <p:attrName>ppt_x</p:attrName>
                                        </p:attrNameLst>
                                      </p:cBhvr>
                                      <p:tavLst>
                                        <p:tav tm="0">
                                          <p:val>
                                            <p:strVal val="#ppt_x"/>
                                          </p:val>
                                        </p:tav>
                                        <p:tav tm="100000">
                                          <p:val>
                                            <p:strVal val="#ppt_x"/>
                                          </p:val>
                                        </p:tav>
                                      </p:tavLst>
                                    </p:anim>
                                    <p:anim calcmode="lin" valueType="num">
                                      <p:cBhvr additive="base">
                                        <p:cTn id="2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anim calcmode="lin" valueType="num">
                                      <p:cBhvr additive="base">
                                        <p:cTn id="26" dur="500" fill="hold"/>
                                        <p:tgtEl>
                                          <p:spTgt spid="48"/>
                                        </p:tgtEl>
                                        <p:attrNameLst>
                                          <p:attrName>ppt_x</p:attrName>
                                        </p:attrNameLst>
                                      </p:cBhvr>
                                      <p:tavLst>
                                        <p:tav tm="0">
                                          <p:val>
                                            <p:strVal val="#ppt_x"/>
                                          </p:val>
                                        </p:tav>
                                        <p:tav tm="100000">
                                          <p:val>
                                            <p:strVal val="#ppt_x"/>
                                          </p:val>
                                        </p:tav>
                                      </p:tavLst>
                                    </p:anim>
                                    <p:anim calcmode="lin" valueType="num">
                                      <p:cBhvr additive="base">
                                        <p:cTn id="27"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9:</a:t>
            </a:r>
            <a:endParaRPr lang="en-US" sz="4800" b="1">
              <a:solidFill>
                <a:srgbClr val="FF0000"/>
              </a:solidFill>
              <a:latin typeface="+mj-lt"/>
            </a:endParaRPr>
          </a:p>
        </p:txBody>
      </p:sp>
      <p:sp>
        <p:nvSpPr>
          <p:cNvPr id="37" name="TextBox 36"/>
          <p:cNvSpPr txBox="1"/>
          <p:nvPr/>
        </p:nvSpPr>
        <p:spPr>
          <a:xfrm>
            <a:off x="1350560" y="1266163"/>
            <a:ext cx="9603189" cy="2585323"/>
          </a:xfrm>
          <a:prstGeom prst="rect">
            <a:avLst/>
          </a:prstGeom>
          <a:noFill/>
        </p:spPr>
        <p:txBody>
          <a:bodyPr wrap="square" rtlCol="0">
            <a:spAutoFit/>
          </a:bodyPr>
          <a:lstStyle/>
          <a:p>
            <a:pPr algn="ctr"/>
            <a:r>
              <a:rPr lang="vi-VN" sz="5400" b="1" dirty="0" smtClean="0">
                <a:latin typeface="Times New Roman" panose="02020603050405020304" pitchFamily="18" charset="0"/>
                <a:cs typeface="Times New Roman" panose="02020603050405020304" pitchFamily="18" charset="0"/>
              </a:rPr>
              <a:t>Sau khi dân chúng ăn no, người ta thu lượm được bao nhiêu thúng bánh vụn?</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38" name="Rounded Rectangle 37"/>
          <p:cNvSpPr/>
          <p:nvPr/>
        </p:nvSpPr>
        <p:spPr>
          <a:xfrm>
            <a:off x="7263034" y="409304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8128792" y="409303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2931879" y="409529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3797637" y="409528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4663395" y="409528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5529153" y="409528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6394911" y="409528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967456" y="4085947"/>
            <a:ext cx="574766" cy="830997"/>
          </a:xfrm>
          <a:prstGeom prst="rect">
            <a:avLst/>
          </a:prstGeom>
          <a:noFill/>
        </p:spPr>
        <p:txBody>
          <a:bodyPr wrap="square" rtlCol="0">
            <a:spAutoFit/>
          </a:bodyPr>
          <a:lstStyle/>
          <a:p>
            <a:r>
              <a:rPr lang="vi-VN" sz="4800" b="1" dirty="0" smtClean="0">
                <a:solidFill>
                  <a:srgbClr val="FFFF00"/>
                </a:solidFill>
                <a:latin typeface="+mj-lt"/>
              </a:rPr>
              <a:t>M</a:t>
            </a:r>
            <a:endParaRPr lang="en-US" sz="4800" b="1" dirty="0">
              <a:solidFill>
                <a:srgbClr val="FFFF00"/>
              </a:solidFill>
              <a:latin typeface="+mj-lt"/>
            </a:endParaRPr>
          </a:p>
        </p:txBody>
      </p:sp>
      <p:sp>
        <p:nvSpPr>
          <p:cNvPr id="47" name="TextBox 46"/>
          <p:cNvSpPr txBox="1"/>
          <p:nvPr/>
        </p:nvSpPr>
        <p:spPr>
          <a:xfrm>
            <a:off x="3888982" y="4125132"/>
            <a:ext cx="574766" cy="830997"/>
          </a:xfrm>
          <a:prstGeom prst="rect">
            <a:avLst/>
          </a:prstGeom>
          <a:noFill/>
        </p:spPr>
        <p:txBody>
          <a:bodyPr wrap="square" rtlCol="0">
            <a:spAutoFit/>
          </a:bodyPr>
          <a:lstStyle/>
          <a:p>
            <a:r>
              <a:rPr lang="vi-VN" sz="4800" b="1" dirty="0" smtClean="0">
                <a:solidFill>
                  <a:srgbClr val="FFFF00"/>
                </a:solidFill>
                <a:latin typeface="+mj-lt"/>
              </a:rPr>
              <a:t>Ư</a:t>
            </a:r>
            <a:endParaRPr lang="en-US" sz="4800" b="1" dirty="0">
              <a:solidFill>
                <a:srgbClr val="FFFF00"/>
              </a:solidFill>
              <a:latin typeface="+mj-lt"/>
            </a:endParaRPr>
          </a:p>
        </p:txBody>
      </p:sp>
      <p:sp>
        <p:nvSpPr>
          <p:cNvPr id="48" name="TextBox 47"/>
          <p:cNvSpPr txBox="1"/>
          <p:nvPr/>
        </p:nvSpPr>
        <p:spPr>
          <a:xfrm>
            <a:off x="4706466" y="4125134"/>
            <a:ext cx="574766" cy="830997"/>
          </a:xfrm>
          <a:prstGeom prst="rect">
            <a:avLst/>
          </a:prstGeom>
          <a:noFill/>
        </p:spPr>
        <p:txBody>
          <a:bodyPr wrap="square" rtlCol="0">
            <a:spAutoFit/>
          </a:bodyPr>
          <a:lstStyle/>
          <a:p>
            <a:r>
              <a:rPr lang="vi-VN" sz="4800" b="1" dirty="0" smtClean="0">
                <a:solidFill>
                  <a:srgbClr val="FFFF00"/>
                </a:solidFill>
                <a:latin typeface="+mj-lt"/>
              </a:rPr>
              <a:t>Ờ</a:t>
            </a:r>
            <a:endParaRPr lang="en-US" sz="4800" b="1" dirty="0">
              <a:solidFill>
                <a:srgbClr val="FFFF00"/>
              </a:solidFill>
              <a:latin typeface="+mj-lt"/>
            </a:endParaRPr>
          </a:p>
        </p:txBody>
      </p:sp>
      <p:sp>
        <p:nvSpPr>
          <p:cNvPr id="49" name="TextBox 48"/>
          <p:cNvSpPr txBox="1"/>
          <p:nvPr/>
        </p:nvSpPr>
        <p:spPr>
          <a:xfrm>
            <a:off x="5706601" y="4085944"/>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50" name="TextBox 49"/>
          <p:cNvSpPr txBox="1"/>
          <p:nvPr/>
        </p:nvSpPr>
        <p:spPr>
          <a:xfrm>
            <a:off x="6458539" y="4085943"/>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51" name="TextBox 50"/>
          <p:cNvSpPr txBox="1"/>
          <p:nvPr/>
        </p:nvSpPr>
        <p:spPr>
          <a:xfrm>
            <a:off x="7337198" y="4066020"/>
            <a:ext cx="574766" cy="830997"/>
          </a:xfrm>
          <a:prstGeom prst="rect">
            <a:avLst/>
          </a:prstGeom>
          <a:noFill/>
        </p:spPr>
        <p:txBody>
          <a:bodyPr wrap="square" rtlCol="0">
            <a:spAutoFit/>
          </a:bodyPr>
          <a:lstStyle/>
          <a:p>
            <a:r>
              <a:rPr lang="vi-VN" sz="4800" b="1" dirty="0" smtClean="0">
                <a:solidFill>
                  <a:srgbClr val="FFFF00"/>
                </a:solidFill>
                <a:latin typeface="+mj-lt"/>
              </a:rPr>
              <a:t>A</a:t>
            </a:r>
            <a:endParaRPr lang="en-US" sz="4800" b="1" dirty="0">
              <a:solidFill>
                <a:srgbClr val="FFFF00"/>
              </a:solidFill>
              <a:latin typeface="+mj-lt"/>
            </a:endParaRPr>
          </a:p>
        </p:txBody>
      </p:sp>
      <p:sp>
        <p:nvSpPr>
          <p:cNvPr id="52" name="TextBox 51"/>
          <p:cNvSpPr txBox="1"/>
          <p:nvPr/>
        </p:nvSpPr>
        <p:spPr>
          <a:xfrm>
            <a:off x="8298452" y="4083322"/>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56" name="Rounded Rectangle 55"/>
          <p:cNvSpPr/>
          <p:nvPr/>
        </p:nvSpPr>
        <p:spPr>
          <a:xfrm>
            <a:off x="3797637" y="498712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4663395" y="498712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p:cNvSpPr/>
          <p:nvPr/>
        </p:nvSpPr>
        <p:spPr>
          <a:xfrm>
            <a:off x="5529153" y="498712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a:off x="6394911" y="498712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a:off x="7260669" y="498712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3885466" y="4977786"/>
            <a:ext cx="574766" cy="830997"/>
          </a:xfrm>
          <a:prstGeom prst="rect">
            <a:avLst/>
          </a:prstGeom>
          <a:noFill/>
        </p:spPr>
        <p:txBody>
          <a:bodyPr wrap="square" rtlCol="0">
            <a:spAutoFit/>
          </a:bodyPr>
          <a:lstStyle/>
          <a:p>
            <a:r>
              <a:rPr lang="vi-VN" sz="4800" b="1" dirty="0" smtClean="0">
                <a:solidFill>
                  <a:srgbClr val="FFFF00"/>
                </a:solidFill>
                <a:latin typeface="+mj-lt"/>
              </a:rPr>
              <a:t>T</a:t>
            </a:r>
            <a:endParaRPr lang="en-US" sz="4800" b="1" dirty="0">
              <a:solidFill>
                <a:srgbClr val="FFFF00"/>
              </a:solidFill>
              <a:latin typeface="+mj-lt"/>
            </a:endParaRPr>
          </a:p>
        </p:txBody>
      </p:sp>
      <p:sp>
        <p:nvSpPr>
          <p:cNvPr id="62" name="TextBox 61"/>
          <p:cNvSpPr txBox="1"/>
          <p:nvPr/>
        </p:nvSpPr>
        <p:spPr>
          <a:xfrm>
            <a:off x="4728614" y="4964719"/>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63" name="TextBox 62"/>
          <p:cNvSpPr txBox="1"/>
          <p:nvPr/>
        </p:nvSpPr>
        <p:spPr>
          <a:xfrm>
            <a:off x="5572224" y="5016973"/>
            <a:ext cx="574766" cy="830997"/>
          </a:xfrm>
          <a:prstGeom prst="rect">
            <a:avLst/>
          </a:prstGeom>
          <a:noFill/>
        </p:spPr>
        <p:txBody>
          <a:bodyPr wrap="square" rtlCol="0">
            <a:spAutoFit/>
          </a:bodyPr>
          <a:lstStyle/>
          <a:p>
            <a:r>
              <a:rPr lang="vi-VN" sz="4800" b="1" dirty="0" smtClean="0">
                <a:solidFill>
                  <a:srgbClr val="FFFF00"/>
                </a:solidFill>
                <a:latin typeface="+mj-lt"/>
              </a:rPr>
              <a:t>Ú</a:t>
            </a:r>
            <a:endParaRPr lang="en-US" sz="4800" b="1" dirty="0">
              <a:solidFill>
                <a:srgbClr val="FFFF00"/>
              </a:solidFill>
              <a:latin typeface="+mj-lt"/>
            </a:endParaRPr>
          </a:p>
        </p:txBody>
      </p:sp>
      <p:sp>
        <p:nvSpPr>
          <p:cNvPr id="64" name="TextBox 63"/>
          <p:cNvSpPr txBox="1"/>
          <p:nvPr/>
        </p:nvSpPr>
        <p:spPr>
          <a:xfrm>
            <a:off x="6480918" y="4977783"/>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65" name="TextBox 64"/>
          <p:cNvSpPr txBox="1"/>
          <p:nvPr/>
        </p:nvSpPr>
        <p:spPr>
          <a:xfrm>
            <a:off x="7324297" y="4977782"/>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Tree>
    <p:extLst>
      <p:ext uri="{BB962C8B-B14F-4D97-AF65-F5344CB8AC3E}">
        <p14:creationId xmlns:p14="http://schemas.microsoft.com/office/powerpoint/2010/main" val="218638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circle(in)">
                                      <p:cBhvr>
                                        <p:cTn id="14" dur="20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circle(in)">
                                      <p:cBhvr>
                                        <p:cTn id="19" dur="2000"/>
                                        <p:tgtEl>
                                          <p:spTgt spid="4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circle(in)">
                                      <p:cBhvr>
                                        <p:cTn id="24" dur="2000"/>
                                        <p:tgtEl>
                                          <p:spTgt spid="4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circle(in)">
                                      <p:cBhvr>
                                        <p:cTn id="29" dur="20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circle(in)">
                                      <p:cBhvr>
                                        <p:cTn id="34" dur="2000"/>
                                        <p:tgtEl>
                                          <p:spTgt spid="50"/>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circle(in)">
                                      <p:cBhvr>
                                        <p:cTn id="39" dur="2000"/>
                                        <p:tgtEl>
                                          <p:spTgt spid="51"/>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circle(in)">
                                      <p:cBhvr>
                                        <p:cTn id="44" dur="2000"/>
                                        <p:tgtEl>
                                          <p:spTgt spid="52"/>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circle(in)">
                                      <p:cBhvr>
                                        <p:cTn id="49" dur="2000"/>
                                        <p:tgtEl>
                                          <p:spTgt spid="61"/>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circle(in)">
                                      <p:cBhvr>
                                        <p:cTn id="54" dur="2000"/>
                                        <p:tgtEl>
                                          <p:spTgt spid="62"/>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circle(in)">
                                      <p:cBhvr>
                                        <p:cTn id="59" dur="2000"/>
                                        <p:tgtEl>
                                          <p:spTgt spid="63"/>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64"/>
                                        </p:tgtEl>
                                        <p:attrNameLst>
                                          <p:attrName>style.visibility</p:attrName>
                                        </p:attrNameLst>
                                      </p:cBhvr>
                                      <p:to>
                                        <p:strVal val="visible"/>
                                      </p:to>
                                    </p:set>
                                    <p:animEffect transition="in" filter="circle(in)">
                                      <p:cBhvr>
                                        <p:cTn id="64" dur="2000"/>
                                        <p:tgtEl>
                                          <p:spTgt spid="64"/>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65"/>
                                        </p:tgtEl>
                                        <p:attrNameLst>
                                          <p:attrName>style.visibility</p:attrName>
                                        </p:attrNameLst>
                                      </p:cBhvr>
                                      <p:to>
                                        <p:strVal val="visible"/>
                                      </p:to>
                                    </p:set>
                                    <p:animEffect transition="in" filter="circle(in)">
                                      <p:cBhvr>
                                        <p:cTn id="69" dur="2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P spid="49" grpId="0"/>
      <p:bldP spid="50" grpId="0"/>
      <p:bldP spid="51" grpId="0"/>
      <p:bldP spid="52" grpId="0"/>
      <p:bldP spid="61" grpId="0"/>
      <p:bldP spid="62" grpId="0"/>
      <p:bldP spid="63" grpId="0"/>
      <p:bldP spid="64" grpId="0"/>
      <p:bldP spid="6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5089" y="3369655"/>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05137" y="1791165"/>
            <a:ext cx="380663" cy="3806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81D7FF">
                    <a:alpha val="100000"/>
                  </a:srgbClr>
                </a:gs>
                <a:gs pos="100000">
                  <a:srgbClr val="FFFFFF">
                    <a:alpha val="100000"/>
                  </a:srgbClr>
                </a:gs>
              </a:gsLst>
              <a:lin ang="5400000"/>
            </a:gradFill>
            <a:ln w="9525" cap="sq">
              <a:solidFill>
                <a:srgbClr val="000000"/>
              </a:solidFill>
              <a:prstDash val="solid"/>
              <a:miter/>
            </a:ln>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553904" y="499011"/>
            <a:ext cx="190331" cy="19033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rot="1992025">
            <a:off x="628225" y="759193"/>
            <a:ext cx="881987" cy="881987"/>
            <a:chOff x="0" y="0"/>
            <a:chExt cx="1763974" cy="1763974"/>
          </a:xfrm>
        </p:grpSpPr>
        <p:grpSp>
          <p:nvGrpSpPr>
            <p:cNvPr id="15" name="Group 15"/>
            <p:cNvGrpSpPr/>
            <p:nvPr/>
          </p:nvGrpSpPr>
          <p:grpSpPr>
            <a:xfrm>
              <a:off x="0" y="0"/>
              <a:ext cx="1763974" cy="176397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6486D">
                      <a:alpha val="100000"/>
                    </a:srgbClr>
                  </a:gs>
                </a:gsLst>
                <a:lin ang="5400000"/>
              </a:gradFill>
              <a:ln w="9525" cap="sq">
                <a:solidFill>
                  <a:srgbClr val="000000"/>
                </a:solidFill>
                <a:prstDash val="solid"/>
                <a:miter/>
              </a:ln>
            </p:spPr>
          </p:sp>
          <p:sp>
            <p:nvSpPr>
              <p:cNvPr id="17" name="TextBox 17"/>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18" name="Freeform 18"/>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19" name="Group 19"/>
          <p:cNvGrpSpPr/>
          <p:nvPr/>
        </p:nvGrpSpPr>
        <p:grpSpPr>
          <a:xfrm rot="6238611">
            <a:off x="10552903" y="5569779"/>
            <a:ext cx="881987" cy="881987"/>
            <a:chOff x="0" y="0"/>
            <a:chExt cx="1763974" cy="1763974"/>
          </a:xfrm>
        </p:grpSpPr>
        <p:grpSp>
          <p:nvGrpSpPr>
            <p:cNvPr id="20" name="Group 20"/>
            <p:cNvGrpSpPr/>
            <p:nvPr/>
          </p:nvGrpSpPr>
          <p:grpSpPr>
            <a:xfrm>
              <a:off x="0" y="0"/>
              <a:ext cx="1763974" cy="176397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9268DF">
                      <a:alpha val="100000"/>
                    </a:srgbClr>
                  </a:gs>
                </a:gsLst>
                <a:lin ang="5400000"/>
              </a:gra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23" name="Freeform 23"/>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24" name="Group 8"/>
          <p:cNvGrpSpPr/>
          <p:nvPr/>
        </p:nvGrpSpPr>
        <p:grpSpPr>
          <a:xfrm>
            <a:off x="958721" y="669518"/>
            <a:ext cx="10336635" cy="5683331"/>
            <a:chOff x="0" y="0"/>
            <a:chExt cx="817711" cy="449597"/>
          </a:xfrm>
        </p:grpSpPr>
        <p:sp>
          <p:nvSpPr>
            <p:cNvPr id="25"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26"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7" name="Group 11"/>
          <p:cNvGrpSpPr/>
          <p:nvPr/>
        </p:nvGrpSpPr>
        <p:grpSpPr>
          <a:xfrm>
            <a:off x="2197081" y="209505"/>
            <a:ext cx="7890112" cy="920024"/>
            <a:chOff x="0" y="0"/>
            <a:chExt cx="624171" cy="72781"/>
          </a:xfrm>
        </p:grpSpPr>
        <p:sp>
          <p:nvSpPr>
            <p:cNvPr id="28"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29"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0" name="Group 14"/>
          <p:cNvGrpSpPr/>
          <p:nvPr/>
        </p:nvGrpSpPr>
        <p:grpSpPr>
          <a:xfrm>
            <a:off x="2608614" y="479187"/>
            <a:ext cx="380663" cy="380663"/>
            <a:chOff x="0" y="0"/>
            <a:chExt cx="812800" cy="812800"/>
          </a:xfrm>
        </p:grpSpPr>
        <p:sp>
          <p:nvSpPr>
            <p:cNvPr id="31"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2"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3" name="Group 26"/>
          <p:cNvGrpSpPr/>
          <p:nvPr/>
        </p:nvGrpSpPr>
        <p:grpSpPr>
          <a:xfrm>
            <a:off x="9318403" y="479187"/>
            <a:ext cx="380663" cy="380663"/>
            <a:chOff x="0" y="0"/>
            <a:chExt cx="812800" cy="812800"/>
          </a:xfrm>
        </p:grpSpPr>
        <p:sp>
          <p:nvSpPr>
            <p:cNvPr id="34"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TextBox 35"/>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10:</a:t>
            </a:r>
            <a:endParaRPr lang="en-US" sz="4800" b="1">
              <a:solidFill>
                <a:srgbClr val="FF0000"/>
              </a:solidFill>
              <a:latin typeface="+mj-lt"/>
            </a:endParaRPr>
          </a:p>
        </p:txBody>
      </p:sp>
      <p:sp>
        <p:nvSpPr>
          <p:cNvPr id="37" name="TextBox 36"/>
          <p:cNvSpPr txBox="1"/>
          <p:nvPr/>
        </p:nvSpPr>
        <p:spPr>
          <a:xfrm>
            <a:off x="1340542" y="1605990"/>
            <a:ext cx="9603189" cy="1754326"/>
          </a:xfrm>
          <a:prstGeom prst="rect">
            <a:avLst/>
          </a:prstGeom>
          <a:noFill/>
        </p:spPr>
        <p:txBody>
          <a:bodyPr wrap="square" rtlCol="0">
            <a:spAutoFit/>
          </a:bodyPr>
          <a:lstStyle/>
          <a:p>
            <a:pPr algn="ctr"/>
            <a:r>
              <a:rPr lang="vi-VN" sz="5400" b="1" dirty="0" smtClean="0">
                <a:latin typeface="+mj-lt"/>
              </a:rPr>
              <a:t>Số người ăn là bao nhiêu </a:t>
            </a:r>
          </a:p>
          <a:p>
            <a:pPr algn="ctr"/>
            <a:r>
              <a:rPr lang="vi-VN" sz="5400" b="1" dirty="0" smtClean="0">
                <a:latin typeface="+mj-lt"/>
              </a:rPr>
              <a:t>người đàn ông?</a:t>
            </a:r>
            <a:endParaRPr lang="en-US" sz="5400" b="1" dirty="0">
              <a:solidFill>
                <a:srgbClr val="002060"/>
              </a:solidFill>
              <a:latin typeface="+mj-lt"/>
              <a:cs typeface="Times New Roman" panose="02020603050405020304" pitchFamily="18" charset="0"/>
            </a:endParaRPr>
          </a:p>
        </p:txBody>
      </p:sp>
      <p:sp>
        <p:nvSpPr>
          <p:cNvPr id="38" name="Rounded Rectangle 37"/>
          <p:cNvSpPr/>
          <p:nvPr/>
        </p:nvSpPr>
        <p:spPr>
          <a:xfrm>
            <a:off x="7667198" y="390181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8532956" y="390181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3336043" y="390406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4201801" y="390406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5067559" y="390406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5933317" y="390406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6799075" y="390406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3371620" y="3894724"/>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47" name="TextBox 46"/>
          <p:cNvSpPr txBox="1"/>
          <p:nvPr/>
        </p:nvSpPr>
        <p:spPr>
          <a:xfrm>
            <a:off x="4293146" y="3933909"/>
            <a:ext cx="574766" cy="830997"/>
          </a:xfrm>
          <a:prstGeom prst="rect">
            <a:avLst/>
          </a:prstGeom>
          <a:noFill/>
        </p:spPr>
        <p:txBody>
          <a:bodyPr wrap="square" rtlCol="0">
            <a:spAutoFit/>
          </a:bodyPr>
          <a:lstStyle/>
          <a:p>
            <a:r>
              <a:rPr lang="vi-VN" sz="4800" b="1" smtClean="0">
                <a:solidFill>
                  <a:srgbClr val="FFFF00"/>
                </a:solidFill>
                <a:latin typeface="+mj-lt"/>
              </a:rPr>
              <a:t>Ă</a:t>
            </a:r>
            <a:endParaRPr lang="en-US" sz="4800" b="1">
              <a:solidFill>
                <a:srgbClr val="FFFF00"/>
              </a:solidFill>
              <a:latin typeface="+mj-lt"/>
            </a:endParaRPr>
          </a:p>
        </p:txBody>
      </p:sp>
      <p:sp>
        <p:nvSpPr>
          <p:cNvPr id="48" name="TextBox 47"/>
          <p:cNvSpPr txBox="1"/>
          <p:nvPr/>
        </p:nvSpPr>
        <p:spPr>
          <a:xfrm>
            <a:off x="5110630" y="3933911"/>
            <a:ext cx="574766" cy="830997"/>
          </a:xfrm>
          <a:prstGeom prst="rect">
            <a:avLst/>
          </a:prstGeom>
          <a:noFill/>
        </p:spPr>
        <p:txBody>
          <a:bodyPr wrap="square" rtlCol="0">
            <a:spAutoFit/>
          </a:bodyPr>
          <a:lstStyle/>
          <a:p>
            <a:r>
              <a:rPr lang="vi-VN" sz="4800" b="1" dirty="0" smtClean="0">
                <a:solidFill>
                  <a:srgbClr val="FFFF00"/>
                </a:solidFill>
                <a:latin typeface="+mj-lt"/>
              </a:rPr>
              <a:t>M</a:t>
            </a:r>
            <a:endParaRPr lang="en-US" sz="4800" b="1" dirty="0">
              <a:solidFill>
                <a:srgbClr val="FFFF00"/>
              </a:solidFill>
              <a:latin typeface="+mj-lt"/>
            </a:endParaRPr>
          </a:p>
        </p:txBody>
      </p:sp>
      <p:sp>
        <p:nvSpPr>
          <p:cNvPr id="49" name="TextBox 48"/>
          <p:cNvSpPr txBox="1"/>
          <p:nvPr/>
        </p:nvSpPr>
        <p:spPr>
          <a:xfrm>
            <a:off x="6019324" y="3894721"/>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50" name="TextBox 49"/>
          <p:cNvSpPr txBox="1"/>
          <p:nvPr/>
        </p:nvSpPr>
        <p:spPr>
          <a:xfrm>
            <a:off x="6862703" y="3894720"/>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
        <p:nvSpPr>
          <p:cNvPr id="51" name="TextBox 50"/>
          <p:cNvSpPr txBox="1"/>
          <p:nvPr/>
        </p:nvSpPr>
        <p:spPr>
          <a:xfrm>
            <a:off x="7741362" y="3927049"/>
            <a:ext cx="574766" cy="830997"/>
          </a:xfrm>
          <a:prstGeom prst="rect">
            <a:avLst/>
          </a:prstGeom>
          <a:noFill/>
        </p:spPr>
        <p:txBody>
          <a:bodyPr wrap="square" rtlCol="0">
            <a:spAutoFit/>
          </a:bodyPr>
          <a:lstStyle/>
          <a:p>
            <a:r>
              <a:rPr lang="vi-VN" sz="4800" b="1" dirty="0" smtClean="0">
                <a:solidFill>
                  <a:srgbClr val="FFFF00"/>
                </a:solidFill>
                <a:latin typeface="+mj-lt"/>
              </a:rPr>
              <a:t>À</a:t>
            </a:r>
            <a:endParaRPr lang="en-US" sz="4800" b="1" dirty="0">
              <a:solidFill>
                <a:srgbClr val="FFFF00"/>
              </a:solidFill>
              <a:latin typeface="+mj-lt"/>
            </a:endParaRPr>
          </a:p>
        </p:txBody>
      </p:sp>
      <p:sp>
        <p:nvSpPr>
          <p:cNvPr id="52" name="TextBox 51"/>
          <p:cNvSpPr txBox="1"/>
          <p:nvPr/>
        </p:nvSpPr>
        <p:spPr>
          <a:xfrm>
            <a:off x="8624238" y="3892099"/>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Tree>
    <p:extLst>
      <p:ext uri="{BB962C8B-B14F-4D97-AF65-F5344CB8AC3E}">
        <p14:creationId xmlns:p14="http://schemas.microsoft.com/office/powerpoint/2010/main" val="28215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48" grpId="0"/>
      <p:bldP spid="49" grpId="0"/>
      <p:bldP spid="50" grpId="0"/>
      <p:bldP spid="51" grpId="0"/>
      <p:bldP spid="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Bầu dục 4"/>
          <p:cNvSpPr/>
          <p:nvPr/>
        </p:nvSpPr>
        <p:spPr>
          <a:xfrm>
            <a:off x="4205514" y="1513114"/>
            <a:ext cx="3780971" cy="3780971"/>
          </a:xfrm>
          <a:prstGeom prst="ellipse">
            <a:avLst/>
          </a:prstGeom>
          <a:solidFill>
            <a:srgbClr val="FFC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Hình Bầu dục 3"/>
          <p:cNvSpPr/>
          <p:nvPr/>
        </p:nvSpPr>
        <p:spPr>
          <a:xfrm>
            <a:off x="3893457" y="3116943"/>
            <a:ext cx="624114" cy="62411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72804551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childTnLst>
                                    <p:animMotion origin="layout" path="M -1.875E-6 2.22222E-6 C -1.875E-6 -0.15209 0.0694 -0.27593 0.15495 -0.27593 C 0.2405 -0.27593 0.31016 -0.15209 0.31016 2.22222E-6 C 0.31016 0.15208 0.2405 0.27546 0.15495 0.27546 C 0.0694 0.27546 -1.875E-6 0.15208 -1.875E-6 2.22222E-6 Z " pathEditMode="relative" rAng="16200000" ptsTypes="AAAAA">
                                      <p:cBhvr>
                                        <p:cTn id="6" dur="2000" fill="hold"/>
                                        <p:tgtEl>
                                          <p:spTgt spid="4"/>
                                        </p:tgtEl>
                                        <p:attrNameLst>
                                          <p:attrName>ppt_x</p:attrName>
                                          <p:attrName>ppt_y</p:attrName>
                                        </p:attrNameLst>
                                      </p:cBhvr>
                                      <p:rCtr x="15508" y="-23"/>
                                    </p:animMotion>
                                  </p:childTnLst>
                                </p:cTn>
                              </p:par>
                              <p:par>
                                <p:cTn id="7" presetID="42" presetClass="path" presetSubtype="0" accel="50000" decel="50000" fill="hold" grpId="1" nodeType="withEffect">
                                  <p:stCondLst>
                                    <p:cond delay="2000"/>
                                  </p:stCondLst>
                                  <p:childTnLst>
                                    <p:animMotion origin="layout" path="M -1.875E-6 0 L 0.15508 0 " pathEditMode="relative" rAng="0" ptsTypes="AA">
                                      <p:cBhvr>
                                        <p:cTn id="8" dur="750" fill="hold"/>
                                        <p:tgtEl>
                                          <p:spTgt spid="4"/>
                                        </p:tgtEl>
                                        <p:attrNameLst>
                                          <p:attrName>ppt_x</p:attrName>
                                          <p:attrName>ppt_y</p:attrName>
                                        </p:attrNameLst>
                                      </p:cBhvr>
                                      <p:rCtr x="7747" y="0"/>
                                    </p:animMotion>
                                  </p:childTnLst>
                                </p:cTn>
                              </p:par>
                              <p:par>
                                <p:cTn id="9" presetID="31" presetClass="entr" presetSubtype="0" fill="hold" grpId="2" nodeType="withEffect">
                                  <p:stCondLst>
                                    <p:cond delay="2750"/>
                                  </p:stCondLst>
                                  <p:childTnLst>
                                    <p:set>
                                      <p:cBhvr>
                                        <p:cTn id="10" dur="1" fill="hold">
                                          <p:stCondLst>
                                            <p:cond delay="0"/>
                                          </p:stCondLst>
                                        </p:cTn>
                                        <p:tgtEl>
                                          <p:spTgt spid="4"/>
                                        </p:tgtEl>
                                        <p:attrNameLst>
                                          <p:attrName>style.visibility</p:attrName>
                                        </p:attrNameLst>
                                      </p:cBhvr>
                                      <p:to>
                                        <p:strVal val="visible"/>
                                      </p:to>
                                    </p:set>
                                    <p:anim calcmode="lin" valueType="num">
                                      <p:cBhvr>
                                        <p:cTn id="11" dur="750" fill="hold"/>
                                        <p:tgtEl>
                                          <p:spTgt spid="4"/>
                                        </p:tgtEl>
                                        <p:attrNameLst>
                                          <p:attrName>ppt_w</p:attrName>
                                        </p:attrNameLst>
                                      </p:cBhvr>
                                      <p:tavLst>
                                        <p:tav tm="0">
                                          <p:val>
                                            <p:fltVal val="0"/>
                                          </p:val>
                                        </p:tav>
                                        <p:tav tm="100000">
                                          <p:val>
                                            <p:strVal val="#ppt_w"/>
                                          </p:val>
                                        </p:tav>
                                      </p:tavLst>
                                    </p:anim>
                                    <p:anim calcmode="lin" valueType="num">
                                      <p:cBhvr>
                                        <p:cTn id="12" dur="750" fill="hold"/>
                                        <p:tgtEl>
                                          <p:spTgt spid="4"/>
                                        </p:tgtEl>
                                        <p:attrNameLst>
                                          <p:attrName>ppt_h</p:attrName>
                                        </p:attrNameLst>
                                      </p:cBhvr>
                                      <p:tavLst>
                                        <p:tav tm="0">
                                          <p:val>
                                            <p:fltVal val="0"/>
                                          </p:val>
                                        </p:tav>
                                        <p:tav tm="100000">
                                          <p:val>
                                            <p:strVal val="#ppt_h"/>
                                          </p:val>
                                        </p:tav>
                                      </p:tavLst>
                                    </p:anim>
                                    <p:anim calcmode="lin" valueType="num">
                                      <p:cBhvr>
                                        <p:cTn id="13" dur="750" fill="hold"/>
                                        <p:tgtEl>
                                          <p:spTgt spid="4"/>
                                        </p:tgtEl>
                                        <p:attrNameLst>
                                          <p:attrName>style.rotation</p:attrName>
                                        </p:attrNameLst>
                                      </p:cBhvr>
                                      <p:tavLst>
                                        <p:tav tm="0">
                                          <p:val>
                                            <p:fltVal val="90"/>
                                          </p:val>
                                        </p:tav>
                                        <p:tav tm="100000">
                                          <p:val>
                                            <p:fltVal val="0"/>
                                          </p:val>
                                        </p:tav>
                                      </p:tavLst>
                                    </p:anim>
                                    <p:animEffect transition="in" filter="fade">
                                      <p:cBhvr>
                                        <p:cTn id="14" dur="750"/>
                                        <p:tgtEl>
                                          <p:spTgt spid="4"/>
                                        </p:tgtEl>
                                      </p:cBhvr>
                                    </p:animEffect>
                                  </p:childTnLst>
                                </p:cTn>
                              </p:par>
                              <p:par>
                                <p:cTn id="15" presetID="6" presetClass="emph" presetSubtype="0" fill="hold" grpId="3" nodeType="withEffect">
                                  <p:stCondLst>
                                    <p:cond delay="3500"/>
                                  </p:stCondLst>
                                  <p:childTnLst>
                                    <p:animScale>
                                      <p:cBhvr>
                                        <p:cTn id="16" dur="750" fill="hold"/>
                                        <p:tgtEl>
                                          <p:spTgt spid="4"/>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
          <p:cNvSpPr/>
          <p:nvPr/>
        </p:nvSpPr>
        <p:spPr>
          <a:xfrm rot="2700000">
            <a:off x="4318000" y="1651000"/>
            <a:ext cx="3556000" cy="3556000"/>
          </a:xfrm>
          <a:prstGeom prst="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ình chữ nhật 2"/>
          <p:cNvSpPr/>
          <p:nvPr/>
        </p:nvSpPr>
        <p:spPr>
          <a:xfrm rot="2700000">
            <a:off x="5550134" y="2883133"/>
            <a:ext cx="1091731" cy="1091734"/>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 name="Đường nối Thẳng 6"/>
          <p:cNvCxnSpPr/>
          <p:nvPr/>
        </p:nvCxnSpPr>
        <p:spPr>
          <a:xfrm flipV="1">
            <a:off x="45574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Đường nối Thẳng 11"/>
          <p:cNvCxnSpPr/>
          <p:nvPr/>
        </p:nvCxnSpPr>
        <p:spPr>
          <a:xfrm rot="16200000" flipV="1">
            <a:off x="6075585"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Đường nối Thẳng 12"/>
          <p:cNvCxnSpPr/>
          <p:nvPr/>
        </p:nvCxnSpPr>
        <p:spPr>
          <a:xfrm rot="16200000" flipV="1">
            <a:off x="4544786" y="3413585"/>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Đường nối Thẳng 13"/>
          <p:cNvCxnSpPr/>
          <p:nvPr/>
        </p:nvCxnSpPr>
        <p:spPr>
          <a:xfrm rot="5400000">
            <a:off x="6057900" y="3413585"/>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23879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3"/>
                                        </p:tgtEl>
                                        <p:attrNameLst>
                                          <p:attrName>r</p:attrName>
                                        </p:attrNameLst>
                                      </p:cBhvr>
                                    </p:animRot>
                                  </p:childTnLst>
                                </p:cTn>
                              </p:par>
                              <p:par>
                                <p:cTn id="9" presetID="22" presetClass="entr" presetSubtype="4" fill="hold" nodeType="with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1" fill="hold" nodeType="withEffect">
                                  <p:stCondLst>
                                    <p:cond delay="250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par>
                                <p:cTn id="15" presetID="22" presetClass="entr" presetSubtype="1" fill="hold" nodeType="withEffect">
                                  <p:stCondLst>
                                    <p:cond delay="300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par>
                                <p:cTn id="18" presetID="22" presetClass="entr" presetSubtype="4" fill="hold" nodeType="withEffect">
                                  <p:stCondLst>
                                    <p:cond delay="35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10" presetClass="entr" presetSubtype="0" repeatCount="2000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50"/>
                                        <p:tgtEl>
                                          <p:spTgt spid="2"/>
                                        </p:tgtEl>
                                      </p:cBhvr>
                                    </p:animEffect>
                                  </p:childTnLst>
                                </p:cTn>
                              </p:par>
                              <p:par>
                                <p:cTn id="24" presetID="10" presetClass="entr" presetSubtype="0" repeatCount="20000" fill="hold" grpId="1"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50"/>
                                        <p:tgtEl>
                                          <p:spTgt spid="3"/>
                                        </p:tgtEl>
                                      </p:cBhvr>
                                    </p:animEffect>
                                  </p:childTnLst>
                                </p:cTn>
                              </p:par>
                              <p:par>
                                <p:cTn id="27" presetID="22" presetClass="exit" presetSubtype="8" fill="hold" nodeType="withEffect">
                                  <p:stCondLst>
                                    <p:cond delay="3750"/>
                                  </p:stCondLst>
                                  <p:childTnLst>
                                    <p:animEffect transition="out" filter="wipe(left)">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22" presetClass="exit" presetSubtype="4" fill="hold" nodeType="withEffect">
                                  <p:stCondLst>
                                    <p:cond delay="4250"/>
                                  </p:stCondLst>
                                  <p:childTnLst>
                                    <p:animEffect transition="out" filter="wipe(dow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22" presetClass="exit" presetSubtype="4" fill="hold" nodeType="withEffect">
                                  <p:stCondLst>
                                    <p:cond delay="4750"/>
                                  </p:stCondLst>
                                  <p:childTnLst>
                                    <p:animEffect transition="out" filter="wipe(down)">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22" presetClass="exit" presetSubtype="2" fill="hold" nodeType="withEffect">
                                  <p:stCondLst>
                                    <p:cond delay="5250"/>
                                  </p:stCondLst>
                                  <p:childTnLst>
                                    <p:animEffect transition="out" filter="wipe(right)">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174631" y="2487930"/>
            <a:ext cx="10764951" cy="1106805"/>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a:t>
            </a:r>
            <a:r>
              <a:rPr lang="en-US" sz="6600" b="1" smtClean="0">
                <a:solidFill>
                  <a:srgbClr val="FFC000"/>
                </a:solidFill>
                <a:latin typeface="Times New Roman" panose="02020603050405020304" pitchFamily="18" charset="0"/>
                <a:cs typeface="Times New Roman" panose="02020603050405020304" pitchFamily="18" charset="0"/>
              </a:rPr>
              <a:t>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977057" y="3091037"/>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3948793" y="3610247"/>
            <a:ext cx="6582410" cy="1042035"/>
          </a:xfrm>
          <a:prstGeom prst="rect">
            <a:avLst/>
          </a:prstGeom>
          <a:noFill/>
        </p:spPr>
        <p:txBody>
          <a:bodyPr wrap="square" rtlCol="0">
            <a:noAutofit/>
          </a:bodyPr>
          <a:lstStyle/>
          <a:p>
            <a:r>
              <a:rPr lang="vi-VN" sz="4400" b="1" smtClean="0">
                <a:solidFill>
                  <a:srgbClr val="00B050"/>
                </a:solidFill>
                <a:latin typeface="Times New Roman" panose="02020603050405020304" pitchFamily="18" charset="0"/>
                <a:cs typeface="Times New Roman" panose="02020603050405020304" pitchFamily="18" charset="0"/>
              </a:rPr>
              <a:t>Mattheu 14, 13-21</a:t>
            </a:r>
            <a:endParaRPr lang="en-US" altLang="en-US" sz="4400" b="1">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47491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P spid="3" grpId="1" bldLvl="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Nhóm 13"/>
          <p:cNvGrpSpPr/>
          <p:nvPr/>
        </p:nvGrpSpPr>
        <p:grpSpPr>
          <a:xfrm>
            <a:off x="849951" y="1086165"/>
            <a:ext cx="10073390" cy="5036696"/>
            <a:chOff x="1059305" y="910652"/>
            <a:chExt cx="10073390" cy="5036696"/>
          </a:xfrm>
          <a:scene3d>
            <a:camera prst="perspectiveRelaxedModerately" fov="3300000">
              <a:rot lat="19800000" lon="0" rev="0"/>
            </a:camera>
            <a:lightRig rig="threePt" dir="t"/>
          </a:scene3d>
        </p:grpSpPr>
        <p:sp>
          <p:nvSpPr>
            <p:cNvPr id="15" name="Hình chữ nhật 14"/>
            <p:cNvSpPr/>
            <p:nvPr/>
          </p:nvSpPr>
          <p:spPr>
            <a:xfrm>
              <a:off x="6096000" y="910653"/>
              <a:ext cx="5036695" cy="5036695"/>
            </a:xfrm>
            <a:prstGeom prst="rect">
              <a:avLst/>
            </a:prstGeom>
            <a:solidFill>
              <a:schemeClr val="bg1"/>
            </a:solid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Hình chữ nhật 15"/>
            <p:cNvSpPr/>
            <p:nvPr/>
          </p:nvSpPr>
          <p:spPr>
            <a:xfrm>
              <a:off x="1059305" y="910652"/>
              <a:ext cx="5036695" cy="5036695"/>
            </a:xfrm>
            <a:prstGeom prst="rect">
              <a:avLst/>
            </a:prstGeom>
            <a:no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4" name="Nhóm 3"/>
          <p:cNvGrpSpPr/>
          <p:nvPr/>
        </p:nvGrpSpPr>
        <p:grpSpPr>
          <a:xfrm>
            <a:off x="1903108" y="1573971"/>
            <a:ext cx="8424472" cy="4137286"/>
            <a:chOff x="1883764" y="1360356"/>
            <a:chExt cx="8424472" cy="4137286"/>
          </a:xfrm>
          <a:solidFill>
            <a:schemeClr val="accent2">
              <a:lumMod val="40000"/>
              <a:lumOff val="60000"/>
            </a:schemeClr>
          </a:solidFill>
          <a:scene3d>
            <a:camera prst="perspectiveRelaxedModerately" fov="3300000">
              <a:rot lat="19800000" lon="0" rev="0"/>
            </a:camera>
            <a:lightRig rig="threePt" dir="t"/>
          </a:scene3d>
        </p:grpSpPr>
        <p:sp>
          <p:nvSpPr>
            <p:cNvPr id="5" name="Hình chữ nhật 4"/>
            <p:cNvSpPr/>
            <p:nvPr/>
          </p:nvSpPr>
          <p:spPr>
            <a:xfrm>
              <a:off x="1883764" y="1360357"/>
              <a:ext cx="4212236" cy="4137285"/>
            </a:xfrm>
            <a:prstGeom prst="rect">
              <a:avLst/>
            </a:prstGeom>
            <a:no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Hình chữ nhật 6"/>
            <p:cNvSpPr/>
            <p:nvPr/>
          </p:nvSpPr>
          <p:spPr>
            <a:xfrm>
              <a:off x="6096000" y="1360356"/>
              <a:ext cx="4212236" cy="4137285"/>
            </a:xfrm>
            <a:prstGeom prst="rect">
              <a:avLst/>
            </a:prstGeom>
            <a:grp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9" name="Nhóm 8"/>
          <p:cNvGrpSpPr/>
          <p:nvPr/>
        </p:nvGrpSpPr>
        <p:grpSpPr>
          <a:xfrm>
            <a:off x="1881707" y="1535869"/>
            <a:ext cx="8424472" cy="4137286"/>
            <a:chOff x="1883764" y="1360356"/>
            <a:chExt cx="8424472" cy="4137286"/>
          </a:xfrm>
          <a:solidFill>
            <a:schemeClr val="accent2">
              <a:lumMod val="20000"/>
              <a:lumOff val="80000"/>
            </a:schemeClr>
          </a:solidFill>
          <a:scene3d>
            <a:camera prst="perspectiveRelaxedModerately" fov="3300000">
              <a:rot lat="19800000" lon="0" rev="0"/>
            </a:camera>
            <a:lightRig rig="threePt" dir="t"/>
          </a:scene3d>
        </p:grpSpPr>
        <p:sp>
          <p:nvSpPr>
            <p:cNvPr id="6" name="Hình chữ nhật 5"/>
            <p:cNvSpPr/>
            <p:nvPr/>
          </p:nvSpPr>
          <p:spPr>
            <a:xfrm>
              <a:off x="1883764" y="1360357"/>
              <a:ext cx="4212236" cy="4137285"/>
            </a:xfrm>
            <a:prstGeom prst="rect">
              <a:avLst/>
            </a:prstGeom>
            <a:no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Hình chữ nhật 7"/>
            <p:cNvSpPr/>
            <p:nvPr/>
          </p:nvSpPr>
          <p:spPr>
            <a:xfrm>
              <a:off x="6096000" y="1360356"/>
              <a:ext cx="4212236" cy="4137285"/>
            </a:xfrm>
            <a:prstGeom prst="rect">
              <a:avLst/>
            </a:prstGeom>
            <a:grp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Tin mừng theo thánh Gio an</a:t>
              </a:r>
              <a:endParaRPr kumimoji="0" lang="vi-VN"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 name="Hình chữ nhật 11"/>
          <p:cNvSpPr/>
          <p:nvPr/>
        </p:nvSpPr>
        <p:spPr>
          <a:xfrm>
            <a:off x="849951" y="1146741"/>
            <a:ext cx="5036695" cy="5036695"/>
          </a:xfrm>
          <a:prstGeom prst="rect">
            <a:avLst/>
          </a:prstGeom>
          <a:noFill/>
          <a:ln>
            <a:noFill/>
          </a:ln>
          <a:scene3d>
            <a:camera prst="orthographicFront">
              <a:rot lat="19800000" lon="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7" name="Nhóm 16"/>
          <p:cNvGrpSpPr/>
          <p:nvPr/>
        </p:nvGrpSpPr>
        <p:grpSpPr>
          <a:xfrm>
            <a:off x="952143" y="735139"/>
            <a:ext cx="10073390" cy="5154684"/>
            <a:chOff x="1059305" y="910652"/>
            <a:chExt cx="10073390" cy="5154684"/>
          </a:xfrm>
          <a:scene3d>
            <a:camera prst="perspectiveRelaxedModerately" fov="3300000">
              <a:rot lat="19800000" lon="0" rev="0"/>
            </a:camera>
            <a:lightRig rig="threePt" dir="t"/>
          </a:scene3d>
        </p:grpSpPr>
        <p:sp>
          <p:nvSpPr>
            <p:cNvPr id="18" name="Hình chữ nhật 17"/>
            <p:cNvSpPr/>
            <p:nvPr/>
          </p:nvSpPr>
          <p:spPr>
            <a:xfrm>
              <a:off x="6096000" y="1028641"/>
              <a:ext cx="5036695" cy="5036695"/>
            </a:xfrm>
            <a:prstGeom prst="rect">
              <a:avLst/>
            </a:prstGeom>
            <a:blipFill>
              <a:blip r:embed="rId3"/>
              <a:stretch>
                <a:fillRect/>
              </a:stretch>
            </a:blip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Kinh Thánh</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NXB TÔN GIÁO</a:t>
              </a:r>
              <a:endParaRPr kumimoji="0" lang="vi-VN"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Hình chữ nhật 18"/>
            <p:cNvSpPr/>
            <p:nvPr/>
          </p:nvSpPr>
          <p:spPr>
            <a:xfrm>
              <a:off x="1059305" y="910652"/>
              <a:ext cx="5036695" cy="50366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3" name="Hình chữ nhật 12"/>
          <p:cNvSpPr/>
          <p:nvPr/>
        </p:nvSpPr>
        <p:spPr>
          <a:xfrm>
            <a:off x="5894718" y="827345"/>
            <a:ext cx="188241" cy="5127110"/>
          </a:xfrm>
          <a:prstGeom prst="rect">
            <a:avLst/>
          </a:prstGeom>
          <a:solidFill>
            <a:srgbClr val="593027"/>
          </a:solidFill>
          <a:scene3d>
            <a:camera prst="perspectiveRelaxedModerately" fov="3300000">
              <a:rot lat="19800000" lon="0" rev="0"/>
            </a:camera>
            <a:lightRig rig="threePt" dir="t"/>
          </a:scene3d>
          <a:sp3d extrusionH="762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512095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2">
              <a:alphaModFix amt="32999"/>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Hộp Văn bản 18"/>
          <p:cNvSpPr txBox="1"/>
          <p:nvPr/>
        </p:nvSpPr>
        <p:spPr>
          <a:xfrm>
            <a:off x="1869140" y="1869141"/>
            <a:ext cx="4007224" cy="2829493"/>
          </a:xfrm>
          <a:prstGeom prst="rect">
            <a:avLst/>
          </a:prstGeom>
          <a:noFill/>
        </p:spPr>
        <p:txBody>
          <a:bodyPr wrap="square" rtlCol="0">
            <a:spAutoFit/>
          </a:bodyPr>
          <a:lstStyle/>
          <a:p>
            <a:pPr>
              <a:lnSpc>
                <a:spcPct val="107000"/>
              </a:lnSpc>
              <a:spcAft>
                <a:spcPts val="800"/>
              </a:spcAft>
            </a:pPr>
            <a:r>
              <a:rPr lang="vi-VN" sz="4000" kern="0">
                <a:effectLst/>
                <a:latin typeface="Times New Roman" panose="02020603050405020304" pitchFamily="18" charset="0"/>
                <a:ea typeface="Calibri" panose="020F0502020204030204" pitchFamily="34" charset="0"/>
                <a:cs typeface="Times New Roman" panose="02020603050405020304" pitchFamily="18" charset="0"/>
              </a:rPr>
              <a:t>TIN MỪNG THEO THÁNH </a:t>
            </a:r>
            <a:r>
              <a:rPr lang="vi-VN" sz="4000" kern="0" smtClean="0">
                <a:effectLst/>
                <a:latin typeface="Times New Roman" panose="02020603050405020304" pitchFamily="18" charset="0"/>
                <a:ea typeface="Calibri" panose="020F0502020204030204" pitchFamily="34" charset="0"/>
                <a:cs typeface="Times New Roman" panose="02020603050405020304" pitchFamily="18" charset="0"/>
              </a:rPr>
              <a:t>MATTHEU</a:t>
            </a:r>
          </a:p>
          <a:p>
            <a:pPr>
              <a:lnSpc>
                <a:spcPct val="107000"/>
              </a:lnSpc>
              <a:spcAft>
                <a:spcPts val="800"/>
              </a:spcAft>
            </a:pPr>
            <a:r>
              <a:rPr lang="en-US" sz="4000" kern="0" smtClean="0">
                <a:latin typeface="Times New Roman" panose="02020603050405020304" pitchFamily="18" charset="0"/>
                <a:ea typeface="Calibri" panose="020F0502020204030204" pitchFamily="34" charset="0"/>
                <a:cs typeface="Times New Roman" panose="02020603050405020304" pitchFamily="18" charset="0"/>
              </a:rPr>
              <a:t>(</a:t>
            </a:r>
            <a:r>
              <a:rPr lang="vi-VN" sz="4000" kern="0" smtClean="0">
                <a:latin typeface="Times New Roman" panose="02020603050405020304" pitchFamily="18" charset="0"/>
                <a:ea typeface="Calibri" panose="020F0502020204030204" pitchFamily="34" charset="0"/>
                <a:cs typeface="Times New Roman" panose="02020603050405020304" pitchFamily="18" charset="0"/>
              </a:rPr>
              <a:t>14, 13-21</a:t>
            </a:r>
            <a:r>
              <a:rPr lang="en-US" sz="4000" kern="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vi-VN" sz="4000" kern="1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Hộp Văn bản 19"/>
          <p:cNvSpPr txBox="1"/>
          <p:nvPr/>
        </p:nvSpPr>
        <p:spPr>
          <a:xfrm>
            <a:off x="6861890" y="582067"/>
            <a:ext cx="3929975" cy="5693866"/>
          </a:xfrm>
          <a:prstGeom prst="rect">
            <a:avLst/>
          </a:prstGeom>
          <a:noFill/>
        </p:spPr>
        <p:txBody>
          <a:bodyPr wrap="square" rtlCol="0">
            <a:spAutoFit/>
          </a:bodyPr>
          <a:lstStyle/>
          <a:p>
            <a:pPr fontAlgn="base"/>
            <a:r>
              <a:rPr lang="vi-VN" sz="2800">
                <a:latin typeface="+mj-lt"/>
              </a:rPr>
              <a:t>Khi ấy Chúa Giêsu nghe tin Gioan Tẩy Giả đã chết, thì Người rời bỏ nơi đó, xuống thuyền đi đến nơi hoang địa vắng vẻ. Dân chúng nghe biết, thì từ các thành phố đi bộ theo Người. Ra khỏi thuyền, Người thấy dân chúng đông đảo, thì thương xót họ, và chữa những người bệnh tật trong họ.</a:t>
            </a:r>
            <a:endParaRPr lang="vi-VN" sz="4000">
              <a:latin typeface="+mj-lt"/>
            </a:endParaRPr>
          </a:p>
        </p:txBody>
      </p:sp>
    </p:spTree>
    <p:extLst>
      <p:ext uri="{BB962C8B-B14F-4D97-AF65-F5344CB8AC3E}">
        <p14:creationId xmlns:p14="http://schemas.microsoft.com/office/powerpoint/2010/main" val="3053973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2">
              <a:alphaModFix amt="32999"/>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Hộp Văn bản 18"/>
          <p:cNvSpPr txBox="1"/>
          <p:nvPr/>
        </p:nvSpPr>
        <p:spPr>
          <a:xfrm>
            <a:off x="1436914" y="319405"/>
            <a:ext cx="4466169" cy="6124754"/>
          </a:xfrm>
          <a:prstGeom prst="rect">
            <a:avLst/>
          </a:prstGeom>
          <a:noFill/>
        </p:spPr>
        <p:txBody>
          <a:bodyPr wrap="square" rtlCol="0">
            <a:spAutoFit/>
          </a:bodyPr>
          <a:lstStyle/>
          <a:p>
            <a:pPr fontAlgn="base"/>
            <a:r>
              <a:rPr lang="vi-VN" sz="2800">
                <a:latin typeface="+mj-lt"/>
              </a:rPr>
              <a:t>Chiều tới, các môn đệ đến gần thưa Người rằng: “Ðây là nơi hoang địa, mà giờ đã chiều rồi, xin Thầy giải tán dân chúng, để họ vào các làng mạc mà mua thức ăn”. Nhưng Chúa Giêsu nói với các ông rằng: “Họ chẳng cần phải đi, các con hãy cho họ ăn”. Các ông thưa lại rằng: “Ở đây chúng con chỉ có năm chiếc bánh và hai con cá”. Người bảo các ông rằng: “Hãy đem lại cho Thầy”.</a:t>
            </a:r>
            <a:endParaRPr lang="vi-VN" sz="4000">
              <a:latin typeface="+mj-lt"/>
            </a:endParaRPr>
          </a:p>
        </p:txBody>
      </p:sp>
      <p:sp>
        <p:nvSpPr>
          <p:cNvPr id="20" name="Hộp Văn bản 19"/>
          <p:cNvSpPr txBox="1"/>
          <p:nvPr/>
        </p:nvSpPr>
        <p:spPr>
          <a:xfrm>
            <a:off x="6673175" y="534849"/>
            <a:ext cx="4443316" cy="5693866"/>
          </a:xfrm>
          <a:prstGeom prst="rect">
            <a:avLst/>
          </a:prstGeom>
          <a:noFill/>
        </p:spPr>
        <p:txBody>
          <a:bodyPr wrap="square" rtlCol="0">
            <a:spAutoFit/>
          </a:bodyPr>
          <a:lstStyle/>
          <a:p>
            <a:pPr fontAlgn="base"/>
            <a:r>
              <a:rPr lang="vi-VN" sz="2800">
                <a:latin typeface="+mj-lt"/>
              </a:rPr>
              <a:t>Khi Người đã truyền cho dân chúng ngồi trên cỏ, Người cầm lấy năm chiếc bánh và hai con cá, ngước mắt lên trời, đọc lời chúc tụng, bẻ ra và trao cho các môn đệ, các ông này phân phát cho dân chúng. Mọi người đều ăn no. Và người ta thu lượm được mười hai thúng đầy những miếng bánh vụn. Số người ăn là năm ngàn người đàn ông, không kể đàn bà và con trẻ.</a:t>
            </a:r>
            <a:endParaRPr lang="vi-VN" sz="4000">
              <a:latin typeface="+mj-lt"/>
              <a:cs typeface="Times New Roman" panose="02020603050405020304" pitchFamily="18" charset="0"/>
            </a:endParaRPr>
          </a:p>
        </p:txBody>
      </p:sp>
    </p:spTree>
    <p:extLst>
      <p:ext uri="{BB962C8B-B14F-4D97-AF65-F5344CB8AC3E}">
        <p14:creationId xmlns:p14="http://schemas.microsoft.com/office/powerpoint/2010/main" val="2091736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1303" y="2889878"/>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778073" y="488870"/>
            <a:ext cx="10728127" cy="6044627"/>
            <a:chOff x="0" y="0"/>
            <a:chExt cx="848681" cy="478179"/>
          </a:xfrm>
        </p:grpSpPr>
        <p:sp>
          <p:nvSpPr>
            <p:cNvPr id="6" name="Freeform 6"/>
            <p:cNvSpPr/>
            <p:nvPr/>
          </p:nvSpPr>
          <p:spPr>
            <a:xfrm>
              <a:off x="0" y="0"/>
              <a:ext cx="848681" cy="478179"/>
            </a:xfrm>
            <a:custGeom>
              <a:avLst/>
              <a:gdLst/>
              <a:ahLst/>
              <a:cxnLst/>
              <a:rect l="l" t="t" r="r" b="b"/>
              <a:pathLst>
                <a:path w="848681" h="478179">
                  <a:moveTo>
                    <a:pt x="25017" y="0"/>
                  </a:moveTo>
                  <a:lnTo>
                    <a:pt x="823664" y="0"/>
                  </a:lnTo>
                  <a:cubicBezTo>
                    <a:pt x="830299" y="0"/>
                    <a:pt x="836662" y="2636"/>
                    <a:pt x="841354" y="7327"/>
                  </a:cubicBezTo>
                  <a:cubicBezTo>
                    <a:pt x="846045" y="12019"/>
                    <a:pt x="848681" y="18382"/>
                    <a:pt x="848681" y="25017"/>
                  </a:cubicBezTo>
                  <a:lnTo>
                    <a:pt x="848681" y="453161"/>
                  </a:lnTo>
                  <a:cubicBezTo>
                    <a:pt x="848681" y="459796"/>
                    <a:pt x="846045" y="466160"/>
                    <a:pt x="841354" y="470851"/>
                  </a:cubicBezTo>
                  <a:cubicBezTo>
                    <a:pt x="836662" y="475543"/>
                    <a:pt x="830299" y="478179"/>
                    <a:pt x="823664" y="478179"/>
                  </a:cubicBezTo>
                  <a:lnTo>
                    <a:pt x="25017" y="478179"/>
                  </a:lnTo>
                  <a:cubicBezTo>
                    <a:pt x="18382" y="478179"/>
                    <a:pt x="12019" y="475543"/>
                    <a:pt x="7327" y="470851"/>
                  </a:cubicBezTo>
                  <a:cubicBezTo>
                    <a:pt x="2636" y="466160"/>
                    <a:pt x="0" y="459796"/>
                    <a:pt x="0" y="453161"/>
                  </a:cubicBezTo>
                  <a:lnTo>
                    <a:pt x="0" y="25017"/>
                  </a:lnTo>
                  <a:cubicBezTo>
                    <a:pt x="0" y="18382"/>
                    <a:pt x="2636" y="12019"/>
                    <a:pt x="7327" y="7327"/>
                  </a:cubicBezTo>
                  <a:cubicBezTo>
                    <a:pt x="12019" y="2636"/>
                    <a:pt x="18382" y="0"/>
                    <a:pt x="25017" y="0"/>
                  </a:cubicBezTo>
                  <a:close/>
                </a:path>
              </a:pathLst>
            </a:custGeom>
            <a:gradFill rotWithShape="1">
              <a:gsLst>
                <a:gs pos="0">
                  <a:srgbClr val="81D7FF">
                    <a:alpha val="100000"/>
                  </a:srgbClr>
                </a:gs>
                <a:gs pos="100000">
                  <a:srgbClr val="FFFFFF">
                    <a:alpha val="100000"/>
                  </a:srgbClr>
                </a:gs>
              </a:gsLst>
              <a:lin ang="5400000"/>
            </a:gradFill>
            <a:ln w="9525" cap="rnd">
              <a:solidFill>
                <a:srgbClr val="000000"/>
              </a:solidFill>
              <a:prstDash val="solid"/>
              <a:round/>
            </a:ln>
          </p:spPr>
        </p:sp>
        <p:sp>
          <p:nvSpPr>
            <p:cNvPr id="7" name="TextBox 7"/>
            <p:cNvSpPr txBox="1"/>
            <p:nvPr/>
          </p:nvSpPr>
          <p:spPr>
            <a:xfrm>
              <a:off x="0" y="-47625"/>
              <a:ext cx="848681" cy="525804"/>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8" name="Group 8"/>
          <p:cNvGrpSpPr/>
          <p:nvPr/>
        </p:nvGrpSpPr>
        <p:grpSpPr>
          <a:xfrm>
            <a:off x="958721" y="669518"/>
            <a:ext cx="10336635" cy="5683331"/>
            <a:chOff x="0" y="0"/>
            <a:chExt cx="817711" cy="449597"/>
          </a:xfrm>
        </p:grpSpPr>
        <p:sp>
          <p:nvSpPr>
            <p:cNvPr id="9"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10"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1" name="Group 11"/>
          <p:cNvGrpSpPr/>
          <p:nvPr/>
        </p:nvGrpSpPr>
        <p:grpSpPr>
          <a:xfrm>
            <a:off x="2197081" y="209505"/>
            <a:ext cx="7890112" cy="920024"/>
            <a:chOff x="0" y="0"/>
            <a:chExt cx="624171" cy="72781"/>
          </a:xfrm>
        </p:grpSpPr>
        <p:sp>
          <p:nvSpPr>
            <p:cNvPr id="12"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13"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4" name="Group 14"/>
          <p:cNvGrpSpPr/>
          <p:nvPr/>
        </p:nvGrpSpPr>
        <p:grpSpPr>
          <a:xfrm>
            <a:off x="2608614" y="479187"/>
            <a:ext cx="380663" cy="38066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16"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17" name="Group 17"/>
          <p:cNvGrpSpPr/>
          <p:nvPr/>
        </p:nvGrpSpPr>
        <p:grpSpPr>
          <a:xfrm>
            <a:off x="167593" y="2719653"/>
            <a:ext cx="380663" cy="38066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9268DF">
                    <a:alpha val="100000"/>
                  </a:srgbClr>
                </a:gs>
                <a:gs pos="100000">
                  <a:srgbClr val="FFFFFF">
                    <a:alpha val="100000"/>
                  </a:srgbClr>
                </a:gs>
              </a:gsLst>
              <a:lin ang="5400000"/>
            </a:gradFill>
            <a:ln w="9525" cap="sq">
              <a:solidFill>
                <a:srgbClr val="000000"/>
              </a:solidFill>
              <a:prstDash val="solid"/>
              <a:miter/>
            </a:ln>
          </p:spPr>
        </p:sp>
        <p:sp>
          <p:nvSpPr>
            <p:cNvPr id="19" name="TextBox 19"/>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0" name="Group 20"/>
          <p:cNvGrpSpPr/>
          <p:nvPr/>
        </p:nvGrpSpPr>
        <p:grpSpPr>
          <a:xfrm>
            <a:off x="10971750" y="4445351"/>
            <a:ext cx="380663" cy="380663"/>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3" name="Group 23"/>
          <p:cNvGrpSpPr/>
          <p:nvPr/>
        </p:nvGrpSpPr>
        <p:grpSpPr>
          <a:xfrm>
            <a:off x="262759" y="1407997"/>
            <a:ext cx="190331" cy="190331"/>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9525" cap="sq">
              <a:solidFill>
                <a:srgbClr val="000000"/>
              </a:solidFill>
              <a:prstDash val="solid"/>
              <a:miter/>
            </a:ln>
          </p:spPr>
        </p:sp>
        <p:sp>
          <p:nvSpPr>
            <p:cNvPr id="25" name="TextBox 25"/>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26" name="Group 26"/>
          <p:cNvGrpSpPr/>
          <p:nvPr/>
        </p:nvGrpSpPr>
        <p:grpSpPr>
          <a:xfrm>
            <a:off x="9318403" y="479187"/>
            <a:ext cx="380663" cy="380663"/>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28"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32" name="Group 32"/>
          <p:cNvGrpSpPr/>
          <p:nvPr/>
        </p:nvGrpSpPr>
        <p:grpSpPr>
          <a:xfrm rot="1992025">
            <a:off x="337079" y="1668179"/>
            <a:ext cx="881987" cy="881987"/>
            <a:chOff x="0" y="0"/>
            <a:chExt cx="1763974" cy="1763974"/>
          </a:xfrm>
        </p:grpSpPr>
        <p:grpSp>
          <p:nvGrpSpPr>
            <p:cNvPr id="33" name="Group 33"/>
            <p:cNvGrpSpPr/>
            <p:nvPr/>
          </p:nvGrpSpPr>
          <p:grpSpPr>
            <a:xfrm>
              <a:off x="0" y="0"/>
              <a:ext cx="1763974" cy="176397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35" name="TextBox 35"/>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36" name="Freeform 36"/>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grpSp>
        <p:nvGrpSpPr>
          <p:cNvPr id="37" name="Group 37"/>
          <p:cNvGrpSpPr/>
          <p:nvPr/>
        </p:nvGrpSpPr>
        <p:grpSpPr>
          <a:xfrm rot="6238611">
            <a:off x="11065207" y="5059182"/>
            <a:ext cx="881987" cy="881987"/>
            <a:chOff x="0" y="0"/>
            <a:chExt cx="1763974" cy="1763974"/>
          </a:xfrm>
        </p:grpSpPr>
        <p:grpSp>
          <p:nvGrpSpPr>
            <p:cNvPr id="38" name="Group 38"/>
            <p:cNvGrpSpPr/>
            <p:nvPr/>
          </p:nvGrpSpPr>
          <p:grpSpPr>
            <a:xfrm>
              <a:off x="0" y="0"/>
              <a:ext cx="1763974" cy="176397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9268DF">
                      <a:alpha val="100000"/>
                    </a:srgbClr>
                  </a:gs>
                  <a:gs pos="100000">
                    <a:srgbClr val="FFFFFF">
                      <a:alpha val="100000"/>
                    </a:srgbClr>
                  </a:gs>
                </a:gsLst>
                <a:lin ang="5400000"/>
              </a:gradFill>
              <a:ln w="9525" cap="sq">
                <a:solidFill>
                  <a:srgbClr val="000000"/>
                </a:solidFill>
                <a:prstDash val="solid"/>
                <a:miter/>
              </a:ln>
            </p:spPr>
          </p:sp>
          <p:sp>
            <p:nvSpPr>
              <p:cNvPr id="40" name="TextBox 40"/>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41" name="Freeform 41"/>
            <p:cNvSpPr/>
            <p:nvPr/>
          </p:nvSpPr>
          <p:spPr>
            <a:xfrm>
              <a:off x="1183951" y="305670"/>
              <a:ext cx="335426" cy="891905"/>
            </a:xfrm>
            <a:custGeom>
              <a:avLst/>
              <a:gdLst/>
              <a:ahLst/>
              <a:cxnLst/>
              <a:rect l="l" t="t" r="r" b="b"/>
              <a:pathLst>
                <a:path w="335426" h="891905">
                  <a:moveTo>
                    <a:pt x="0" y="0"/>
                  </a:moveTo>
                  <a:quadBezTo>
                    <a:pt x="469687" y="342095"/>
                    <a:pt x="281684" y="891905"/>
                  </a:quadBezTo>
                </a:path>
              </a:pathLst>
            </a:custGeom>
            <a:ln w="12700" cap="flat">
              <a:solidFill>
                <a:srgbClr val="2E2E2F"/>
              </a:solidFill>
              <a:prstDash val="solid"/>
              <a:headEnd type="none" w="sm" len="sm"/>
              <a:tailEnd type="none" w="sm" len="sm"/>
            </a:ln>
          </p:spPr>
        </p:sp>
      </p:grpSp>
      <p:sp>
        <p:nvSpPr>
          <p:cNvPr id="42" name="TextBox 41"/>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1:</a:t>
            </a:r>
            <a:endParaRPr lang="en-US" sz="4800" b="1">
              <a:solidFill>
                <a:srgbClr val="FF0000"/>
              </a:solidFill>
              <a:latin typeface="+mj-lt"/>
            </a:endParaRPr>
          </a:p>
        </p:txBody>
      </p:sp>
      <p:sp>
        <p:nvSpPr>
          <p:cNvPr id="43" name="TextBox 42"/>
          <p:cNvSpPr txBox="1"/>
          <p:nvPr/>
        </p:nvSpPr>
        <p:spPr>
          <a:xfrm>
            <a:off x="1558892" y="1846702"/>
            <a:ext cx="9603189" cy="923330"/>
          </a:xfrm>
          <a:prstGeom prst="rect">
            <a:avLst/>
          </a:prstGeom>
          <a:noFill/>
        </p:spPr>
        <p:txBody>
          <a:bodyPr wrap="square" rtlCol="0">
            <a:spAutoFit/>
          </a:bodyPr>
          <a:lstStyle/>
          <a:p>
            <a:r>
              <a:rPr lang="en-US" sz="5400" b="1" dirty="0" err="1" smtClean="0">
                <a:solidFill>
                  <a:srgbClr val="002060"/>
                </a:solidFill>
                <a:latin typeface="Times New Roman" panose="02020603050405020304" pitchFamily="18" charset="0"/>
                <a:cs typeface="Times New Roman" panose="02020603050405020304" pitchFamily="18" charset="0"/>
              </a:rPr>
              <a:t>Chúa</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Giêsu</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nghe</a:t>
            </a:r>
            <a:r>
              <a:rPr lang="en-US" sz="5400" b="1" dirty="0" smtClean="0">
                <a:solidFill>
                  <a:srgbClr val="002060"/>
                </a:solidFill>
                <a:latin typeface="Times New Roman" panose="02020603050405020304" pitchFamily="18" charset="0"/>
                <a:cs typeface="Times New Roman" panose="02020603050405020304" pitchFamily="18" charset="0"/>
              </a:rPr>
              <a:t> tin </a:t>
            </a:r>
            <a:r>
              <a:rPr lang="en-US" sz="5400" b="1" dirty="0" err="1" smtClean="0">
                <a:solidFill>
                  <a:srgbClr val="002060"/>
                </a:solidFill>
                <a:latin typeface="Times New Roman" panose="02020603050405020304" pitchFamily="18" charset="0"/>
                <a:cs typeface="Times New Roman" panose="02020603050405020304" pitchFamily="18" charset="0"/>
              </a:rPr>
              <a:t>ai</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đã</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chết</a:t>
            </a:r>
            <a:r>
              <a:rPr lang="en-US" sz="5400" b="1" dirty="0" smtClean="0">
                <a:solidFill>
                  <a:srgbClr val="002060"/>
                </a:solidFill>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44" name="Rounded Rectangle 43"/>
          <p:cNvSpPr/>
          <p:nvPr/>
        </p:nvSpPr>
        <p:spPr>
          <a:xfrm>
            <a:off x="3723658" y="442547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4589416" y="442547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5455174" y="442547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6320932" y="4425474"/>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7186690" y="4425473"/>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8052448" y="4425472"/>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p:cNvSpPr/>
          <p:nvPr/>
        </p:nvSpPr>
        <p:spPr>
          <a:xfrm>
            <a:off x="4196692" y="3539880"/>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5062450" y="353987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a:off x="5928208" y="353987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6793966" y="353987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7659724" y="353987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4245332" y="3530537"/>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
        <p:nvSpPr>
          <p:cNvPr id="56" name="TextBox 55"/>
          <p:cNvSpPr txBox="1"/>
          <p:nvPr/>
        </p:nvSpPr>
        <p:spPr>
          <a:xfrm>
            <a:off x="5245236" y="3530533"/>
            <a:ext cx="574766" cy="830997"/>
          </a:xfrm>
          <a:prstGeom prst="rect">
            <a:avLst/>
          </a:prstGeom>
          <a:noFill/>
        </p:spPr>
        <p:txBody>
          <a:bodyPr wrap="square" rtlCol="0">
            <a:spAutoFit/>
          </a:bodyPr>
          <a:lstStyle/>
          <a:p>
            <a:r>
              <a:rPr lang="vi-VN" sz="4800" b="1" dirty="0" smtClean="0">
                <a:solidFill>
                  <a:srgbClr val="FFFF00"/>
                </a:solidFill>
                <a:latin typeface="+mj-lt"/>
              </a:rPr>
              <a:t>I</a:t>
            </a:r>
            <a:endParaRPr lang="en-US" sz="4800" b="1" dirty="0">
              <a:solidFill>
                <a:srgbClr val="FFFF00"/>
              </a:solidFill>
              <a:latin typeface="+mj-lt"/>
            </a:endParaRPr>
          </a:p>
        </p:txBody>
      </p:sp>
      <p:sp>
        <p:nvSpPr>
          <p:cNvPr id="57" name="TextBox 56"/>
          <p:cNvSpPr txBox="1"/>
          <p:nvPr/>
        </p:nvSpPr>
        <p:spPr>
          <a:xfrm>
            <a:off x="5984342" y="3530535"/>
            <a:ext cx="574766" cy="830997"/>
          </a:xfrm>
          <a:prstGeom prst="rect">
            <a:avLst/>
          </a:prstGeom>
          <a:noFill/>
        </p:spPr>
        <p:txBody>
          <a:bodyPr wrap="square" rtlCol="0">
            <a:spAutoFit/>
          </a:bodyPr>
          <a:lstStyle/>
          <a:p>
            <a:r>
              <a:rPr lang="vi-VN" sz="4800" b="1" dirty="0" smtClean="0">
                <a:solidFill>
                  <a:srgbClr val="FFFF00"/>
                </a:solidFill>
                <a:latin typeface="+mj-lt"/>
              </a:rPr>
              <a:t>O</a:t>
            </a:r>
            <a:endParaRPr lang="en-US" sz="4800" b="1" dirty="0">
              <a:solidFill>
                <a:srgbClr val="FFFF00"/>
              </a:solidFill>
              <a:latin typeface="+mj-lt"/>
            </a:endParaRPr>
          </a:p>
        </p:txBody>
      </p:sp>
      <p:sp>
        <p:nvSpPr>
          <p:cNvPr id="58" name="TextBox 57"/>
          <p:cNvSpPr txBox="1"/>
          <p:nvPr/>
        </p:nvSpPr>
        <p:spPr>
          <a:xfrm>
            <a:off x="6853847" y="3530534"/>
            <a:ext cx="574766" cy="830997"/>
          </a:xfrm>
          <a:prstGeom prst="rect">
            <a:avLst/>
          </a:prstGeom>
          <a:noFill/>
        </p:spPr>
        <p:txBody>
          <a:bodyPr wrap="square" rtlCol="0">
            <a:spAutoFit/>
          </a:bodyPr>
          <a:lstStyle/>
          <a:p>
            <a:r>
              <a:rPr lang="vi-VN" sz="4800" b="1" dirty="0" smtClean="0">
                <a:solidFill>
                  <a:srgbClr val="FFFF00"/>
                </a:solidFill>
                <a:latin typeface="+mj-lt"/>
              </a:rPr>
              <a:t>A</a:t>
            </a:r>
            <a:endParaRPr lang="en-US" sz="4800" b="1" dirty="0">
              <a:solidFill>
                <a:srgbClr val="FFFF00"/>
              </a:solidFill>
              <a:latin typeface="+mj-lt"/>
            </a:endParaRPr>
          </a:p>
        </p:txBody>
      </p:sp>
      <p:sp>
        <p:nvSpPr>
          <p:cNvPr id="59" name="TextBox 58"/>
          <p:cNvSpPr txBox="1"/>
          <p:nvPr/>
        </p:nvSpPr>
        <p:spPr>
          <a:xfrm>
            <a:off x="7723352" y="3530533"/>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60" name="TextBox 59"/>
          <p:cNvSpPr txBox="1"/>
          <p:nvPr/>
        </p:nvSpPr>
        <p:spPr>
          <a:xfrm>
            <a:off x="3797822" y="4411520"/>
            <a:ext cx="574766" cy="830997"/>
          </a:xfrm>
          <a:prstGeom prst="rect">
            <a:avLst/>
          </a:prstGeom>
          <a:noFill/>
        </p:spPr>
        <p:txBody>
          <a:bodyPr wrap="square" rtlCol="0">
            <a:spAutoFit/>
          </a:bodyPr>
          <a:lstStyle/>
          <a:p>
            <a:r>
              <a:rPr lang="vi-VN" sz="4800" b="1" dirty="0" smtClean="0">
                <a:solidFill>
                  <a:srgbClr val="FFFF00"/>
                </a:solidFill>
                <a:latin typeface="+mj-lt"/>
              </a:rPr>
              <a:t>T</a:t>
            </a:r>
            <a:endParaRPr lang="en-US" sz="4800" b="1" dirty="0">
              <a:solidFill>
                <a:srgbClr val="FFFF00"/>
              </a:solidFill>
              <a:latin typeface="+mj-lt"/>
            </a:endParaRPr>
          </a:p>
        </p:txBody>
      </p:sp>
      <p:sp>
        <p:nvSpPr>
          <p:cNvPr id="61" name="TextBox 60"/>
          <p:cNvSpPr txBox="1"/>
          <p:nvPr/>
        </p:nvSpPr>
        <p:spPr>
          <a:xfrm>
            <a:off x="4667635" y="4428822"/>
            <a:ext cx="574766" cy="830997"/>
          </a:xfrm>
          <a:prstGeom prst="rect">
            <a:avLst/>
          </a:prstGeom>
          <a:noFill/>
        </p:spPr>
        <p:txBody>
          <a:bodyPr wrap="square" rtlCol="0">
            <a:spAutoFit/>
          </a:bodyPr>
          <a:lstStyle/>
          <a:p>
            <a:r>
              <a:rPr lang="vi-VN" sz="4800" b="1" dirty="0" smtClean="0">
                <a:solidFill>
                  <a:srgbClr val="FFFF00"/>
                </a:solidFill>
                <a:latin typeface="+mj-lt"/>
              </a:rPr>
              <a:t>Ẩ</a:t>
            </a:r>
            <a:endParaRPr lang="en-US" sz="4800" b="1" dirty="0">
              <a:solidFill>
                <a:srgbClr val="FFFF00"/>
              </a:solidFill>
              <a:latin typeface="+mj-lt"/>
            </a:endParaRPr>
          </a:p>
        </p:txBody>
      </p:sp>
      <p:sp>
        <p:nvSpPr>
          <p:cNvPr id="62" name="TextBox 61"/>
          <p:cNvSpPr txBox="1"/>
          <p:nvPr/>
        </p:nvSpPr>
        <p:spPr>
          <a:xfrm>
            <a:off x="5537448" y="4406935"/>
            <a:ext cx="574766" cy="830997"/>
          </a:xfrm>
          <a:prstGeom prst="rect">
            <a:avLst/>
          </a:prstGeom>
          <a:noFill/>
        </p:spPr>
        <p:txBody>
          <a:bodyPr wrap="square" rtlCol="0">
            <a:spAutoFit/>
          </a:bodyPr>
          <a:lstStyle/>
          <a:p>
            <a:r>
              <a:rPr lang="vi-VN" sz="4800" b="1" dirty="0" smtClean="0">
                <a:solidFill>
                  <a:srgbClr val="FFFF00"/>
                </a:solidFill>
                <a:latin typeface="+mj-lt"/>
              </a:rPr>
              <a:t>Y</a:t>
            </a:r>
            <a:endParaRPr lang="en-US" sz="4800" b="1" dirty="0">
              <a:solidFill>
                <a:srgbClr val="FFFF00"/>
              </a:solidFill>
              <a:latin typeface="+mj-lt"/>
            </a:endParaRPr>
          </a:p>
        </p:txBody>
      </p:sp>
      <p:sp>
        <p:nvSpPr>
          <p:cNvPr id="63" name="TextBox 62"/>
          <p:cNvSpPr txBox="1"/>
          <p:nvPr/>
        </p:nvSpPr>
        <p:spPr>
          <a:xfrm>
            <a:off x="6328883" y="4385048"/>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
        <p:nvSpPr>
          <p:cNvPr id="64" name="TextBox 63"/>
          <p:cNvSpPr txBox="1"/>
          <p:nvPr/>
        </p:nvSpPr>
        <p:spPr>
          <a:xfrm>
            <a:off x="7368511" y="4376224"/>
            <a:ext cx="574766" cy="830997"/>
          </a:xfrm>
          <a:prstGeom prst="rect">
            <a:avLst/>
          </a:prstGeom>
          <a:noFill/>
        </p:spPr>
        <p:txBody>
          <a:bodyPr wrap="square" rtlCol="0">
            <a:spAutoFit/>
          </a:bodyPr>
          <a:lstStyle/>
          <a:p>
            <a:r>
              <a:rPr lang="vi-VN" sz="4800" b="1" smtClean="0">
                <a:solidFill>
                  <a:srgbClr val="FFFF00"/>
                </a:solidFill>
                <a:latin typeface="+mj-lt"/>
              </a:rPr>
              <a:t>I</a:t>
            </a:r>
            <a:endParaRPr lang="en-US" sz="4800" b="1">
              <a:solidFill>
                <a:srgbClr val="FFFF00"/>
              </a:solidFill>
              <a:latin typeface="+mj-lt"/>
            </a:endParaRPr>
          </a:p>
        </p:txBody>
      </p:sp>
      <p:sp>
        <p:nvSpPr>
          <p:cNvPr id="65" name="TextBox 64"/>
          <p:cNvSpPr txBox="1"/>
          <p:nvPr/>
        </p:nvSpPr>
        <p:spPr>
          <a:xfrm>
            <a:off x="8133824" y="4445778"/>
            <a:ext cx="574766" cy="830997"/>
          </a:xfrm>
          <a:prstGeom prst="rect">
            <a:avLst/>
          </a:prstGeom>
          <a:noFill/>
        </p:spPr>
        <p:txBody>
          <a:bodyPr wrap="square" rtlCol="0">
            <a:spAutoFit/>
          </a:bodyPr>
          <a:lstStyle/>
          <a:p>
            <a:r>
              <a:rPr lang="vi-VN" sz="4800" b="1" dirty="0" smtClean="0">
                <a:solidFill>
                  <a:srgbClr val="FFFF00"/>
                </a:solidFill>
                <a:latin typeface="+mj-lt"/>
              </a:rPr>
              <a:t>Ả</a:t>
            </a:r>
            <a:endParaRPr lang="en-US" sz="4800" b="1" dirty="0">
              <a:solidFill>
                <a:srgbClr val="FFFF00"/>
              </a:solidFill>
              <a:latin typeface="+mj-lt"/>
            </a:endParaRPr>
          </a:p>
        </p:txBody>
      </p:sp>
    </p:spTree>
    <p:extLst>
      <p:ext uri="{BB962C8B-B14F-4D97-AF65-F5344CB8AC3E}">
        <p14:creationId xmlns:p14="http://schemas.microsoft.com/office/powerpoint/2010/main" val="373152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anim calcmode="lin" valueType="num">
                                      <p:cBhvr>
                                        <p:cTn id="8"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barn(inVertical)">
                                      <p:cBhvr>
                                        <p:cTn id="14" dur="500"/>
                                        <p:tgtEl>
                                          <p:spTgt spid="5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barn(inVertical)">
                                      <p:cBhvr>
                                        <p:cTn id="19" dur="500"/>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barn(inVertical)">
                                      <p:cBhvr>
                                        <p:cTn id="24" dur="500"/>
                                        <p:tgtEl>
                                          <p:spTgt spid="5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barn(inVertical)">
                                      <p:cBhvr>
                                        <p:cTn id="29" dur="500"/>
                                        <p:tgtEl>
                                          <p:spTgt spid="5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barn(inVertical)">
                                      <p:cBhvr>
                                        <p:cTn id="34" dur="500"/>
                                        <p:tgtEl>
                                          <p:spTgt spid="5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barn(inVertical)">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barn(inVertical)">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barn(inVertical)">
                                      <p:cBhvr>
                                        <p:cTn id="49" dur="500"/>
                                        <p:tgtEl>
                                          <p:spTgt spid="62"/>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63"/>
                                        </p:tgtEl>
                                        <p:attrNameLst>
                                          <p:attrName>style.visibility</p:attrName>
                                        </p:attrNameLst>
                                      </p:cBhvr>
                                      <p:to>
                                        <p:strVal val="visible"/>
                                      </p:to>
                                    </p:set>
                                    <p:animEffect transition="in" filter="barn(inVertical)">
                                      <p:cBhvr>
                                        <p:cTn id="54" dur="500"/>
                                        <p:tgtEl>
                                          <p:spTgt spid="6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barn(inVertical)">
                                      <p:cBhvr>
                                        <p:cTn id="59" dur="500"/>
                                        <p:tgtEl>
                                          <p:spTgt spid="64"/>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barn(inVertical)">
                                      <p:cBhvr>
                                        <p:cTn id="6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59" grpId="0"/>
      <p:bldP spid="60" grpId="0"/>
      <p:bldP spid="61" grpId="0"/>
      <p:bldP spid="62" grpId="0"/>
      <p:bldP spid="63" grpId="0"/>
      <p:bldP spid="64" grpId="0"/>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1303" y="2889878"/>
            <a:ext cx="12642177" cy="4884039"/>
            <a:chOff x="0" y="0"/>
            <a:chExt cx="684184" cy="264320"/>
          </a:xfrm>
        </p:grpSpPr>
        <p:sp>
          <p:nvSpPr>
            <p:cNvPr id="3" name="Freeform 3"/>
            <p:cNvSpPr/>
            <p:nvPr/>
          </p:nvSpPr>
          <p:spPr>
            <a:xfrm>
              <a:off x="0" y="0"/>
              <a:ext cx="684184" cy="264320"/>
            </a:xfrm>
            <a:custGeom>
              <a:avLst/>
              <a:gdLst/>
              <a:ahLst/>
              <a:cxnLst/>
              <a:rect l="l" t="t" r="r" b="b"/>
              <a:pathLst>
                <a:path w="684184" h="264320">
                  <a:moveTo>
                    <a:pt x="276299" y="0"/>
                  </a:moveTo>
                  <a:cubicBezTo>
                    <a:pt x="342223" y="0"/>
                    <a:pt x="400054" y="22941"/>
                    <a:pt x="432601" y="57420"/>
                  </a:cubicBezTo>
                  <a:cubicBezTo>
                    <a:pt x="461200" y="44784"/>
                    <a:pt x="496613" y="41623"/>
                    <a:pt x="530054" y="51075"/>
                  </a:cubicBezTo>
                  <a:cubicBezTo>
                    <a:pt x="567377" y="61626"/>
                    <a:pt x="593436" y="85408"/>
                    <a:pt x="602581" y="112989"/>
                  </a:cubicBezTo>
                  <a:cubicBezTo>
                    <a:pt x="648936" y="119241"/>
                    <a:pt x="684181" y="150466"/>
                    <a:pt x="684184" y="188073"/>
                  </a:cubicBezTo>
                  <a:cubicBezTo>
                    <a:pt x="684184" y="230183"/>
                    <a:pt x="640003" y="264319"/>
                    <a:pt x="585503" y="264320"/>
                  </a:cubicBezTo>
                  <a:lnTo>
                    <a:pt x="98680" y="264320"/>
                  </a:lnTo>
                  <a:cubicBezTo>
                    <a:pt x="40977" y="264319"/>
                    <a:pt x="0" y="234397"/>
                    <a:pt x="0" y="188073"/>
                  </a:cubicBezTo>
                  <a:cubicBezTo>
                    <a:pt x="3" y="147511"/>
                    <a:pt x="41000" y="114350"/>
                    <a:pt x="92723" y="111970"/>
                  </a:cubicBezTo>
                  <a:cubicBezTo>
                    <a:pt x="100422" y="49285"/>
                    <a:pt x="179667" y="2"/>
                    <a:pt x="276299"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4" name="TextBox 4"/>
            <p:cNvSpPr txBox="1"/>
            <p:nvPr/>
          </p:nvSpPr>
          <p:spPr>
            <a:xfrm>
              <a:off x="115963" y="11619"/>
              <a:ext cx="429064" cy="252701"/>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433716" y="-184294"/>
            <a:ext cx="13003315" cy="7223496"/>
            <a:chOff x="0" y="0"/>
            <a:chExt cx="848741" cy="471551"/>
          </a:xfrm>
        </p:grpSpPr>
        <p:sp>
          <p:nvSpPr>
            <p:cNvPr id="6" name="Freeform 6"/>
            <p:cNvSpPr/>
            <p:nvPr/>
          </p:nvSpPr>
          <p:spPr>
            <a:xfrm>
              <a:off x="5973" y="0"/>
              <a:ext cx="836796" cy="470804"/>
            </a:xfrm>
            <a:custGeom>
              <a:avLst/>
              <a:gdLst/>
              <a:ahLst/>
              <a:cxnLst/>
              <a:rect l="l" t="t" r="r" b="b"/>
              <a:pathLst>
                <a:path w="836796" h="470804">
                  <a:moveTo>
                    <a:pt x="531539" y="8005"/>
                  </a:moveTo>
                  <a:lnTo>
                    <a:pt x="591706" y="20393"/>
                  </a:lnTo>
                  <a:cubicBezTo>
                    <a:pt x="617533" y="25711"/>
                    <a:pt x="642638" y="34072"/>
                    <a:pt x="666495" y="45302"/>
                  </a:cubicBezTo>
                  <a:lnTo>
                    <a:pt x="707394" y="64552"/>
                  </a:lnTo>
                  <a:cubicBezTo>
                    <a:pt x="731168" y="75743"/>
                    <a:pt x="752906" y="90827"/>
                    <a:pt x="771710" y="109181"/>
                  </a:cubicBezTo>
                  <a:lnTo>
                    <a:pt x="789167" y="126221"/>
                  </a:lnTo>
                  <a:cubicBezTo>
                    <a:pt x="807807" y="144415"/>
                    <a:pt x="821603" y="166980"/>
                    <a:pt x="829301" y="191865"/>
                  </a:cubicBezTo>
                  <a:lnTo>
                    <a:pt x="831038" y="197483"/>
                  </a:lnTo>
                  <a:cubicBezTo>
                    <a:pt x="838681" y="222190"/>
                    <a:pt x="838715" y="248624"/>
                    <a:pt x="831136" y="273351"/>
                  </a:cubicBezTo>
                  <a:lnTo>
                    <a:pt x="829203" y="279656"/>
                  </a:lnTo>
                  <a:cubicBezTo>
                    <a:pt x="821573" y="304548"/>
                    <a:pt x="807748" y="327095"/>
                    <a:pt x="789024" y="345183"/>
                  </a:cubicBezTo>
                  <a:lnTo>
                    <a:pt x="771853" y="361770"/>
                  </a:lnTo>
                  <a:cubicBezTo>
                    <a:pt x="752951" y="380030"/>
                    <a:pt x="731173" y="395058"/>
                    <a:pt x="707394" y="406251"/>
                  </a:cubicBezTo>
                  <a:lnTo>
                    <a:pt x="666495" y="425502"/>
                  </a:lnTo>
                  <a:cubicBezTo>
                    <a:pt x="642638" y="436732"/>
                    <a:pt x="617533" y="445093"/>
                    <a:pt x="591706" y="450411"/>
                  </a:cubicBezTo>
                  <a:lnTo>
                    <a:pt x="531539" y="462799"/>
                  </a:lnTo>
                  <a:cubicBezTo>
                    <a:pt x="505688" y="468122"/>
                    <a:pt x="479363" y="470804"/>
                    <a:pt x="452970" y="470804"/>
                  </a:cubicBezTo>
                  <a:lnTo>
                    <a:pt x="383825" y="470804"/>
                  </a:lnTo>
                  <a:cubicBezTo>
                    <a:pt x="357432" y="470804"/>
                    <a:pt x="331107" y="468122"/>
                    <a:pt x="305256" y="462799"/>
                  </a:cubicBezTo>
                  <a:lnTo>
                    <a:pt x="245089" y="450411"/>
                  </a:lnTo>
                  <a:cubicBezTo>
                    <a:pt x="219262" y="445093"/>
                    <a:pt x="194157" y="436732"/>
                    <a:pt x="170300" y="425502"/>
                  </a:cubicBezTo>
                  <a:lnTo>
                    <a:pt x="129401" y="406251"/>
                  </a:lnTo>
                  <a:cubicBezTo>
                    <a:pt x="105622" y="395058"/>
                    <a:pt x="83844" y="380030"/>
                    <a:pt x="64942" y="361770"/>
                  </a:cubicBezTo>
                  <a:lnTo>
                    <a:pt x="47771" y="345183"/>
                  </a:lnTo>
                  <a:cubicBezTo>
                    <a:pt x="29047" y="327095"/>
                    <a:pt x="15222" y="304548"/>
                    <a:pt x="7592" y="279656"/>
                  </a:cubicBezTo>
                  <a:lnTo>
                    <a:pt x="5659" y="273351"/>
                  </a:lnTo>
                  <a:cubicBezTo>
                    <a:pt x="-1920" y="248624"/>
                    <a:pt x="-1886" y="222190"/>
                    <a:pt x="5757" y="197483"/>
                  </a:cubicBezTo>
                  <a:lnTo>
                    <a:pt x="7494" y="191865"/>
                  </a:lnTo>
                  <a:cubicBezTo>
                    <a:pt x="15192" y="166980"/>
                    <a:pt x="28988" y="144415"/>
                    <a:pt x="47628" y="126221"/>
                  </a:cubicBezTo>
                  <a:lnTo>
                    <a:pt x="65085" y="109181"/>
                  </a:lnTo>
                  <a:cubicBezTo>
                    <a:pt x="83889" y="90827"/>
                    <a:pt x="105627" y="75743"/>
                    <a:pt x="129401" y="64552"/>
                  </a:cubicBezTo>
                  <a:lnTo>
                    <a:pt x="170300" y="45302"/>
                  </a:lnTo>
                  <a:cubicBezTo>
                    <a:pt x="194157" y="34072"/>
                    <a:pt x="219262" y="25711"/>
                    <a:pt x="245089" y="20393"/>
                  </a:cubicBezTo>
                  <a:lnTo>
                    <a:pt x="305256" y="8005"/>
                  </a:lnTo>
                  <a:cubicBezTo>
                    <a:pt x="331107" y="2682"/>
                    <a:pt x="357432" y="0"/>
                    <a:pt x="383825" y="0"/>
                  </a:cubicBezTo>
                  <a:lnTo>
                    <a:pt x="452970" y="0"/>
                  </a:lnTo>
                  <a:cubicBezTo>
                    <a:pt x="479363" y="0"/>
                    <a:pt x="505688" y="2682"/>
                    <a:pt x="531539" y="8005"/>
                  </a:cubicBezTo>
                  <a:close/>
                </a:path>
              </a:pathLst>
            </a:custGeom>
            <a:gradFill rotWithShape="1">
              <a:gsLst>
                <a:gs pos="0">
                  <a:srgbClr val="81D7FF">
                    <a:alpha val="100000"/>
                  </a:srgbClr>
                </a:gs>
                <a:gs pos="100000">
                  <a:srgbClr val="FFFFFF">
                    <a:alpha val="100000"/>
                  </a:srgbClr>
                </a:gs>
              </a:gsLst>
              <a:lin ang="5400000"/>
            </a:gradFill>
            <a:ln w="9525" cap="rnd">
              <a:solidFill>
                <a:srgbClr val="000000"/>
              </a:solidFill>
              <a:prstDash val="solid"/>
              <a:round/>
            </a:ln>
          </p:spPr>
        </p:sp>
        <p:sp>
          <p:nvSpPr>
            <p:cNvPr id="7" name="TextBox 7"/>
            <p:cNvSpPr txBox="1"/>
            <p:nvPr/>
          </p:nvSpPr>
          <p:spPr>
            <a:xfrm>
              <a:off x="127543" y="20614"/>
              <a:ext cx="593656" cy="38204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6" name="Group 8"/>
          <p:cNvGrpSpPr/>
          <p:nvPr/>
        </p:nvGrpSpPr>
        <p:grpSpPr>
          <a:xfrm>
            <a:off x="958721" y="669518"/>
            <a:ext cx="10336635" cy="5683331"/>
            <a:chOff x="0" y="0"/>
            <a:chExt cx="817711" cy="449597"/>
          </a:xfrm>
        </p:grpSpPr>
        <p:sp>
          <p:nvSpPr>
            <p:cNvPr id="67" name="Freeform 9"/>
            <p:cNvSpPr/>
            <p:nvPr/>
          </p:nvSpPr>
          <p:spPr>
            <a:xfrm>
              <a:off x="0" y="0"/>
              <a:ext cx="817711" cy="449597"/>
            </a:xfrm>
            <a:custGeom>
              <a:avLst/>
              <a:gdLst/>
              <a:ahLst/>
              <a:cxnLst/>
              <a:rect l="l" t="t" r="r" b="b"/>
              <a:pathLst>
                <a:path w="817711" h="449597">
                  <a:moveTo>
                    <a:pt x="25965" y="0"/>
                  </a:moveTo>
                  <a:lnTo>
                    <a:pt x="791746" y="0"/>
                  </a:lnTo>
                  <a:cubicBezTo>
                    <a:pt x="806086" y="0"/>
                    <a:pt x="817711" y="11625"/>
                    <a:pt x="817711" y="25965"/>
                  </a:cubicBezTo>
                  <a:lnTo>
                    <a:pt x="817711" y="423632"/>
                  </a:lnTo>
                  <a:cubicBezTo>
                    <a:pt x="817711" y="430519"/>
                    <a:pt x="814975" y="437123"/>
                    <a:pt x="810106" y="441992"/>
                  </a:cubicBezTo>
                  <a:cubicBezTo>
                    <a:pt x="805237" y="446862"/>
                    <a:pt x="798633" y="449597"/>
                    <a:pt x="791746" y="449597"/>
                  </a:cubicBezTo>
                  <a:lnTo>
                    <a:pt x="25965" y="449597"/>
                  </a:lnTo>
                  <a:cubicBezTo>
                    <a:pt x="19078" y="449597"/>
                    <a:pt x="12474" y="446862"/>
                    <a:pt x="7605" y="441992"/>
                  </a:cubicBezTo>
                  <a:cubicBezTo>
                    <a:pt x="2736" y="437123"/>
                    <a:pt x="0" y="430519"/>
                    <a:pt x="0" y="423632"/>
                  </a:cubicBezTo>
                  <a:lnTo>
                    <a:pt x="0" y="25965"/>
                  </a:lnTo>
                  <a:cubicBezTo>
                    <a:pt x="0" y="19078"/>
                    <a:pt x="2736" y="12474"/>
                    <a:pt x="7605" y="7605"/>
                  </a:cubicBezTo>
                  <a:cubicBezTo>
                    <a:pt x="12474" y="2736"/>
                    <a:pt x="19078" y="0"/>
                    <a:pt x="25965" y="0"/>
                  </a:cubicBezTo>
                  <a:close/>
                </a:path>
              </a:pathLst>
            </a:custGeom>
            <a:gradFill rotWithShape="1">
              <a:gsLst>
                <a:gs pos="0">
                  <a:srgbClr val="FFFFFF">
                    <a:alpha val="100000"/>
                  </a:srgbClr>
                </a:gs>
                <a:gs pos="50000">
                  <a:srgbClr val="FFFFFF">
                    <a:alpha val="100000"/>
                  </a:srgbClr>
                </a:gs>
                <a:gs pos="100000">
                  <a:srgbClr val="81D7FF">
                    <a:alpha val="100000"/>
                  </a:srgbClr>
                </a:gs>
              </a:gsLst>
              <a:lin ang="5400000"/>
            </a:gradFill>
            <a:ln w="9525" cap="rnd">
              <a:solidFill>
                <a:srgbClr val="000000"/>
              </a:solidFill>
              <a:prstDash val="solid"/>
              <a:round/>
            </a:ln>
          </p:spPr>
        </p:sp>
        <p:sp>
          <p:nvSpPr>
            <p:cNvPr id="68" name="TextBox 10"/>
            <p:cNvSpPr txBox="1"/>
            <p:nvPr/>
          </p:nvSpPr>
          <p:spPr>
            <a:xfrm>
              <a:off x="0" y="-47625"/>
              <a:ext cx="817711" cy="497222"/>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69" name="Group 11"/>
          <p:cNvGrpSpPr/>
          <p:nvPr/>
        </p:nvGrpSpPr>
        <p:grpSpPr>
          <a:xfrm>
            <a:off x="2197081" y="209505"/>
            <a:ext cx="7890112" cy="920024"/>
            <a:chOff x="0" y="0"/>
            <a:chExt cx="624171" cy="72781"/>
          </a:xfrm>
        </p:grpSpPr>
        <p:sp>
          <p:nvSpPr>
            <p:cNvPr id="70" name="Freeform 12"/>
            <p:cNvSpPr/>
            <p:nvPr/>
          </p:nvSpPr>
          <p:spPr>
            <a:xfrm>
              <a:off x="0" y="0"/>
              <a:ext cx="624171" cy="72781"/>
            </a:xfrm>
            <a:custGeom>
              <a:avLst/>
              <a:gdLst/>
              <a:ahLst/>
              <a:cxnLst/>
              <a:rect l="l" t="t" r="r" b="b"/>
              <a:pathLst>
                <a:path w="624171" h="72781">
                  <a:moveTo>
                    <a:pt x="36391" y="0"/>
                  </a:moveTo>
                  <a:lnTo>
                    <a:pt x="587781" y="0"/>
                  </a:lnTo>
                  <a:cubicBezTo>
                    <a:pt x="597432" y="0"/>
                    <a:pt x="606688" y="3834"/>
                    <a:pt x="613513" y="10659"/>
                  </a:cubicBezTo>
                  <a:cubicBezTo>
                    <a:pt x="620337" y="17483"/>
                    <a:pt x="624171" y="26739"/>
                    <a:pt x="624171" y="36391"/>
                  </a:cubicBezTo>
                  <a:lnTo>
                    <a:pt x="624171" y="36391"/>
                  </a:lnTo>
                  <a:cubicBezTo>
                    <a:pt x="624171" y="56489"/>
                    <a:pt x="607879" y="72781"/>
                    <a:pt x="587781" y="72781"/>
                  </a:cubicBezTo>
                  <a:lnTo>
                    <a:pt x="36391" y="72781"/>
                  </a:lnTo>
                  <a:cubicBezTo>
                    <a:pt x="26739" y="72781"/>
                    <a:pt x="17483" y="68947"/>
                    <a:pt x="10659" y="62123"/>
                  </a:cubicBezTo>
                  <a:cubicBezTo>
                    <a:pt x="3834" y="55298"/>
                    <a:pt x="0" y="46042"/>
                    <a:pt x="0" y="36391"/>
                  </a:cubicBezTo>
                  <a:lnTo>
                    <a:pt x="0" y="36391"/>
                  </a:lnTo>
                  <a:cubicBezTo>
                    <a:pt x="0" y="26739"/>
                    <a:pt x="3834" y="17483"/>
                    <a:pt x="10659" y="10659"/>
                  </a:cubicBezTo>
                  <a:cubicBezTo>
                    <a:pt x="17483" y="3834"/>
                    <a:pt x="26739" y="0"/>
                    <a:pt x="36391" y="0"/>
                  </a:cubicBezTo>
                  <a:close/>
                </a:path>
              </a:pathLst>
            </a:custGeom>
            <a:gradFill rotWithShape="1">
              <a:gsLst>
                <a:gs pos="0">
                  <a:srgbClr val="42E0AC">
                    <a:alpha val="100000"/>
                  </a:srgbClr>
                </a:gs>
                <a:gs pos="100000">
                  <a:srgbClr val="FFFFFF">
                    <a:alpha val="100000"/>
                  </a:srgbClr>
                </a:gs>
              </a:gsLst>
              <a:lin ang="5400000"/>
            </a:gradFill>
            <a:ln w="9525" cap="rnd">
              <a:solidFill>
                <a:srgbClr val="000000"/>
              </a:solidFill>
              <a:prstDash val="solid"/>
              <a:round/>
            </a:ln>
          </p:spPr>
        </p:sp>
        <p:sp>
          <p:nvSpPr>
            <p:cNvPr id="71" name="TextBox 13"/>
            <p:cNvSpPr txBox="1"/>
            <p:nvPr/>
          </p:nvSpPr>
          <p:spPr>
            <a:xfrm>
              <a:off x="0" y="-47625"/>
              <a:ext cx="624171" cy="120406"/>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2" name="Group 14"/>
          <p:cNvGrpSpPr/>
          <p:nvPr/>
        </p:nvGrpSpPr>
        <p:grpSpPr>
          <a:xfrm>
            <a:off x="2608614" y="479187"/>
            <a:ext cx="380663" cy="380663"/>
            <a:chOff x="0" y="0"/>
            <a:chExt cx="812800" cy="812800"/>
          </a:xfrm>
        </p:grpSpPr>
        <p:sp>
          <p:nvSpPr>
            <p:cNvPr id="73"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74" name="TextBox 16"/>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grpSp>
        <p:nvGrpSpPr>
          <p:cNvPr id="75" name="Group 26"/>
          <p:cNvGrpSpPr/>
          <p:nvPr/>
        </p:nvGrpSpPr>
        <p:grpSpPr>
          <a:xfrm>
            <a:off x="9318403" y="479187"/>
            <a:ext cx="380663" cy="380663"/>
            <a:chOff x="0" y="0"/>
            <a:chExt cx="812800" cy="812800"/>
          </a:xfrm>
        </p:grpSpPr>
        <p:sp>
          <p:nvSpPr>
            <p:cNvPr id="76"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100000">
                  <a:srgbClr val="FDD82E">
                    <a:alpha val="100000"/>
                  </a:srgbClr>
                </a:gs>
              </a:gsLst>
              <a:lin ang="5400000"/>
            </a:gradFill>
            <a:ln w="9525" cap="sq">
              <a:solidFill>
                <a:srgbClr val="000000"/>
              </a:solidFill>
              <a:prstDash val="solid"/>
              <a:miter/>
            </a:ln>
          </p:spPr>
        </p:sp>
        <p:sp>
          <p:nvSpPr>
            <p:cNvPr id="77" name="TextBox 28"/>
            <p:cNvSpPr txBox="1"/>
            <p:nvPr/>
          </p:nvSpPr>
          <p:spPr>
            <a:xfrm>
              <a:off x="76200" y="28575"/>
              <a:ext cx="660400" cy="708025"/>
            </a:xfrm>
            <a:prstGeom prst="rect">
              <a:avLst/>
            </a:prstGeom>
          </p:spPr>
          <p:txBody>
            <a:bodyPr lIns="33867" tIns="33867" rIns="33867" bIns="33867" rtlCol="0" anchor="ctr"/>
            <a:lstStyle/>
            <a:p>
              <a:pPr algn="ctr">
                <a:lnSpc>
                  <a:spcPts val="1773"/>
                </a:lnSpc>
                <a:spcBef>
                  <a:spcPct val="0"/>
                </a:spcBef>
              </a:pPr>
              <a:endParaRPr sz="1200"/>
            </a:p>
          </p:txBody>
        </p:sp>
      </p:grpSp>
      <p:sp>
        <p:nvSpPr>
          <p:cNvPr id="78" name="TextBox 77"/>
          <p:cNvSpPr txBox="1"/>
          <p:nvPr/>
        </p:nvSpPr>
        <p:spPr>
          <a:xfrm>
            <a:off x="4991282" y="249178"/>
            <a:ext cx="2743200" cy="830997"/>
          </a:xfrm>
          <a:prstGeom prst="rect">
            <a:avLst/>
          </a:prstGeom>
          <a:noFill/>
        </p:spPr>
        <p:txBody>
          <a:bodyPr wrap="square" rtlCol="0">
            <a:spAutoFit/>
          </a:bodyPr>
          <a:lstStyle/>
          <a:p>
            <a:r>
              <a:rPr lang="vi-VN" sz="4800" b="1" smtClean="0">
                <a:solidFill>
                  <a:srgbClr val="FF0000"/>
                </a:solidFill>
                <a:latin typeface="+mj-lt"/>
              </a:rPr>
              <a:t>Câu 2:</a:t>
            </a:r>
            <a:endParaRPr lang="en-US" sz="4800" b="1">
              <a:solidFill>
                <a:srgbClr val="FF0000"/>
              </a:solidFill>
              <a:latin typeface="+mj-lt"/>
            </a:endParaRPr>
          </a:p>
        </p:txBody>
      </p:sp>
      <p:sp>
        <p:nvSpPr>
          <p:cNvPr id="79" name="TextBox 78"/>
          <p:cNvSpPr txBox="1"/>
          <p:nvPr/>
        </p:nvSpPr>
        <p:spPr>
          <a:xfrm>
            <a:off x="1527288" y="1500515"/>
            <a:ext cx="9603189" cy="1754326"/>
          </a:xfrm>
          <a:prstGeom prst="rect">
            <a:avLst/>
          </a:prstGeom>
          <a:noFill/>
        </p:spPr>
        <p:txBody>
          <a:bodyPr wrap="square" rtlCol="0">
            <a:spAutoFit/>
          </a:bodyPr>
          <a:lstStyle/>
          <a:p>
            <a:pPr algn="ctr"/>
            <a:r>
              <a:rPr lang="en-US" sz="5400" b="1" dirty="0" err="1" smtClean="0">
                <a:solidFill>
                  <a:srgbClr val="002060"/>
                </a:solidFill>
                <a:latin typeface="Times New Roman" panose="02020603050405020304" pitchFamily="18" charset="0"/>
                <a:cs typeface="Times New Roman" panose="02020603050405020304" pitchFamily="18" charset="0"/>
              </a:rPr>
              <a:t>Chúa</a:t>
            </a:r>
            <a:r>
              <a:rPr lang="en-US" sz="5400" b="1" dirty="0" smtClean="0">
                <a:solidFill>
                  <a:srgbClr val="002060"/>
                </a:solidFill>
                <a:latin typeface="Times New Roman" panose="02020603050405020304" pitchFamily="18" charset="0"/>
                <a:cs typeface="Times New Roman" panose="02020603050405020304" pitchFamily="18" charset="0"/>
              </a:rPr>
              <a:t> </a:t>
            </a:r>
            <a:r>
              <a:rPr lang="en-US" sz="5400" b="1" dirty="0" err="1" smtClean="0">
                <a:solidFill>
                  <a:srgbClr val="002060"/>
                </a:solidFill>
                <a:latin typeface="Times New Roman" panose="02020603050405020304" pitchFamily="18" charset="0"/>
                <a:cs typeface="Times New Roman" panose="02020603050405020304" pitchFamily="18" charset="0"/>
              </a:rPr>
              <a:t>Giêsu</a:t>
            </a:r>
            <a:r>
              <a:rPr lang="en-US" sz="5400" b="1" dirty="0" smtClean="0">
                <a:solidFill>
                  <a:srgbClr val="002060"/>
                </a:solidFill>
                <a:latin typeface="Times New Roman" panose="02020603050405020304" pitchFamily="18" charset="0"/>
                <a:cs typeface="Times New Roman" panose="02020603050405020304" pitchFamily="18" charset="0"/>
              </a:rPr>
              <a:t> </a:t>
            </a:r>
            <a:r>
              <a:rPr lang="vi-VN" sz="5400" b="1" dirty="0" smtClean="0">
                <a:solidFill>
                  <a:srgbClr val="002060"/>
                </a:solidFill>
                <a:latin typeface="Times New Roman" panose="02020603050405020304" pitchFamily="18" charset="0"/>
                <a:cs typeface="Times New Roman" panose="02020603050405020304" pitchFamily="18" charset="0"/>
              </a:rPr>
              <a:t>xuống thuyền </a:t>
            </a:r>
          </a:p>
          <a:p>
            <a:pPr algn="ctr"/>
            <a:r>
              <a:rPr lang="vi-VN" sz="5400" b="1" dirty="0" smtClean="0">
                <a:solidFill>
                  <a:srgbClr val="002060"/>
                </a:solidFill>
                <a:latin typeface="Times New Roman" panose="02020603050405020304" pitchFamily="18" charset="0"/>
                <a:cs typeface="Times New Roman" panose="02020603050405020304" pitchFamily="18" charset="0"/>
              </a:rPr>
              <a:t>đi đến nơi nào</a:t>
            </a:r>
            <a:r>
              <a:rPr lang="en-US" sz="5400" b="1" dirty="0" smtClean="0">
                <a:solidFill>
                  <a:srgbClr val="002060"/>
                </a:solidFill>
                <a:latin typeface="Times New Roman" panose="02020603050405020304" pitchFamily="18" charset="0"/>
                <a:cs typeface="Times New Roman" panose="02020603050405020304" pitchFamily="18" charset="0"/>
              </a:rPr>
              <a:t>?</a:t>
            </a:r>
            <a:endParaRPr lang="en-US" sz="5400" b="1" dirty="0">
              <a:solidFill>
                <a:srgbClr val="002060"/>
              </a:solidFill>
              <a:latin typeface="Times New Roman" panose="02020603050405020304" pitchFamily="18" charset="0"/>
              <a:cs typeface="Times New Roman" panose="02020603050405020304" pitchFamily="18" charset="0"/>
            </a:endParaRPr>
          </a:p>
        </p:txBody>
      </p:sp>
      <p:sp>
        <p:nvSpPr>
          <p:cNvPr id="80" name="Rounded Rectangle 79"/>
          <p:cNvSpPr/>
          <p:nvPr/>
        </p:nvSpPr>
        <p:spPr>
          <a:xfrm>
            <a:off x="7068363" y="389608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p:cNvSpPr/>
          <p:nvPr/>
        </p:nvSpPr>
        <p:spPr>
          <a:xfrm>
            <a:off x="7934121" y="389608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ed Rectangle 81"/>
          <p:cNvSpPr/>
          <p:nvPr/>
        </p:nvSpPr>
        <p:spPr>
          <a:xfrm>
            <a:off x="8799879" y="389608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p:cNvSpPr/>
          <p:nvPr/>
        </p:nvSpPr>
        <p:spPr>
          <a:xfrm>
            <a:off x="2737208" y="3898339"/>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p:cNvSpPr/>
          <p:nvPr/>
        </p:nvSpPr>
        <p:spPr>
          <a:xfrm>
            <a:off x="3602966" y="3898338"/>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p:cNvSpPr/>
          <p:nvPr/>
        </p:nvSpPr>
        <p:spPr>
          <a:xfrm>
            <a:off x="4468724" y="3898337"/>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88"/>
          <p:cNvSpPr/>
          <p:nvPr/>
        </p:nvSpPr>
        <p:spPr>
          <a:xfrm>
            <a:off x="5334482" y="3898336"/>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a:off x="6200240" y="3898335"/>
            <a:ext cx="785447" cy="7854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p:cNvSpPr txBox="1"/>
          <p:nvPr/>
        </p:nvSpPr>
        <p:spPr>
          <a:xfrm>
            <a:off x="2785848" y="3888996"/>
            <a:ext cx="574766" cy="830997"/>
          </a:xfrm>
          <a:prstGeom prst="rect">
            <a:avLst/>
          </a:prstGeom>
          <a:noFill/>
        </p:spPr>
        <p:txBody>
          <a:bodyPr wrap="square" rtlCol="0">
            <a:spAutoFit/>
          </a:bodyPr>
          <a:lstStyle/>
          <a:p>
            <a:r>
              <a:rPr lang="vi-VN" sz="4800" b="1" dirty="0" smtClean="0">
                <a:solidFill>
                  <a:srgbClr val="FFFF00"/>
                </a:solidFill>
                <a:latin typeface="+mj-lt"/>
              </a:rPr>
              <a:t>H</a:t>
            </a:r>
            <a:endParaRPr lang="en-US" sz="4800" b="1" dirty="0">
              <a:solidFill>
                <a:srgbClr val="FFFF00"/>
              </a:solidFill>
              <a:latin typeface="+mj-lt"/>
            </a:endParaRPr>
          </a:p>
        </p:txBody>
      </p:sp>
      <p:sp>
        <p:nvSpPr>
          <p:cNvPr id="92" name="TextBox 91"/>
          <p:cNvSpPr txBox="1"/>
          <p:nvPr/>
        </p:nvSpPr>
        <p:spPr>
          <a:xfrm>
            <a:off x="3681248" y="3888992"/>
            <a:ext cx="574766" cy="830997"/>
          </a:xfrm>
          <a:prstGeom prst="rect">
            <a:avLst/>
          </a:prstGeom>
          <a:noFill/>
        </p:spPr>
        <p:txBody>
          <a:bodyPr wrap="square" rtlCol="0">
            <a:spAutoFit/>
          </a:bodyPr>
          <a:lstStyle/>
          <a:p>
            <a:r>
              <a:rPr lang="vi-VN" sz="4800" b="1" dirty="0" smtClean="0">
                <a:solidFill>
                  <a:srgbClr val="FFFF00"/>
                </a:solidFill>
                <a:latin typeface="+mj-lt"/>
              </a:rPr>
              <a:t>O</a:t>
            </a:r>
            <a:endParaRPr lang="en-US" sz="4800" b="1" dirty="0">
              <a:solidFill>
                <a:srgbClr val="FFFF00"/>
              </a:solidFill>
              <a:latin typeface="+mj-lt"/>
            </a:endParaRPr>
          </a:p>
        </p:txBody>
      </p:sp>
      <p:sp>
        <p:nvSpPr>
          <p:cNvPr id="93" name="TextBox 92"/>
          <p:cNvSpPr txBox="1"/>
          <p:nvPr/>
        </p:nvSpPr>
        <p:spPr>
          <a:xfrm>
            <a:off x="4524858" y="3888994"/>
            <a:ext cx="574766" cy="830997"/>
          </a:xfrm>
          <a:prstGeom prst="rect">
            <a:avLst/>
          </a:prstGeom>
          <a:noFill/>
        </p:spPr>
        <p:txBody>
          <a:bodyPr wrap="square" rtlCol="0">
            <a:spAutoFit/>
          </a:bodyPr>
          <a:lstStyle/>
          <a:p>
            <a:r>
              <a:rPr lang="vi-VN" sz="4800" b="1" dirty="0" smtClean="0">
                <a:solidFill>
                  <a:srgbClr val="FFFF00"/>
                </a:solidFill>
                <a:latin typeface="+mj-lt"/>
              </a:rPr>
              <a:t>A</a:t>
            </a:r>
            <a:endParaRPr lang="en-US" sz="4800" b="1" dirty="0">
              <a:solidFill>
                <a:srgbClr val="FFFF00"/>
              </a:solidFill>
              <a:latin typeface="+mj-lt"/>
            </a:endParaRPr>
          </a:p>
        </p:txBody>
      </p:sp>
      <p:sp>
        <p:nvSpPr>
          <p:cNvPr id="94" name="TextBox 93"/>
          <p:cNvSpPr txBox="1"/>
          <p:nvPr/>
        </p:nvSpPr>
        <p:spPr>
          <a:xfrm>
            <a:off x="5394363" y="3888993"/>
            <a:ext cx="574766" cy="830997"/>
          </a:xfrm>
          <a:prstGeom prst="rect">
            <a:avLst/>
          </a:prstGeom>
          <a:noFill/>
        </p:spPr>
        <p:txBody>
          <a:bodyPr wrap="square" rtlCol="0">
            <a:spAutoFit/>
          </a:bodyPr>
          <a:lstStyle/>
          <a:p>
            <a:r>
              <a:rPr lang="vi-VN" sz="4800" b="1" dirty="0" smtClean="0">
                <a:solidFill>
                  <a:srgbClr val="FFFF00"/>
                </a:solidFill>
                <a:latin typeface="+mj-lt"/>
              </a:rPr>
              <a:t>N</a:t>
            </a:r>
            <a:endParaRPr lang="en-US" sz="4800" b="1" dirty="0">
              <a:solidFill>
                <a:srgbClr val="FFFF00"/>
              </a:solidFill>
              <a:latin typeface="+mj-lt"/>
            </a:endParaRPr>
          </a:p>
        </p:txBody>
      </p:sp>
      <p:sp>
        <p:nvSpPr>
          <p:cNvPr id="95" name="TextBox 94"/>
          <p:cNvSpPr txBox="1"/>
          <p:nvPr/>
        </p:nvSpPr>
        <p:spPr>
          <a:xfrm>
            <a:off x="6263868" y="3888992"/>
            <a:ext cx="574766" cy="830997"/>
          </a:xfrm>
          <a:prstGeom prst="rect">
            <a:avLst/>
          </a:prstGeom>
          <a:noFill/>
        </p:spPr>
        <p:txBody>
          <a:bodyPr wrap="square" rtlCol="0">
            <a:spAutoFit/>
          </a:bodyPr>
          <a:lstStyle/>
          <a:p>
            <a:r>
              <a:rPr lang="vi-VN" sz="4800" b="1" dirty="0" smtClean="0">
                <a:solidFill>
                  <a:srgbClr val="FFFF00"/>
                </a:solidFill>
                <a:latin typeface="+mj-lt"/>
              </a:rPr>
              <a:t>G</a:t>
            </a:r>
            <a:endParaRPr lang="en-US" sz="4800" b="1" dirty="0">
              <a:solidFill>
                <a:srgbClr val="FFFF00"/>
              </a:solidFill>
              <a:latin typeface="+mj-lt"/>
            </a:endParaRPr>
          </a:p>
        </p:txBody>
      </p:sp>
      <p:sp>
        <p:nvSpPr>
          <p:cNvPr id="96" name="TextBox 95"/>
          <p:cNvSpPr txBox="1"/>
          <p:nvPr/>
        </p:nvSpPr>
        <p:spPr>
          <a:xfrm>
            <a:off x="7142527" y="3882132"/>
            <a:ext cx="574766" cy="830997"/>
          </a:xfrm>
          <a:prstGeom prst="rect">
            <a:avLst/>
          </a:prstGeom>
          <a:noFill/>
        </p:spPr>
        <p:txBody>
          <a:bodyPr wrap="square" rtlCol="0">
            <a:spAutoFit/>
          </a:bodyPr>
          <a:lstStyle/>
          <a:p>
            <a:r>
              <a:rPr lang="vi-VN" sz="4800" b="1" dirty="0" smtClean="0">
                <a:solidFill>
                  <a:srgbClr val="FFFF00"/>
                </a:solidFill>
                <a:latin typeface="+mj-lt"/>
              </a:rPr>
              <a:t>Đ</a:t>
            </a:r>
            <a:endParaRPr lang="en-US" sz="4800" b="1" dirty="0">
              <a:solidFill>
                <a:srgbClr val="FFFF00"/>
              </a:solidFill>
              <a:latin typeface="+mj-lt"/>
            </a:endParaRPr>
          </a:p>
        </p:txBody>
      </p:sp>
      <p:sp>
        <p:nvSpPr>
          <p:cNvPr id="97" name="TextBox 96"/>
          <p:cNvSpPr txBox="1"/>
          <p:nvPr/>
        </p:nvSpPr>
        <p:spPr>
          <a:xfrm>
            <a:off x="8129907" y="3886371"/>
            <a:ext cx="574766" cy="830997"/>
          </a:xfrm>
          <a:prstGeom prst="rect">
            <a:avLst/>
          </a:prstGeom>
          <a:noFill/>
        </p:spPr>
        <p:txBody>
          <a:bodyPr wrap="square" rtlCol="0">
            <a:spAutoFit/>
          </a:bodyPr>
          <a:lstStyle/>
          <a:p>
            <a:r>
              <a:rPr lang="vi-VN" sz="4800" b="1" dirty="0" smtClean="0">
                <a:solidFill>
                  <a:srgbClr val="FFFF00"/>
                </a:solidFill>
                <a:latin typeface="+mj-lt"/>
              </a:rPr>
              <a:t>Ị</a:t>
            </a:r>
            <a:endParaRPr lang="en-US" sz="4800" b="1" dirty="0">
              <a:solidFill>
                <a:srgbClr val="FFFF00"/>
              </a:solidFill>
              <a:latin typeface="+mj-lt"/>
            </a:endParaRPr>
          </a:p>
        </p:txBody>
      </p:sp>
      <p:sp>
        <p:nvSpPr>
          <p:cNvPr id="98" name="TextBox 97"/>
          <p:cNvSpPr txBox="1"/>
          <p:nvPr/>
        </p:nvSpPr>
        <p:spPr>
          <a:xfrm>
            <a:off x="8882153" y="3877547"/>
            <a:ext cx="574766" cy="830997"/>
          </a:xfrm>
          <a:prstGeom prst="rect">
            <a:avLst/>
          </a:prstGeom>
          <a:noFill/>
        </p:spPr>
        <p:txBody>
          <a:bodyPr wrap="square" rtlCol="0">
            <a:spAutoFit/>
          </a:bodyPr>
          <a:lstStyle/>
          <a:p>
            <a:r>
              <a:rPr lang="vi-VN" sz="4800" b="1" dirty="0" smtClean="0">
                <a:solidFill>
                  <a:srgbClr val="FFFF00"/>
                </a:solidFill>
                <a:latin typeface="+mj-lt"/>
              </a:rPr>
              <a:t>A</a:t>
            </a:r>
            <a:endParaRPr lang="en-US" sz="4800" b="1" dirty="0">
              <a:solidFill>
                <a:srgbClr val="FFFF00"/>
              </a:solidFill>
              <a:latin typeface="+mj-lt"/>
            </a:endParaRPr>
          </a:p>
        </p:txBody>
      </p:sp>
    </p:spTree>
    <p:extLst>
      <p:ext uri="{BB962C8B-B14F-4D97-AF65-F5344CB8AC3E}">
        <p14:creationId xmlns:p14="http://schemas.microsoft.com/office/powerpoint/2010/main" val="132499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0"/>
                                        <p:tgtEl>
                                          <p:spTgt spid="79"/>
                                        </p:tgtEl>
                                      </p:cBhvr>
                                    </p:animEffect>
                                    <p:anim calcmode="lin" valueType="num">
                                      <p:cBhvr>
                                        <p:cTn id="8" dur="1000" fill="hold"/>
                                        <p:tgtEl>
                                          <p:spTgt spid="79"/>
                                        </p:tgtEl>
                                        <p:attrNameLst>
                                          <p:attrName>ppt_x</p:attrName>
                                        </p:attrNameLst>
                                      </p:cBhvr>
                                      <p:tavLst>
                                        <p:tav tm="0">
                                          <p:val>
                                            <p:strVal val="#ppt_x"/>
                                          </p:val>
                                        </p:tav>
                                        <p:tav tm="100000">
                                          <p:val>
                                            <p:strVal val="#ppt_x"/>
                                          </p:val>
                                        </p:tav>
                                      </p:tavLst>
                                    </p:anim>
                                    <p:anim calcmode="lin" valueType="num">
                                      <p:cBhvr>
                                        <p:cTn id="9"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1"/>
                                        </p:tgtEl>
                                        <p:attrNameLst>
                                          <p:attrName>style.visibility</p:attrName>
                                        </p:attrNameLst>
                                      </p:cBhvr>
                                      <p:to>
                                        <p:strVal val="visible"/>
                                      </p:to>
                                    </p:set>
                                    <p:animEffect transition="in" filter="barn(inVertical)">
                                      <p:cBhvr>
                                        <p:cTn id="14" dur="10"/>
                                        <p:tgtEl>
                                          <p:spTgt spid="9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wipe(down)">
                                      <p:cBhvr>
                                        <p:cTn id="19" dur="10"/>
                                        <p:tgtEl>
                                          <p:spTgt spid="9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3"/>
                                        </p:tgtEl>
                                        <p:attrNameLst>
                                          <p:attrName>style.visibility</p:attrName>
                                        </p:attrNameLst>
                                      </p:cBhvr>
                                      <p:to>
                                        <p:strVal val="visible"/>
                                      </p:to>
                                    </p:set>
                                    <p:animEffect transition="in" filter="barn(inVertical)">
                                      <p:cBhvr>
                                        <p:cTn id="24" dur="10"/>
                                        <p:tgtEl>
                                          <p:spTgt spid="9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500"/>
                                  </p:stCondLst>
                                  <p:childTnLst>
                                    <p:set>
                                      <p:cBhvr>
                                        <p:cTn id="28" dur="1" fill="hold">
                                          <p:stCondLst>
                                            <p:cond delay="0"/>
                                          </p:stCondLst>
                                        </p:cTn>
                                        <p:tgtEl>
                                          <p:spTgt spid="94"/>
                                        </p:tgtEl>
                                        <p:attrNameLst>
                                          <p:attrName>style.visibility</p:attrName>
                                        </p:attrNameLst>
                                      </p:cBhvr>
                                      <p:to>
                                        <p:strVal val="visible"/>
                                      </p:to>
                                    </p:set>
                                    <p:animEffect transition="in" filter="barn(inVertical)">
                                      <p:cBhvr>
                                        <p:cTn id="29" dur="10"/>
                                        <p:tgtEl>
                                          <p:spTgt spid="9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barn(inVertical)">
                                      <p:cBhvr>
                                        <p:cTn id="34" dur="10"/>
                                        <p:tgtEl>
                                          <p:spTgt spid="9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barn(inVertical)">
                                      <p:cBhvr>
                                        <p:cTn id="39" dur="10"/>
                                        <p:tgtEl>
                                          <p:spTgt spid="9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97"/>
                                        </p:tgtEl>
                                        <p:attrNameLst>
                                          <p:attrName>style.visibility</p:attrName>
                                        </p:attrNameLst>
                                      </p:cBhvr>
                                      <p:to>
                                        <p:strVal val="visible"/>
                                      </p:to>
                                    </p:set>
                                    <p:animEffect transition="in" filter="barn(inVertical)">
                                      <p:cBhvr>
                                        <p:cTn id="44" dur="10"/>
                                        <p:tgtEl>
                                          <p:spTgt spid="9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98"/>
                                        </p:tgtEl>
                                        <p:attrNameLst>
                                          <p:attrName>style.visibility</p:attrName>
                                        </p:attrNameLst>
                                      </p:cBhvr>
                                      <p:to>
                                        <p:strVal val="visible"/>
                                      </p:to>
                                    </p:set>
                                    <p:animEffect transition="in" filter="barn(inVertical)">
                                      <p:cBhvr>
                                        <p:cTn id="49" dur="1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91" grpId="0"/>
      <p:bldP spid="92" grpId="0"/>
      <p:bldP spid="93" grpId="0"/>
      <p:bldP spid="94" grpId="0"/>
      <p:bldP spid="95" grpId="0"/>
      <p:bldP spid="96" grpId="0"/>
      <p:bldP spid="97" grpId="0"/>
      <p:bldP spid="9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506</Words>
  <Application>Microsoft Office PowerPoint</Application>
  <PresentationFormat>Widescreen</PresentationFormat>
  <Paragraphs>123</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DT Phudu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Windows User</cp:lastModifiedBy>
  <cp:revision>7</cp:revision>
  <dcterms:created xsi:type="dcterms:W3CDTF">2026-07-22T00:46:29Z</dcterms:created>
  <dcterms:modified xsi:type="dcterms:W3CDTF">2026-07-23T02:23:00Z</dcterms:modified>
</cp:coreProperties>
</file>