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svg" ContentType="image/sv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6" r:id="rId18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tags" Target="tags/tag1.xml" /><Relationship Id="rId2" Type="http://schemas.openxmlformats.org/officeDocument/2006/relationships/notesMaster" Target="notesMasters/notesMaster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F71EB-A870-43D1-9433-CFFDDFEB79DB}" type="datetimeFigureOut">
              <a:rPr lang="en-US" smtClean="0"/>
              <a:t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9DBAD-FFC3-48EC-9BF4-D6CB9346D1AF}" type="slidenum">
              <a:rPr lang="en-US" smtClean="0"/>
              <a:t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C0095E1-18B2-44B0-911C-ED756B8DB9C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25.svg" /><Relationship Id="rId4" Type="http://schemas.openxmlformats.org/officeDocument/2006/relationships/image" Target="../media/image26.svg" /><Relationship Id="rId5" Type="http://schemas.openxmlformats.org/officeDocument/2006/relationships/audio" Target="../media/audio22.wav" /><Relationship Id="rId6" Type="http://schemas.openxmlformats.org/officeDocument/2006/relationships/audio" Target="../media/audio11.wav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27.svg" /><Relationship Id="rId4" Type="http://schemas.openxmlformats.org/officeDocument/2006/relationships/image" Target="../media/image28.png" /><Relationship Id="rId5" Type="http://schemas.openxmlformats.org/officeDocument/2006/relationships/image" Target="../media/image23.png" /><Relationship Id="rId6" Type="http://schemas.openxmlformats.org/officeDocument/2006/relationships/image" Target="../media/image29.svg" /><Relationship Id="rId7" Type="http://schemas.openxmlformats.org/officeDocument/2006/relationships/audio" Target="../media/audio11.wav" /><Relationship Id="rId8" Type="http://schemas.openxmlformats.org/officeDocument/2006/relationships/audio" Target="../media/audio22.wav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png" /><Relationship Id="rId3" Type="http://schemas.openxmlformats.org/officeDocument/2006/relationships/image" Target="../media/image31.svg" /><Relationship Id="rId4" Type="http://schemas.openxmlformats.org/officeDocument/2006/relationships/image" Target="../media/image32.png" /><Relationship Id="rId5" Type="http://schemas.openxmlformats.org/officeDocument/2006/relationships/image" Target="../media/image33.svg" /><Relationship Id="rId6" Type="http://schemas.openxmlformats.org/officeDocument/2006/relationships/image" Target="../media/image34.svg" /><Relationship Id="rId7" Type="http://schemas.openxmlformats.org/officeDocument/2006/relationships/audio" Target="../media/audio22.wav" /><Relationship Id="rId8" Type="http://schemas.openxmlformats.org/officeDocument/2006/relationships/audio" Target="../media/audio11.wav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35.svg" /><Relationship Id="rId4" Type="http://schemas.openxmlformats.org/officeDocument/2006/relationships/image" Target="../media/image36.png" /><Relationship Id="rId5" Type="http://schemas.openxmlformats.org/officeDocument/2006/relationships/image" Target="../media/image37.svg" /><Relationship Id="rId6" Type="http://schemas.openxmlformats.org/officeDocument/2006/relationships/image" Target="../media/image38.png" /><Relationship Id="rId7" Type="http://schemas.openxmlformats.org/officeDocument/2006/relationships/audio" Target="../media/audio11.wav" /><Relationship Id="rId8" Type="http://schemas.openxmlformats.org/officeDocument/2006/relationships/audio" Target="../media/audio22.wav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audio" Target="../media/audio11.wav" /><Relationship Id="rId2" Type="http://schemas.openxmlformats.org/officeDocument/2006/relationships/image" Target="../media/image20.png" /><Relationship Id="rId3" Type="http://schemas.openxmlformats.org/officeDocument/2006/relationships/image" Target="../media/image39.svg" /><Relationship Id="rId4" Type="http://schemas.openxmlformats.org/officeDocument/2006/relationships/image" Target="../media/image40.png" /><Relationship Id="rId5" Type="http://schemas.openxmlformats.org/officeDocument/2006/relationships/image" Target="../media/image23.png" /><Relationship Id="rId6" Type="http://schemas.openxmlformats.org/officeDocument/2006/relationships/image" Target="../media/image41.svg" /><Relationship Id="rId7" Type="http://schemas.openxmlformats.org/officeDocument/2006/relationships/image" Target="../media/image42.png" /><Relationship Id="rId8" Type="http://schemas.openxmlformats.org/officeDocument/2006/relationships/image" Target="../media/image43.svg" /><Relationship Id="rId9" Type="http://schemas.openxmlformats.org/officeDocument/2006/relationships/audio" Target="../media/audio22.wav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44.svg" /><Relationship Id="rId4" Type="http://schemas.openxmlformats.org/officeDocument/2006/relationships/image" Target="../media/image42.png" /><Relationship Id="rId5" Type="http://schemas.openxmlformats.org/officeDocument/2006/relationships/image" Target="../media/image45.svg" /><Relationship Id="rId6" Type="http://schemas.openxmlformats.org/officeDocument/2006/relationships/image" Target="../media/image46.svg" /><Relationship Id="rId7" Type="http://schemas.openxmlformats.org/officeDocument/2006/relationships/audio" Target="../media/audio22.wav" /><Relationship Id="rId8" Type="http://schemas.openxmlformats.org/officeDocument/2006/relationships/audio" Target="../media/audio11.wav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7.jpeg" /><Relationship Id="rId3" Type="http://schemas.openxmlformats.org/officeDocument/2006/relationships/image" Target="../media/image48.png" /><Relationship Id="rId4" Type="http://schemas.microsoft.com/office/2007/relationships/hdphoto" Target="../media/image49.wdp" /><Relationship Id="rId5" Type="http://schemas.openxmlformats.org/officeDocument/2006/relationships/image" Target="../media/image50.png" /><Relationship Id="rId6" Type="http://schemas.openxmlformats.org/officeDocument/2006/relationships/image" Target="../media/image51.png" /><Relationship Id="rId7" Type="http://schemas.microsoft.com/office/2007/relationships/hdphoto" Target="../media/image52.wdp" /><Relationship Id="rId8" Type="http://schemas.openxmlformats.org/officeDocument/2006/relationships/image" Target="../media/image5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png" /><Relationship Id="rId3" Type="http://schemas.openxmlformats.org/officeDocument/2006/relationships/image" Target="../media/image4.svg" /><Relationship Id="rId4" Type="http://schemas.openxmlformats.org/officeDocument/2006/relationships/image" Target="../media/image5.png" /><Relationship Id="rId5" Type="http://schemas.openxmlformats.org/officeDocument/2006/relationships/image" Target="../media/image6.sv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png" /><Relationship Id="rId3" Type="http://schemas.openxmlformats.org/officeDocument/2006/relationships/image" Target="../media/image8.svg" /><Relationship Id="rId4" Type="http://schemas.openxmlformats.org/officeDocument/2006/relationships/image" Target="../media/image9.png" /><Relationship Id="rId5" Type="http://schemas.openxmlformats.org/officeDocument/2006/relationships/image" Target="../media/image10.sv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9.svg" /><Relationship Id="rId11" Type="http://schemas.openxmlformats.org/officeDocument/2006/relationships/audio" Target="../media/audio11.wav" /><Relationship Id="rId12" Type="http://schemas.openxmlformats.org/officeDocument/2006/relationships/audio" Target="../media/audio22.wav" /><Relationship Id="rId2" Type="http://schemas.openxmlformats.org/officeDocument/2006/relationships/image" Target="../media/image11.png" /><Relationship Id="rId3" Type="http://schemas.openxmlformats.org/officeDocument/2006/relationships/image" Target="../media/image12.svg" /><Relationship Id="rId4" Type="http://schemas.openxmlformats.org/officeDocument/2006/relationships/image" Target="../media/image13.png" /><Relationship Id="rId5" Type="http://schemas.openxmlformats.org/officeDocument/2006/relationships/image" Target="../media/image14.svg" /><Relationship Id="rId6" Type="http://schemas.openxmlformats.org/officeDocument/2006/relationships/image" Target="../media/image15.png" /><Relationship Id="rId7" Type="http://schemas.openxmlformats.org/officeDocument/2006/relationships/image" Target="../media/image16.png" /><Relationship Id="rId8" Type="http://schemas.openxmlformats.org/officeDocument/2006/relationships/image" Target="../media/image17.svg" /><Relationship Id="rId9" Type="http://schemas.openxmlformats.org/officeDocument/2006/relationships/image" Target="../media/image1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21.sv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svg" /><Relationship Id="rId7" Type="http://schemas.openxmlformats.org/officeDocument/2006/relationships/audio" Target="../media/audio22.wav" /><Relationship Id="rId8" Type="http://schemas.openxmlformats.org/officeDocument/2006/relationships/audio" Target="../media/audio11.wav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-304800" y="-177800"/>
            <a:ext cx="12572153" cy="7071783"/>
          </a:xfrm>
          <a:prstGeom prst="rect">
            <a:avLst/>
          </a:prstGeom>
        </p:spPr>
      </p:pic>
      <p:sp>
        <p:nvSpPr>
          <p:cNvPr id="6" name="Hộp Văn bản 3"/>
          <p:cNvSpPr txBox="1"/>
          <p:nvPr/>
        </p:nvSpPr>
        <p:spPr>
          <a:xfrm>
            <a:off x="-1422400" y="1143000"/>
            <a:ext cx="11776710" cy="16251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8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NHẬT </a:t>
            </a:r>
            <a:r>
              <a:rPr lang="vi-VN" sz="8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sz="8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vi-VN" altLang="en-US" sz="8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 NIÊN</a:t>
            </a:r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8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vi-VN" sz="8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3"/>
          <p:cNvSpPr txBox="1"/>
          <p:nvPr/>
        </p:nvSpPr>
        <p:spPr>
          <a:xfrm>
            <a:off x="101600" y="2159000"/>
            <a:ext cx="925322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865">
              <a:solidFill>
                <a:srgbClr val="FF0000"/>
              </a:solidFill>
              <a:latin typeface="DT Phudu Black" charset="0"/>
              <a:cs typeface="DT Phudu Black" charset="0"/>
            </a:endParaRPr>
          </a:p>
          <a:p>
            <a:pPr algn="ctr"/>
            <a:endParaRPr lang="en-US" sz="5865">
              <a:solidFill>
                <a:srgbClr val="FF0000"/>
              </a:solidFill>
              <a:latin typeface="DT Phudu Black" charset="0"/>
              <a:cs typeface="DT Phudu Black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2"/>
      <p:bldP spid="7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1485497">
            <a:off x="-5635310" y="1393464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8" name="Freeform 3"/>
          <p:cNvSpPr/>
          <p:nvPr/>
        </p:nvSpPr>
        <p:spPr>
          <a:xfrm rot="-1098312">
            <a:off x="8019467" y="692503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5"/>
                </a:lnTo>
                <a:lnTo>
                  <a:pt x="0" y="5511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9" name="Group 4"/>
          <p:cNvGrpSpPr/>
          <p:nvPr/>
        </p:nvGrpSpPr>
        <p:grpSpPr>
          <a:xfrm>
            <a:off x="685800" y="589513"/>
            <a:ext cx="10737605" cy="5582687"/>
            <a:chExt cx="4242017" cy="2205506"/>
          </a:xfrm>
        </p:grpSpPr>
        <p:sp>
          <p:nvSpPr>
            <p:cNvPr id="11" name="Freeform 5"/>
            <p:cNvSpPr/>
            <p:nvPr/>
          </p:nvSpPr>
          <p:spPr>
            <a:xfrm>
              <a:off x="0" y="0"/>
              <a:ext cx="4242017" cy="2205506"/>
            </a:xfrm>
            <a:custGeom>
              <a:rect l="l" t="t" r="r" b="b"/>
              <a:pathLst>
                <a:path w="4242017" h="2205506">
                  <a:moveTo>
                    <a:pt x="24514" y="0"/>
                  </a:moveTo>
                  <a:lnTo>
                    <a:pt x="4217502" y="0"/>
                  </a:lnTo>
                  <a:cubicBezTo>
                    <a:pt x="4224004" y="0"/>
                    <a:pt x="4230239" y="2583"/>
                    <a:pt x="4234836" y="7180"/>
                  </a:cubicBezTo>
                  <a:cubicBezTo>
                    <a:pt x="4239434" y="11777"/>
                    <a:pt x="4242017" y="18013"/>
                    <a:pt x="4242017" y="24514"/>
                  </a:cubicBezTo>
                  <a:lnTo>
                    <a:pt x="4242017" y="2180991"/>
                  </a:lnTo>
                  <a:cubicBezTo>
                    <a:pt x="4242017" y="2187493"/>
                    <a:pt x="4239434" y="2193729"/>
                    <a:pt x="4234836" y="2198326"/>
                  </a:cubicBezTo>
                  <a:cubicBezTo>
                    <a:pt x="4230239" y="2202923"/>
                    <a:pt x="4224004" y="2205506"/>
                    <a:pt x="4217502" y="2205506"/>
                  </a:cubicBezTo>
                  <a:lnTo>
                    <a:pt x="24514" y="2205506"/>
                  </a:lnTo>
                  <a:cubicBezTo>
                    <a:pt x="18013" y="2205506"/>
                    <a:pt x="11777" y="2202923"/>
                    <a:pt x="7180" y="2198326"/>
                  </a:cubicBezTo>
                  <a:cubicBezTo>
                    <a:pt x="2583" y="2193729"/>
                    <a:pt x="0" y="2187493"/>
                    <a:pt x="0" y="2180991"/>
                  </a:cubicBezTo>
                  <a:lnTo>
                    <a:pt x="0" y="24514"/>
                  </a:lnTo>
                  <a:cubicBezTo>
                    <a:pt x="0" y="18013"/>
                    <a:pt x="2583" y="11777"/>
                    <a:pt x="7180" y="7180"/>
                  </a:cubicBezTo>
                  <a:cubicBezTo>
                    <a:pt x="11777" y="2583"/>
                    <a:pt x="18013" y="0"/>
                    <a:pt x="24514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2" name="TextBox 6"/>
            <p:cNvSpPr txBox="1"/>
            <p:nvPr/>
          </p:nvSpPr>
          <p:spPr>
            <a:xfrm>
              <a:off x="0" y="-47625"/>
              <a:ext cx="4242017" cy="225313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3" name="Lưu đồ: Chuẩn bị 2"/>
          <p:cNvSpPr/>
          <p:nvPr/>
        </p:nvSpPr>
        <p:spPr>
          <a:xfrm>
            <a:off x="3496930" y="4975411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lập tức chữa lành cho con gái bà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711986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vi-VN" sz="36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altLang="vi-VN" sz="36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phụ nữ kêu xin, ban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ầu Chúa Giêsu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làm gì?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96931" y="3824909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bỏ </a:t>
            </a:r>
            <a:r>
              <a:rPr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496932" y="2675544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không 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 lại một lời nào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1485497">
            <a:off x="-1117442" y="-593355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8" y="0"/>
                </a:lnTo>
                <a:lnTo>
                  <a:pt x="11191828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685800" y="685800"/>
            <a:ext cx="10684025" cy="5486400"/>
            <a:chExt cx="4220850" cy="2167467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220850" cy="2167467"/>
            </a:xfrm>
            <a:custGeom>
              <a:rect l="l" t="t" r="r" b="b"/>
              <a:pathLst>
                <a:path w="4220850" h="2167467">
                  <a:moveTo>
                    <a:pt x="24637" y="0"/>
                  </a:moveTo>
                  <a:lnTo>
                    <a:pt x="4196212" y="0"/>
                  </a:lnTo>
                  <a:cubicBezTo>
                    <a:pt x="4209819" y="0"/>
                    <a:pt x="4220850" y="11030"/>
                    <a:pt x="4220850" y="24637"/>
                  </a:cubicBezTo>
                  <a:lnTo>
                    <a:pt x="4220850" y="2142829"/>
                  </a:lnTo>
                  <a:cubicBezTo>
                    <a:pt x="4220850" y="2156436"/>
                    <a:pt x="4209819" y="2167467"/>
                    <a:pt x="4196212" y="2167467"/>
                  </a:cubicBezTo>
                  <a:lnTo>
                    <a:pt x="24637" y="2167467"/>
                  </a:lnTo>
                  <a:cubicBezTo>
                    <a:pt x="18103" y="2167467"/>
                    <a:pt x="11836" y="2164871"/>
                    <a:pt x="7216" y="2160251"/>
                  </a:cubicBezTo>
                  <a:cubicBezTo>
                    <a:pt x="2596" y="2155630"/>
                    <a:pt x="0" y="2149364"/>
                    <a:pt x="0" y="2142829"/>
                  </a:cubicBezTo>
                  <a:lnTo>
                    <a:pt x="0" y="24637"/>
                  </a:lnTo>
                  <a:cubicBezTo>
                    <a:pt x="0" y="11030"/>
                    <a:pt x="11030" y="0"/>
                    <a:pt x="24637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220850" cy="2215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8908475" y="3534428"/>
            <a:ext cx="2100764" cy="2637772"/>
          </a:xfrm>
          <a:custGeom>
            <a:rect l="l" t="t" r="r" b="b"/>
            <a:pathLst>
              <a:path w="3151146" h="3956658">
                <a:moveTo>
                  <a:pt x="0" y="0"/>
                </a:moveTo>
                <a:lnTo>
                  <a:pt x="3151146" y="0"/>
                </a:lnTo>
                <a:lnTo>
                  <a:pt x="3151146" y="3956658"/>
                </a:lnTo>
                <a:lnTo>
                  <a:pt x="0" y="3956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 rot="-923995">
            <a:off x="9740441" y="-954691"/>
            <a:ext cx="2537595" cy="2952460"/>
          </a:xfrm>
          <a:custGeom>
            <a:rect l="l" t="t" r="r" b="b"/>
            <a:pathLst>
              <a:path w="3806391" h="4428690">
                <a:moveTo>
                  <a:pt x="0" y="0"/>
                </a:moveTo>
                <a:lnTo>
                  <a:pt x="3806392" y="0"/>
                </a:lnTo>
                <a:lnTo>
                  <a:pt x="3806392" y="4428690"/>
                </a:lnTo>
                <a:lnTo>
                  <a:pt x="0" y="44286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093392" y="3824909"/>
            <a:ext cx="5841602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Ng</a:t>
            </a:r>
            <a:r>
              <a:rPr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bà ấy về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môn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 xin 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Giêsu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 gì?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202603" y="5036852"/>
            <a:ext cx="5491648" cy="846584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Xin Người nhận lời bà xin</a:t>
            </a:r>
            <a:endParaRPr lang="vi-VN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202603" y="2663688"/>
            <a:ext cx="5705872" cy="978763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600" b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Ng</a:t>
            </a:r>
            <a:r>
              <a:rPr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chữa lành cho bà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6E836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6E83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2A2A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2A2A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2"/>
          <p:cNvGrpSpPr/>
          <p:nvPr/>
        </p:nvGrpSpPr>
        <p:grpSpPr>
          <a:xfrm>
            <a:off x="420187" y="449989"/>
            <a:ext cx="11351623" cy="6126480"/>
            <a:chExt cx="4274726" cy="2223622"/>
          </a:xfrm>
        </p:grpSpPr>
        <p:sp>
          <p:nvSpPr>
            <p:cNvPr id="8" name="Freeform 3"/>
            <p:cNvSpPr/>
            <p:nvPr/>
          </p:nvSpPr>
          <p:spPr>
            <a:xfrm>
              <a:off x="0" y="0"/>
              <a:ext cx="4274726" cy="2223622"/>
            </a:xfrm>
            <a:custGeom>
              <a:rect l="l" t="t" r="r" b="b"/>
              <a:pathLst>
                <a:path w="4274726" h="2223622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99295"/>
                  </a:lnTo>
                  <a:cubicBezTo>
                    <a:pt x="4274726" y="2205747"/>
                    <a:pt x="4272163" y="2211935"/>
                    <a:pt x="4267601" y="2216497"/>
                  </a:cubicBezTo>
                  <a:cubicBezTo>
                    <a:pt x="4263039" y="2221059"/>
                    <a:pt x="4256851" y="2223622"/>
                    <a:pt x="4250399" y="2223622"/>
                  </a:cubicBezTo>
                  <a:lnTo>
                    <a:pt x="24327" y="2223622"/>
                  </a:lnTo>
                  <a:cubicBezTo>
                    <a:pt x="10891" y="2223622"/>
                    <a:pt x="0" y="2212731"/>
                    <a:pt x="0" y="219929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CF9DA"/>
            </a:solidFill>
          </p:spPr>
          <p:txBody>
            <a:bodyPr/>
            <a:lstStyle/>
            <a:p/>
          </p:txBody>
        </p:sp>
        <p:sp>
          <p:nvSpPr>
            <p:cNvPr id="9" name="TextBox 4"/>
            <p:cNvSpPr txBox="1"/>
            <p:nvPr/>
          </p:nvSpPr>
          <p:spPr>
            <a:xfrm>
              <a:off x="0" y="-47625"/>
              <a:ext cx="4274726" cy="227124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1" name="Freeform 5"/>
          <p:cNvSpPr/>
          <p:nvPr/>
        </p:nvSpPr>
        <p:spPr>
          <a:xfrm>
            <a:off x="172730" y="5237124"/>
            <a:ext cx="3988055" cy="1620876"/>
          </a:xfrm>
          <a:custGeom>
            <a:rect l="l" t="t" r="r" b="b"/>
            <a:pathLst>
              <a:path w="5982082" h="2431314">
                <a:moveTo>
                  <a:pt x="0" y="0"/>
                </a:moveTo>
                <a:lnTo>
                  <a:pt x="5982082" y="0"/>
                </a:lnTo>
                <a:lnTo>
                  <a:pt x="5982082" y="2431314"/>
                </a:lnTo>
                <a:lnTo>
                  <a:pt x="0" y="243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2" name="Freeform 6"/>
          <p:cNvSpPr/>
          <p:nvPr/>
        </p:nvSpPr>
        <p:spPr>
          <a:xfrm rot="1995718" flipV="1">
            <a:off x="6981905" y="75918"/>
            <a:ext cx="7105269" cy="3499345"/>
          </a:xfrm>
          <a:custGeom>
            <a:rect l="l" t="t" r="r" b="b"/>
            <a:pathLst>
              <a:path w="10657904" h="5249018">
                <a:moveTo>
                  <a:pt x="0" y="5249018"/>
                </a:moveTo>
                <a:lnTo>
                  <a:pt x="10657905" y="5249018"/>
                </a:lnTo>
                <a:lnTo>
                  <a:pt x="10657905" y="0"/>
                </a:lnTo>
                <a:lnTo>
                  <a:pt x="0" y="0"/>
                </a:lnTo>
                <a:lnTo>
                  <a:pt x="0" y="524901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>
            <a:off x="9497546" y="2095454"/>
            <a:ext cx="3988055" cy="1620876"/>
          </a:xfrm>
          <a:custGeom>
            <a:rect l="l" t="t" r="r" b="b"/>
            <a:pathLst>
              <a:path w="5982082" h="2431314">
                <a:moveTo>
                  <a:pt x="0" y="0"/>
                </a:moveTo>
                <a:lnTo>
                  <a:pt x="5982082" y="0"/>
                </a:lnTo>
                <a:lnTo>
                  <a:pt x="5982082" y="2431314"/>
                </a:lnTo>
                <a:lnTo>
                  <a:pt x="0" y="243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538330" y="2506063"/>
            <a:ext cx="5274930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Samari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59" y="667591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Giêsu nói 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sai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ến với ai tr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 hết?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87325" y="4864755"/>
            <a:ext cx="5170292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Chiên lạc 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Israel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538330" y="3693112"/>
            <a:ext cx="530647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Canaan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-1001389">
            <a:off x="-1723611" y="-771880"/>
            <a:ext cx="6634661" cy="3267571"/>
          </a:xfrm>
          <a:custGeom>
            <a:rect l="l" t="t" r="r" b="b"/>
            <a:pathLst>
              <a:path w="9951992" h="4901356">
                <a:moveTo>
                  <a:pt x="0" y="0"/>
                </a:moveTo>
                <a:lnTo>
                  <a:pt x="9951992" y="0"/>
                </a:lnTo>
                <a:lnTo>
                  <a:pt x="9951992" y="4901356"/>
                </a:lnTo>
                <a:lnTo>
                  <a:pt x="0" y="49013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470263" y="418011"/>
            <a:ext cx="11341967" cy="6035040"/>
            <a:chExt cx="4274726" cy="2223622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274726" cy="2223622"/>
            </a:xfrm>
            <a:custGeom>
              <a:rect l="l" t="t" r="r" b="b"/>
              <a:pathLst>
                <a:path w="4274726" h="2223622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99295"/>
                  </a:lnTo>
                  <a:cubicBezTo>
                    <a:pt x="4274726" y="2205747"/>
                    <a:pt x="4272163" y="2211935"/>
                    <a:pt x="4267601" y="2216497"/>
                  </a:cubicBezTo>
                  <a:cubicBezTo>
                    <a:pt x="4263039" y="2221059"/>
                    <a:pt x="4256851" y="2223622"/>
                    <a:pt x="4250399" y="2223622"/>
                  </a:cubicBezTo>
                  <a:lnTo>
                    <a:pt x="24327" y="2223622"/>
                  </a:lnTo>
                  <a:cubicBezTo>
                    <a:pt x="10891" y="2223622"/>
                    <a:pt x="0" y="2212731"/>
                    <a:pt x="0" y="219929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CF9DA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274726" cy="227124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5128903" y="-437822"/>
            <a:ext cx="3380320" cy="1299728"/>
          </a:xfrm>
          <a:custGeom>
            <a:rect l="l" t="t" r="r" b="b"/>
            <a:pathLst>
              <a:path w="5070480" h="1949592">
                <a:moveTo>
                  <a:pt x="0" y="0"/>
                </a:moveTo>
                <a:lnTo>
                  <a:pt x="5070480" y="0"/>
                </a:lnTo>
                <a:lnTo>
                  <a:pt x="5070480" y="1949592"/>
                </a:lnTo>
                <a:lnTo>
                  <a:pt x="0" y="1949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 flipH="1">
            <a:off x="-551937" y="3737018"/>
            <a:ext cx="3438445" cy="2987149"/>
          </a:xfrm>
          <a:custGeom>
            <a:rect l="l" t="t" r="r" b="b"/>
            <a:pathLst>
              <a:path w="5157668" h="4480724">
                <a:moveTo>
                  <a:pt x="5157668" y="0"/>
                </a:moveTo>
                <a:lnTo>
                  <a:pt x="0" y="0"/>
                </a:lnTo>
                <a:lnTo>
                  <a:pt x="0" y="4480724"/>
                </a:lnTo>
                <a:lnTo>
                  <a:pt x="5157668" y="4480724"/>
                </a:lnTo>
                <a:lnTo>
                  <a:pt x="515766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529086" y="3906080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</a:t>
            </a:r>
            <a:r>
              <a:rPr lang="en-US"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 con c</a:t>
            </a:r>
            <a:r>
              <a:rPr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ũ</a:t>
            </a:r>
            <a:r>
              <a:rPr lang="en-US"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</a:t>
            </a:r>
            <a:r>
              <a:rPr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những mảnh vụn từ bàn của chủ rơi xuống</a:t>
            </a:r>
            <a:endParaRPr lang="en-US" altLang="en-US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1025907" y="795705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phụ nữ đã nói gì khi Chúa nói: </a:t>
            </a:r>
            <a:r>
              <a:rPr lang="en-US" alt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“Không nên lấy bánh của con cái mà vứt cho chó”</a:t>
            </a:r>
            <a:endParaRPr lang="en-US" altLang="en-US" sz="32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529087" y="5064947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Bà quay sang xin các môn đệ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529087" y="2747033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Bà bỏ đi</a:t>
            </a:r>
            <a:endParaRPr lang="vi-VN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-1620062">
            <a:off x="6392932" y="4265422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8" y="0"/>
                </a:lnTo>
                <a:lnTo>
                  <a:pt x="11191828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581070" y="430306"/>
            <a:ext cx="11005499" cy="6025005"/>
            <a:chExt cx="4347852" cy="2285841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347852" cy="2285841"/>
            </a:xfrm>
            <a:custGeom>
              <a:rect l="l" t="t" r="r" b="b"/>
              <a:pathLst>
                <a:path w="4347852" h="2285841">
                  <a:moveTo>
                    <a:pt x="23918" y="0"/>
                  </a:moveTo>
                  <a:lnTo>
                    <a:pt x="4323934" y="0"/>
                  </a:lnTo>
                  <a:cubicBezTo>
                    <a:pt x="4337143" y="0"/>
                    <a:pt x="4347852" y="10708"/>
                    <a:pt x="4347852" y="23918"/>
                  </a:cubicBezTo>
                  <a:lnTo>
                    <a:pt x="4347852" y="2261923"/>
                  </a:lnTo>
                  <a:cubicBezTo>
                    <a:pt x="4347852" y="2275133"/>
                    <a:pt x="4337143" y="2285841"/>
                    <a:pt x="4323934" y="2285841"/>
                  </a:cubicBezTo>
                  <a:lnTo>
                    <a:pt x="23918" y="2285841"/>
                  </a:lnTo>
                  <a:cubicBezTo>
                    <a:pt x="10708" y="2285841"/>
                    <a:pt x="0" y="2275133"/>
                    <a:pt x="0" y="2261923"/>
                  </a:cubicBezTo>
                  <a:lnTo>
                    <a:pt x="0" y="23918"/>
                  </a:lnTo>
                  <a:cubicBezTo>
                    <a:pt x="0" y="10708"/>
                    <a:pt x="10708" y="0"/>
                    <a:pt x="23918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347852" cy="233346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258161" y="2292123"/>
            <a:ext cx="2238983" cy="5059850"/>
          </a:xfrm>
          <a:custGeom>
            <a:rect l="l" t="t" r="r" b="b"/>
            <a:pathLst>
              <a:path w="3358475" h="7589775">
                <a:moveTo>
                  <a:pt x="0" y="0"/>
                </a:moveTo>
                <a:lnTo>
                  <a:pt x="3358475" y="0"/>
                </a:lnTo>
                <a:lnTo>
                  <a:pt x="3358475" y="7589775"/>
                </a:lnTo>
                <a:lnTo>
                  <a:pt x="0" y="75897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 rot="-923995">
            <a:off x="9976398" y="5004932"/>
            <a:ext cx="1700857" cy="1978927"/>
          </a:xfrm>
          <a:custGeom>
            <a:rect l="l" t="t" r="r" b="b"/>
            <a:pathLst>
              <a:path w="2551286" h="2968390">
                <a:moveTo>
                  <a:pt x="0" y="0"/>
                </a:moveTo>
                <a:lnTo>
                  <a:pt x="2551285" y="0"/>
                </a:lnTo>
                <a:lnTo>
                  <a:pt x="2551285" y="2968390"/>
                </a:lnTo>
                <a:lnTo>
                  <a:pt x="0" y="2968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8"/>
          <p:cNvSpPr/>
          <p:nvPr/>
        </p:nvSpPr>
        <p:spPr>
          <a:xfrm>
            <a:off x="2914003" y="170893"/>
            <a:ext cx="2300481" cy="884531"/>
          </a:xfrm>
          <a:custGeom>
            <a:rect l="l" t="t" r="r" b="b"/>
            <a:pathLst>
              <a:path w="3450722" h="1326797">
                <a:moveTo>
                  <a:pt x="0" y="0"/>
                </a:moveTo>
                <a:lnTo>
                  <a:pt x="3450722" y="0"/>
                </a:lnTo>
                <a:lnTo>
                  <a:pt x="3450722" y="1326798"/>
                </a:lnTo>
                <a:lnTo>
                  <a:pt x="0" y="13267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407748" y="3922496"/>
            <a:ext cx="5375305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rất can </a:t>
            </a:r>
            <a:r>
              <a:rPr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ảm</a:t>
            </a:r>
            <a:endParaRPr lang="en-US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Giêsu khen ng</a:t>
            </a:r>
            <a:r>
              <a:rPr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phụ nữ Canaan về </a:t>
            </a:r>
            <a:r>
              <a:rPr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</a:t>
            </a:r>
            <a:r>
              <a:rPr lang="vi-VN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gì?</a:t>
            </a:r>
            <a:endParaRPr lang="en-US" altLang="en-US" sz="3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00035" y="5075030"/>
            <a:ext cx="538301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rất kiên trì</a:t>
            </a:r>
            <a:endParaRPr lang="vi-VN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400035" y="2771973"/>
            <a:ext cx="538301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có lòng mạnh tin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Freeform 2"/>
          <p:cNvSpPr/>
          <p:nvPr/>
        </p:nvSpPr>
        <p:spPr>
          <a:xfrm rot="2919459">
            <a:off x="960490" y="-1837326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9" name="Group 3"/>
          <p:cNvGrpSpPr/>
          <p:nvPr/>
        </p:nvGrpSpPr>
        <p:grpSpPr>
          <a:xfrm>
            <a:off x="470264" y="444138"/>
            <a:ext cx="11116306" cy="5838350"/>
            <a:chExt cx="4338227" cy="2254607"/>
          </a:xfrm>
        </p:grpSpPr>
        <p:sp>
          <p:nvSpPr>
            <p:cNvPr id="11" name="Freeform 4"/>
            <p:cNvSpPr/>
            <p:nvPr/>
          </p:nvSpPr>
          <p:spPr>
            <a:xfrm>
              <a:off x="0" y="0"/>
              <a:ext cx="4338227" cy="2254607"/>
            </a:xfrm>
            <a:custGeom>
              <a:rect l="l" t="t" r="r" b="b"/>
              <a:pathLst>
                <a:path w="4338227" h="2254607">
                  <a:moveTo>
                    <a:pt x="23971" y="0"/>
                  </a:moveTo>
                  <a:lnTo>
                    <a:pt x="4314256" y="0"/>
                  </a:lnTo>
                  <a:cubicBezTo>
                    <a:pt x="4327495" y="0"/>
                    <a:pt x="4338227" y="10732"/>
                    <a:pt x="4338227" y="23971"/>
                  </a:cubicBezTo>
                  <a:lnTo>
                    <a:pt x="4338227" y="2230636"/>
                  </a:lnTo>
                  <a:cubicBezTo>
                    <a:pt x="4338227" y="2236993"/>
                    <a:pt x="4335702" y="2243090"/>
                    <a:pt x="4331206" y="2247586"/>
                  </a:cubicBezTo>
                  <a:cubicBezTo>
                    <a:pt x="4326711" y="2252081"/>
                    <a:pt x="4320614" y="2254607"/>
                    <a:pt x="4314256" y="2254607"/>
                  </a:cubicBezTo>
                  <a:lnTo>
                    <a:pt x="23971" y="2254607"/>
                  </a:lnTo>
                  <a:cubicBezTo>
                    <a:pt x="17613" y="2254607"/>
                    <a:pt x="11516" y="2252081"/>
                    <a:pt x="7021" y="2247586"/>
                  </a:cubicBezTo>
                  <a:cubicBezTo>
                    <a:pt x="2525" y="2243090"/>
                    <a:pt x="0" y="2236993"/>
                    <a:pt x="0" y="2230636"/>
                  </a:cubicBezTo>
                  <a:lnTo>
                    <a:pt x="0" y="23971"/>
                  </a:lnTo>
                  <a:cubicBezTo>
                    <a:pt x="0" y="17613"/>
                    <a:pt x="2525" y="11516"/>
                    <a:pt x="7021" y="7021"/>
                  </a:cubicBezTo>
                  <a:cubicBezTo>
                    <a:pt x="11516" y="2525"/>
                    <a:pt x="17613" y="0"/>
                    <a:pt x="23971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2" name="TextBox 5"/>
            <p:cNvSpPr txBox="1"/>
            <p:nvPr/>
          </p:nvSpPr>
          <p:spPr>
            <a:xfrm>
              <a:off x="0" y="-47625"/>
              <a:ext cx="4338227" cy="23022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3" name="Freeform 6"/>
          <p:cNvSpPr/>
          <p:nvPr/>
        </p:nvSpPr>
        <p:spPr>
          <a:xfrm>
            <a:off x="-464441" y="5036298"/>
            <a:ext cx="2300481" cy="884531"/>
          </a:xfrm>
          <a:custGeom>
            <a:rect l="l" t="t" r="r" b="b"/>
            <a:pathLst>
              <a:path w="3450722" h="1326797">
                <a:moveTo>
                  <a:pt x="0" y="0"/>
                </a:moveTo>
                <a:lnTo>
                  <a:pt x="3450722" y="0"/>
                </a:lnTo>
                <a:lnTo>
                  <a:pt x="3450722" y="1326797"/>
                </a:lnTo>
                <a:lnTo>
                  <a:pt x="0" y="13267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7"/>
          <p:cNvSpPr/>
          <p:nvPr/>
        </p:nvSpPr>
        <p:spPr>
          <a:xfrm>
            <a:off x="11254134" y="2544469"/>
            <a:ext cx="2300481" cy="884531"/>
          </a:xfrm>
          <a:custGeom>
            <a:rect l="l" t="t" r="r" b="b"/>
            <a:pathLst>
              <a:path w="3450722" h="1326797">
                <a:moveTo>
                  <a:pt x="0" y="0"/>
                </a:moveTo>
                <a:lnTo>
                  <a:pt x="3450722" y="0"/>
                </a:lnTo>
                <a:lnTo>
                  <a:pt x="3450722" y="1326797"/>
                </a:lnTo>
                <a:lnTo>
                  <a:pt x="0" y="13267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419459" y="3883063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môn 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 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mừng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13078" y="81627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Chúa Giêsu nói: “Này bà, bà có lòng mạnh tin”,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 gì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xảy ra?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19457" y="2721849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phụ nữ 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 nhà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ưu đồ: Chuẩn bị 6"/>
          <p:cNvSpPr/>
          <p:nvPr/>
        </p:nvSpPr>
        <p:spPr>
          <a:xfrm>
            <a:off x="3419458" y="5036298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gái bà 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lành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7" grpId="5"/>
      <p:bldP spid="7" grpId="6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1428" y="-159658"/>
            <a:ext cx="6017305" cy="601730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005943" y="-166914"/>
            <a:ext cx="6037943" cy="6017305"/>
            <a:chOff x="4005943" y="-166914"/>
            <a:chExt cx="6037943" cy="601730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40544" y="1062880"/>
              <a:ext cx="2193327" cy="468477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45333" y1="28000" x2="36444" y2="59111"/>
                          <a14:backgroundMark x1="48889" y1="19556" x2="49333" y2="6977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5943" y="-166914"/>
              <a:ext cx="6037943" cy="601730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93" y="2438399"/>
            <a:ext cx="1532308" cy="12917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Hình Bầu dục 4"/>
          <p:cNvSpPr/>
          <p:nvPr/>
        </p:nvSpPr>
        <p:spPr>
          <a:xfrm>
            <a:off x="4205514" y="1513114"/>
            <a:ext cx="3780971" cy="3780971"/>
          </a:xfrm>
          <a:prstGeom prst="ellipse">
            <a:avLst/>
          </a:prstGeom>
          <a:solidFill>
            <a:srgbClr val="FFC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Hình Bầu dục 3"/>
          <p:cNvSpPr/>
          <p:nvPr/>
        </p:nvSpPr>
        <p:spPr>
          <a:xfrm>
            <a:off x="3893457" y="3116943"/>
            <a:ext cx="624114" cy="62411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p14:dur="80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06 2.22222E-06 C -1.875E-06 -0.15209 0.0694 -0.27593 0.15495 -0.27593 C 0.2405 -0.27593 0.31016 -0.15209 0.31016 2.22222E-06 C 0.31016 0.15208 0.2405 0.27546 0.15495 0.27546 C 0.0694 0.27546 -1.875E-06 0.15208 -1.875E-06 2.22222E-06 Z" pathEditMode="relative" rAng="1620000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8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875E-06 0 L 0.15508 0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2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Scale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/>
      <p:bldP spid="4" grpId="1"/>
      <p:bldP spid="4" grpId="2"/>
      <p:bldP spid="4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ình chữ nhật 1"/>
          <p:cNvSpPr/>
          <p:nvPr/>
        </p:nvSpPr>
        <p:spPr>
          <a:xfrm rot="2700000">
            <a:off x="4318000" y="1651000"/>
            <a:ext cx="3556000" cy="35560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Hình chữ nhật 2"/>
          <p:cNvSpPr/>
          <p:nvPr/>
        </p:nvSpPr>
        <p:spPr>
          <a:xfrm rot="2700000">
            <a:off x="5550134" y="2883133"/>
            <a:ext cx="1091731" cy="1091734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7" name="Đường nối Thẳng 6"/>
          <p:cNvCxnSpPr/>
          <p:nvPr/>
        </p:nvCxnSpPr>
        <p:spPr>
          <a:xfrm flipV="1">
            <a:off x="4557486" y="1915886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Đường nối Thẳng 11"/>
          <p:cNvCxnSpPr/>
          <p:nvPr/>
        </p:nvCxnSpPr>
        <p:spPr>
          <a:xfrm rot="16200000" flipV="1">
            <a:off x="6075585" y="1915886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Đường nối Thẳng 12"/>
          <p:cNvCxnSpPr/>
          <p:nvPr/>
        </p:nvCxnSpPr>
        <p:spPr>
          <a:xfrm rot="16200000" flipV="1">
            <a:off x="4544786" y="3413585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nối Thẳng 13"/>
          <p:cNvCxnSpPr/>
          <p:nvPr/>
        </p:nvCxnSpPr>
        <p:spPr>
          <a:xfrm rot="5400000">
            <a:off x="6057900" y="3413585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p14:dur="80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repeatCount="2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repeatCount="2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xit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2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  <p:bldP spid="2" grpId="1"/>
      <p:bldP spid="3" grpId="2" uiExpand="1"/>
      <p:bldP spid="3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Hộp Văn bản 3"/>
          <p:cNvSpPr txBox="1"/>
          <p:nvPr/>
        </p:nvSpPr>
        <p:spPr>
          <a:xfrm>
            <a:off x="1174631" y="2487930"/>
            <a:ext cx="1076495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Vui </a:t>
            </a:r>
            <a:r>
              <a:rPr lang="en-US" sz="6600" b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Kinh Thánh</a:t>
            </a:r>
            <a:endParaRPr lang="vi-VN" sz="6600" b="1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ình chữ nhật 2"/>
          <p:cNvSpPr/>
          <p:nvPr/>
        </p:nvSpPr>
        <p:spPr>
          <a:xfrm rot="2700000">
            <a:off x="5977057" y="3091037"/>
            <a:ext cx="675924" cy="675926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ộp Văn bản 4"/>
          <p:cNvSpPr txBox="1"/>
          <p:nvPr/>
        </p:nvSpPr>
        <p:spPr>
          <a:xfrm>
            <a:off x="3948793" y="3610247"/>
            <a:ext cx="6582410" cy="1042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4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Mt 15, 21-28</a:t>
            </a:r>
            <a:endParaRPr lang="en-US" altLang="en-US" sz="44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p14:dur="80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06 0 L -0.39284 0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4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39284 0 L 0.48763 0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1" uiExpand="1"/>
      <p:bldP spid="3" grpId="2"/>
      <p:bldP spid="5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4" name="Nhóm 13"/>
          <p:cNvGrpSpPr/>
          <p:nvPr/>
        </p:nvGrpSpPr>
        <p:grpSpPr>
          <a:xfrm>
            <a:off x="849951" y="1086165"/>
            <a:ext cx="10073390" cy="5036696"/>
            <a:chOff x="1059305" y="910652"/>
            <a:chExt cx="10073390" cy="5036696"/>
          </a:xfrm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15" name="Hình chữ nhật 14"/>
            <p:cNvSpPr/>
            <p:nvPr/>
          </p:nvSpPr>
          <p:spPr>
            <a:xfrm>
              <a:off x="6096000" y="910653"/>
              <a:ext cx="5036695" cy="50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Hình chữ nhật 15"/>
            <p:cNvSpPr/>
            <p:nvPr/>
          </p:nvSpPr>
          <p:spPr>
            <a:xfrm>
              <a:off x="1059305" y="910652"/>
              <a:ext cx="5036695" cy="5036695"/>
            </a:xfrm>
            <a:prstGeom prst="rect">
              <a:avLst/>
            </a:prstGeom>
            <a:noFill/>
            <a:ln>
              <a:noFill/>
            </a:ln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Nhóm 3"/>
          <p:cNvGrpSpPr/>
          <p:nvPr/>
        </p:nvGrpSpPr>
        <p:grpSpPr>
          <a:xfrm>
            <a:off x="1903108" y="1573971"/>
            <a:ext cx="8424472" cy="4137286"/>
            <a:chOff x="1883764" y="1360356"/>
            <a:chExt cx="8424472" cy="4137286"/>
          </a:xfrm>
          <a:solidFill>
            <a:schemeClr val="accent2">
              <a:lumMod val="40000"/>
              <a:lumOff val="60000"/>
            </a:schemeClr>
          </a:solidFill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5" name="Hình chữ nhật 4"/>
            <p:cNvSpPr/>
            <p:nvPr/>
          </p:nvSpPr>
          <p:spPr>
            <a:xfrm>
              <a:off x="1883764" y="1360357"/>
              <a:ext cx="4212236" cy="4137285"/>
            </a:xfrm>
            <a:prstGeom prst="rect">
              <a:avLst/>
            </a:prstGeom>
            <a:noFill/>
            <a:ln>
              <a:noFill/>
            </a:ln>
            <a:sp3d extrusionH="127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Hình chữ nhật 6"/>
            <p:cNvSpPr/>
            <p:nvPr/>
          </p:nvSpPr>
          <p:spPr>
            <a:xfrm>
              <a:off x="6096000" y="1360356"/>
              <a:ext cx="4212236" cy="4137285"/>
            </a:xfrm>
            <a:prstGeom prst="rect">
              <a:avLst/>
            </a:prstGeom>
            <a:grpFill/>
            <a:ln>
              <a:noFill/>
            </a:ln>
            <a:sp3d extrusionH="127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1881707" y="1535869"/>
            <a:ext cx="8424472" cy="4137286"/>
            <a:chOff x="1883764" y="1360356"/>
            <a:chExt cx="8424472" cy="4137286"/>
          </a:xfrm>
          <a:solidFill>
            <a:schemeClr val="accent2">
              <a:lumMod val="20000"/>
              <a:lumOff val="80000"/>
            </a:schemeClr>
          </a:solidFill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6" name="Hình chữ nhật 5"/>
            <p:cNvSpPr/>
            <p:nvPr/>
          </p:nvSpPr>
          <p:spPr>
            <a:xfrm>
              <a:off x="1883764" y="1360357"/>
              <a:ext cx="4212236" cy="41372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Hình chữ nhật 7"/>
            <p:cNvSpPr/>
            <p:nvPr/>
          </p:nvSpPr>
          <p:spPr>
            <a:xfrm>
              <a:off x="6096000" y="1360356"/>
              <a:ext cx="4212236" cy="41372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Tin mừng theo thánh Gio an</a:t>
              </a:r>
              <a:endParaRPr kumimoji="0" lang="vi-VN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Hình chữ nhật 11"/>
          <p:cNvSpPr/>
          <p:nvPr/>
        </p:nvSpPr>
        <p:spPr>
          <a:xfrm>
            <a:off x="849951" y="1146741"/>
            <a:ext cx="5036695" cy="5036695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198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Nhóm 16"/>
          <p:cNvGrpSpPr/>
          <p:nvPr/>
        </p:nvGrpSpPr>
        <p:grpSpPr>
          <a:xfrm>
            <a:off x="952143" y="735139"/>
            <a:ext cx="10073390" cy="5154684"/>
            <a:chOff x="1059305" y="910652"/>
            <a:chExt cx="10073390" cy="5154684"/>
          </a:xfrm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18" name="Hình chữ nhật 17"/>
            <p:cNvSpPr/>
            <p:nvPr/>
          </p:nvSpPr>
          <p:spPr>
            <a:xfrm>
              <a:off x="6096000" y="1028641"/>
              <a:ext cx="5036695" cy="5036695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Kinh Thánh</a:t>
              </a: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NXB TÔN GIÁO</a:t>
              </a:r>
              <a:endParaRPr kumimoji="0" lang="vi-V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9" name="Hình chữ nhật 18"/>
            <p:cNvSpPr/>
            <p:nvPr/>
          </p:nvSpPr>
          <p:spPr>
            <a:xfrm>
              <a:off x="1059305" y="910652"/>
              <a:ext cx="5036695" cy="50366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3" name="Hình chữ nhật 12"/>
          <p:cNvSpPr/>
          <p:nvPr/>
        </p:nvSpPr>
        <p:spPr>
          <a:xfrm>
            <a:off x="5894718" y="827345"/>
            <a:ext cx="188241" cy="5127110"/>
          </a:xfrm>
          <a:prstGeom prst="rect">
            <a:avLst/>
          </a:prstGeom>
          <a:solidFill>
            <a:srgbClr val="593027"/>
          </a:solidFill>
          <a:scene3d>
            <a:camera prst="perspectiveRelaxedModerately" fov="3300000">
              <a:rot lat="19800000" lon="0" rev="0"/>
            </a:camera>
            <a:lightRig rig="threePt" dir="t"/>
          </a:scene3d>
          <a:sp3d extrusionH="7620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-691388" y="-225269"/>
            <a:ext cx="14321075" cy="8055604"/>
          </a:xfrm>
          <a:custGeom>
            <a:rect l="l" t="t" r="r" b="b"/>
            <a:pathLst>
              <a:path w="21481611" h="12083406">
                <a:moveTo>
                  <a:pt x="0" y="0"/>
                </a:moveTo>
                <a:lnTo>
                  <a:pt x="21481611" y="0"/>
                </a:lnTo>
                <a:lnTo>
                  <a:pt x="21481611" y="12083406"/>
                </a:lnTo>
                <a:lnTo>
                  <a:pt x="0" y="120834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130816" y="72493"/>
            <a:ext cx="10147494" cy="6713014"/>
          </a:xfrm>
          <a:custGeom>
            <a:rect l="l" t="t" r="r" b="b"/>
            <a:pathLst>
              <a:path w="16529397" h="11735872">
                <a:moveTo>
                  <a:pt x="0" y="0"/>
                </a:moveTo>
                <a:lnTo>
                  <a:pt x="16529398" y="0"/>
                </a:lnTo>
                <a:lnTo>
                  <a:pt x="16529398" y="11735873"/>
                </a:lnTo>
                <a:lnTo>
                  <a:pt x="0" y="11735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9" name="Hộp Văn bản 18"/>
          <p:cNvSpPr txBox="1"/>
          <p:nvPr/>
        </p:nvSpPr>
        <p:spPr>
          <a:xfrm>
            <a:off x="1869140" y="1869141"/>
            <a:ext cx="4007224" cy="2827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sz="4000" ker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 MỪNG THEO THÁNH </a:t>
            </a:r>
            <a:r>
              <a:rPr lang="vi-VN" sz="4000" kern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MATTHEU</a:t>
            </a:r>
            <a:endParaRPr lang="vi-VN" sz="4000" kern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kern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4000" kern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15, 21-28</a:t>
            </a:r>
            <a:r>
              <a:rPr lang="en-US" sz="4000" kern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vi-VN" sz="4000" kern="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/>
          <p:cNvSpPr txBox="1"/>
          <p:nvPr/>
        </p:nvSpPr>
        <p:spPr>
          <a:xfrm>
            <a:off x="6770450" y="867841"/>
            <a:ext cx="392997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Khi ấy, ra khỏi đó, Chúa Giêsu lui về miền Tyrô và Siđon, thì liền có một bà quê ở Canaan từ xứ ấy đến mà kêu cùng Người rằng: “Lạy Ngài là con Vua Ðavít, xin thương xót tôi: con gái tôi bị quỷ ám khốn cực lắm”. Nhưng Người không đáp lại một lời nào. Các môn đệ đến gần Người mà xin rằng: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-691388" y="-225269"/>
            <a:ext cx="14321075" cy="8055604"/>
          </a:xfrm>
          <a:custGeom>
            <a:rect l="l" t="t" r="r" b="b"/>
            <a:pathLst>
              <a:path w="21481611" h="12083406">
                <a:moveTo>
                  <a:pt x="0" y="0"/>
                </a:moveTo>
                <a:lnTo>
                  <a:pt x="21481611" y="0"/>
                </a:lnTo>
                <a:lnTo>
                  <a:pt x="21481611" y="12083406"/>
                </a:lnTo>
                <a:lnTo>
                  <a:pt x="0" y="120834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130816" y="72493"/>
            <a:ext cx="10147494" cy="6713014"/>
          </a:xfrm>
          <a:custGeom>
            <a:rect l="l" t="t" r="r" b="b"/>
            <a:pathLst>
              <a:path w="16529397" h="11735872">
                <a:moveTo>
                  <a:pt x="0" y="0"/>
                </a:moveTo>
                <a:lnTo>
                  <a:pt x="16529398" y="0"/>
                </a:lnTo>
                <a:lnTo>
                  <a:pt x="16529398" y="11735873"/>
                </a:lnTo>
                <a:lnTo>
                  <a:pt x="0" y="11735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9" name="Hộp Văn bản 18"/>
          <p:cNvSpPr txBox="1"/>
          <p:nvPr/>
        </p:nvSpPr>
        <p:spPr>
          <a:xfrm>
            <a:off x="1519555" y="365125"/>
            <a:ext cx="418084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“Xin Thầy thương để bà ấy về đi, vì bà cứ theo chúng ta mà kêu mãi”. Người trả lời: “Thầy chỉ được sai đến cùng chiên lạc nhà Israel”. Nhưng bà kia đến lạy Người mà nói: “Lạy Ngài, xin cứu giúp tôi”. Người đáp: “Không nên lấy bánh của con cái mà vứt cho chó”.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/>
          <p:cNvSpPr txBox="1"/>
          <p:nvPr/>
        </p:nvSpPr>
        <p:spPr>
          <a:xfrm>
            <a:off x="6673215" y="611505"/>
            <a:ext cx="4321175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Bà ấy đáp lại: “Vâng, lạy Ngài, vì chó con cũng được ăn những mảnh vụn từ bàn của chủ rơi xuống”. Bấy giờ, Chúa Giêsu trả lời cùng bà ấy rằng: “Này bà, bà có lòng mạnh tin. Bà muốn sao thì được vậy”. Và ngay lúc đó, con gái bà đã được lành.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>
            <a:off x="5332600" y="3601196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5"/>
                </a:lnTo>
                <a:lnTo>
                  <a:pt x="0" y="5511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600817" y="498275"/>
            <a:ext cx="10990366" cy="5834663"/>
            <a:chExt cx="4341873" cy="2305052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341873" cy="2305052"/>
            </a:xfrm>
            <a:custGeom>
              <a:rect l="l" t="t" r="r" b="b"/>
              <a:pathLst>
                <a:path w="4341873" h="2305052">
                  <a:moveTo>
                    <a:pt x="23951" y="0"/>
                  </a:moveTo>
                  <a:lnTo>
                    <a:pt x="4317922" y="0"/>
                  </a:lnTo>
                  <a:cubicBezTo>
                    <a:pt x="4331150" y="0"/>
                    <a:pt x="4341873" y="10723"/>
                    <a:pt x="4341873" y="23951"/>
                  </a:cubicBezTo>
                  <a:lnTo>
                    <a:pt x="4341873" y="2281102"/>
                  </a:lnTo>
                  <a:cubicBezTo>
                    <a:pt x="4341873" y="2294329"/>
                    <a:pt x="4331150" y="2305052"/>
                    <a:pt x="4317922" y="2305052"/>
                  </a:cubicBezTo>
                  <a:lnTo>
                    <a:pt x="23951" y="2305052"/>
                  </a:lnTo>
                  <a:cubicBezTo>
                    <a:pt x="10723" y="2305052"/>
                    <a:pt x="0" y="2294329"/>
                    <a:pt x="0" y="2281102"/>
                  </a:cubicBezTo>
                  <a:lnTo>
                    <a:pt x="0" y="23951"/>
                  </a:lnTo>
                  <a:cubicBezTo>
                    <a:pt x="0" y="10723"/>
                    <a:pt x="10723" y="0"/>
                    <a:pt x="23951" y="0"/>
                  </a:cubicBezTo>
                  <a:close/>
                </a:path>
              </a:pathLst>
            </a:custGeom>
            <a:solidFill>
              <a:srgbClr val="FCF9DA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341873" cy="23526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5332600" y="4975440"/>
            <a:ext cx="3978257" cy="1955621"/>
          </a:xfrm>
          <a:custGeom>
            <a:rect l="l" t="t" r="r" b="b"/>
            <a:pathLst>
              <a:path w="5967385" h="2933431">
                <a:moveTo>
                  <a:pt x="0" y="0"/>
                </a:moveTo>
                <a:lnTo>
                  <a:pt x="5967385" y="0"/>
                </a:lnTo>
                <a:lnTo>
                  <a:pt x="5967385" y="2933432"/>
                </a:lnTo>
                <a:lnTo>
                  <a:pt x="0" y="2933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>
            <a:off x="8767689" y="1975944"/>
            <a:ext cx="2996946" cy="5486400"/>
          </a:xfrm>
          <a:custGeom>
            <a:rect l="l" t="t" r="r" b="b"/>
            <a:pathLst>
              <a:path w="4495419" h="8229600">
                <a:moveTo>
                  <a:pt x="0" y="0"/>
                </a:moveTo>
                <a:lnTo>
                  <a:pt x="4495419" y="0"/>
                </a:lnTo>
                <a:lnTo>
                  <a:pt x="44954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8"/>
          <p:cNvSpPr/>
          <p:nvPr/>
        </p:nvSpPr>
        <p:spPr>
          <a:xfrm>
            <a:off x="-595822" y="-395037"/>
            <a:ext cx="3988055" cy="1620876"/>
          </a:xfrm>
          <a:custGeom>
            <a:rect l="l" t="t" r="r" b="b"/>
            <a:pathLst>
              <a:path w="5982082" h="2431314">
                <a:moveTo>
                  <a:pt x="0" y="0"/>
                </a:moveTo>
                <a:lnTo>
                  <a:pt x="5982082" y="0"/>
                </a:lnTo>
                <a:lnTo>
                  <a:pt x="5982082" y="2431314"/>
                </a:lnTo>
                <a:lnTo>
                  <a:pt x="0" y="24313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5" name="Freeform 9"/>
          <p:cNvSpPr/>
          <p:nvPr/>
        </p:nvSpPr>
        <p:spPr>
          <a:xfrm rot="-923995">
            <a:off x="10376293" y="72279"/>
            <a:ext cx="1492628" cy="1736654"/>
          </a:xfrm>
          <a:custGeom>
            <a:rect l="l" t="t" r="r" b="b"/>
            <a:pathLst>
              <a:path w="2238942" h="2604981">
                <a:moveTo>
                  <a:pt x="0" y="0"/>
                </a:moveTo>
                <a:lnTo>
                  <a:pt x="2238942" y="0"/>
                </a:lnTo>
                <a:lnTo>
                  <a:pt x="2238942" y="2604982"/>
                </a:lnTo>
                <a:lnTo>
                  <a:pt x="0" y="26049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391897" y="2521453"/>
            <a:ext cx="511533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Tyrô và Si</a:t>
            </a:r>
            <a:r>
              <a:rPr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endParaRPr lang="vi-VN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661433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chemeClr val="tx1"/>
                </a:solidFill>
                <a:latin typeface="+mj-lt"/>
              </a:rPr>
              <a:t>Câu 1:</a:t>
            </a:r>
            <a:r>
              <a:rPr lang="en-US" altLang="vi-VN" sz="40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Giêsu lui về miền nào khi ng</a:t>
            </a:r>
            <a:r>
              <a:rPr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phụ nữ Canaan </a:t>
            </a:r>
            <a:r>
              <a:rPr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ến gặp Ng</a:t>
            </a:r>
            <a:r>
              <a:rPr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ời?</a:t>
            </a:r>
            <a:endParaRPr lang="en-US" alt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392232" y="4893355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Giêrusalem</a:t>
            </a:r>
            <a:endParaRPr lang="en-US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392233" y="3707404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B.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Galilê</a:t>
            </a:r>
            <a:endParaRPr lang="en-US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7D945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7D945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Freeform 2"/>
          <p:cNvSpPr/>
          <p:nvPr/>
        </p:nvSpPr>
        <p:spPr>
          <a:xfrm rot="1485497">
            <a:off x="-1117442" y="-593355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8" y="0"/>
                </a:lnTo>
                <a:lnTo>
                  <a:pt x="11191828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9" name="Group 3"/>
          <p:cNvGrpSpPr/>
          <p:nvPr/>
        </p:nvGrpSpPr>
        <p:grpSpPr>
          <a:xfrm>
            <a:off x="685800" y="602303"/>
            <a:ext cx="10820400" cy="5680183"/>
            <a:chExt cx="4274726" cy="2244023"/>
          </a:xfrm>
        </p:grpSpPr>
        <p:sp>
          <p:nvSpPr>
            <p:cNvPr id="11" name="Freeform 4"/>
            <p:cNvSpPr/>
            <p:nvPr/>
          </p:nvSpPr>
          <p:spPr>
            <a:xfrm>
              <a:off x="0" y="0"/>
              <a:ext cx="4274726" cy="2244023"/>
            </a:xfrm>
            <a:custGeom>
              <a:rect l="l" t="t" r="r" b="b"/>
              <a:pathLst>
                <a:path w="4274726" h="2244023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219696"/>
                  </a:lnTo>
                  <a:cubicBezTo>
                    <a:pt x="4274726" y="2226148"/>
                    <a:pt x="4272163" y="2232336"/>
                    <a:pt x="4267601" y="2236898"/>
                  </a:cubicBezTo>
                  <a:cubicBezTo>
                    <a:pt x="4263039" y="2241460"/>
                    <a:pt x="4256851" y="2244023"/>
                    <a:pt x="4250399" y="2244023"/>
                  </a:cubicBezTo>
                  <a:lnTo>
                    <a:pt x="24327" y="2244023"/>
                  </a:lnTo>
                  <a:cubicBezTo>
                    <a:pt x="10891" y="2244023"/>
                    <a:pt x="0" y="2233132"/>
                    <a:pt x="0" y="2219696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2" name="TextBox 5"/>
            <p:cNvSpPr txBox="1"/>
            <p:nvPr/>
          </p:nvSpPr>
          <p:spPr>
            <a:xfrm>
              <a:off x="0" y="-47625"/>
              <a:ext cx="4274726" cy="2291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3" name="Freeform 6"/>
          <p:cNvSpPr/>
          <p:nvPr/>
        </p:nvSpPr>
        <p:spPr>
          <a:xfrm>
            <a:off x="97020" y="3714830"/>
            <a:ext cx="2405547" cy="3143170"/>
          </a:xfrm>
          <a:custGeom>
            <a:rect l="l" t="t" r="r" b="b"/>
            <a:pathLst>
              <a:path w="3151146" h="4117395">
                <a:moveTo>
                  <a:pt x="0" y="0"/>
                </a:moveTo>
                <a:lnTo>
                  <a:pt x="3151146" y="0"/>
                </a:lnTo>
                <a:lnTo>
                  <a:pt x="3151146" y="4117395"/>
                </a:lnTo>
                <a:lnTo>
                  <a:pt x="0" y="41173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7"/>
          <p:cNvSpPr/>
          <p:nvPr/>
        </p:nvSpPr>
        <p:spPr>
          <a:xfrm rot="-923995">
            <a:off x="10237090" y="4014761"/>
            <a:ext cx="1246939" cy="1450799"/>
          </a:xfrm>
          <a:custGeom>
            <a:rect l="l" t="t" r="r" b="b"/>
            <a:pathLst>
              <a:path w="1870409" h="2176198">
                <a:moveTo>
                  <a:pt x="0" y="0"/>
                </a:moveTo>
                <a:lnTo>
                  <a:pt x="1870409" y="0"/>
                </a:lnTo>
                <a:lnTo>
                  <a:pt x="1870409" y="2176198"/>
                </a:lnTo>
                <a:lnTo>
                  <a:pt x="0" y="2176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2934641" y="2600748"/>
            <a:ext cx="6228813" cy="1043877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Chúa chữa bệnh cho bà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Câu 2: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phụ nữ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Canaan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ến xin Chúa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Giêsu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 gì?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2978826" y="3760906"/>
            <a:ext cx="6165174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Chúa cho bà 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 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ưu đồ: Chuẩn bị 6"/>
          <p:cNvSpPr/>
          <p:nvPr/>
        </p:nvSpPr>
        <p:spPr>
          <a:xfrm>
            <a:off x="2978826" y="4884307"/>
            <a:ext cx="618462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Chúa cứu giúp con gái 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 bị quỷ ám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7" grpId="5"/>
      <p:bldP spid="7" grpId="6"/>
    </p:bld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53</Paragraphs>
  <Slides>16</Slides>
  <Notes>1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baseType="lpstr" size="22">
      <vt:lpstr>Arial</vt:lpstr>
      <vt:lpstr>Calibri Light</vt:lpstr>
      <vt:lpstr>Calibri</vt:lpstr>
      <vt:lpstr>Times New Roman</vt:lpstr>
      <vt:lpstr>DT Phudu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Administrator</dc:creator>
  <cp:lastModifiedBy>nguyet vu</cp:lastModifiedBy>
  <cp:revision>13</cp:revision>
  <dcterms:created xsi:type="dcterms:W3CDTF">2026-05-09T00:30:00Z</dcterms:created>
  <dcterms:modified xsi:type="dcterms:W3CDTF">2026-08-14T00:47:46Z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CV">
    <vt:lpwstr>F0F7C201922941108EC5D83CF9157ADA_12</vt:lpwstr>
  </property>
  <property fmtid="{D5CDD505-2E9C-101B-9397-08002B2CF9AE}" pid="3" name="KSOProductBuildVer">
    <vt:lpwstr>1033-12.1.0.28032</vt:lpwstr>
  </property>
</Properties>
</file>