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72" r:id="rId11"/>
    <p:sldId id="266" r:id="rId12"/>
    <p:sldId id="271" r:id="rId13"/>
    <p:sldId id="267" r:id="rId14"/>
    <p:sldId id="268" r:id="rId15"/>
    <p:sldId id="269"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8" d="100"/>
          <a:sy n="108" d="100"/>
        </p:scale>
        <p:origin x="6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086DB6-2480-428A-BDB6-5213DB56DAC8}" type="datetimeFigureOut">
              <a:rPr lang="en-US" smtClean="0"/>
              <a:t>20/08/2026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01071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86DB6-2480-428A-BDB6-5213DB56DAC8}" type="datetimeFigureOut">
              <a:rPr lang="en-US" smtClean="0"/>
              <a:t>20/08/2026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2317524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86DB6-2480-428A-BDB6-5213DB56DAC8}" type="datetimeFigureOut">
              <a:rPr lang="en-US" smtClean="0"/>
              <a:t>20/08/2026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368867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86DB6-2480-428A-BDB6-5213DB56DAC8}" type="datetimeFigureOut">
              <a:rPr lang="en-US" smtClean="0"/>
              <a:t>20/08/2026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3549448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2086DB6-2480-428A-BDB6-5213DB56DAC8}" type="datetimeFigureOut">
              <a:rPr lang="en-US" smtClean="0"/>
              <a:t>20/08/2026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68641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086DB6-2480-428A-BDB6-5213DB56DAC8}" type="datetimeFigureOut">
              <a:rPr lang="en-US" smtClean="0"/>
              <a:t>20/08/2026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60751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086DB6-2480-428A-BDB6-5213DB56DAC8}" type="datetimeFigureOut">
              <a:rPr lang="en-US" smtClean="0"/>
              <a:t>20/08/2026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841915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086DB6-2480-428A-BDB6-5213DB56DAC8}" type="datetimeFigureOut">
              <a:rPr lang="en-US" smtClean="0"/>
              <a:t>20/08/2026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581941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86DB6-2480-428A-BDB6-5213DB56DAC8}" type="datetimeFigureOut">
              <a:rPr lang="en-US" smtClean="0"/>
              <a:t>20/08/2026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266563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086DB6-2480-428A-BDB6-5213DB56DAC8}" type="datetimeFigureOut">
              <a:rPr lang="en-US" smtClean="0"/>
              <a:t>20/08/2026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153578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086DB6-2480-428A-BDB6-5213DB56DAC8}" type="datetimeFigureOut">
              <a:rPr lang="en-US" smtClean="0"/>
              <a:t>20/08/2026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597E24-453D-45F1-9C78-078E145737F1}" type="slidenum">
              <a:rPr lang="en-US" smtClean="0"/>
              <a:t>‹#›</a:t>
            </a:fld>
            <a:endParaRPr lang="en-US"/>
          </a:p>
        </p:txBody>
      </p:sp>
    </p:spTree>
    <p:extLst>
      <p:ext uri="{BB962C8B-B14F-4D97-AF65-F5344CB8AC3E}">
        <p14:creationId xmlns:p14="http://schemas.microsoft.com/office/powerpoint/2010/main" val="4213881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086DB6-2480-428A-BDB6-5213DB56DAC8}" type="datetimeFigureOut">
              <a:rPr lang="en-US" smtClean="0"/>
              <a:t>20/08/2026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97E24-453D-45F1-9C78-078E145737F1}" type="slidenum">
              <a:rPr lang="en-US" smtClean="0"/>
              <a:t>‹#›</a:t>
            </a:fld>
            <a:endParaRPr lang="en-US"/>
          </a:p>
        </p:txBody>
      </p:sp>
    </p:spTree>
    <p:extLst>
      <p:ext uri="{BB962C8B-B14F-4D97-AF65-F5344CB8AC3E}">
        <p14:creationId xmlns:p14="http://schemas.microsoft.com/office/powerpoint/2010/main" val="1379177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clipboard/media/image8.svg"/><Relationship Id="rId3" Type="http://schemas.openxmlformats.org/officeDocument/2006/relationships/image" Target="../media/image3.jpg"/><Relationship Id="rId12" Type="http://schemas.openxmlformats.org/officeDocument/2006/relationships/image" Target="../../clipboard/media/image12.svg"/><Relationship Id="rId2" Type="http://schemas.openxmlformats.org/officeDocument/2006/relationships/image" Target="../media/image2.jpg"/><Relationship Id="rId1" Type="http://schemas.openxmlformats.org/officeDocument/2006/relationships/slideLayout" Target="../slideLayouts/slideLayout7.xml"/><Relationship Id="rId11" Type="http://schemas.openxmlformats.org/officeDocument/2006/relationships/image" Target="../media/image6.jpg"/><Relationship Id="rId10" Type="http://schemas.openxmlformats.org/officeDocument/2006/relationships/image" Target="../media/image5.jpg"/><Relationship Id="rId9"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8.xml"/><Relationship Id="rId7" Type="http://schemas.openxmlformats.org/officeDocument/2006/relationships/slide" Target="slide12.xml"/><Relationship Id="rId2"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slide" Target="slide11.xml"/><Relationship Id="rId11" Type="http://schemas.openxmlformats.org/officeDocument/2006/relationships/slide" Target="slide16.xml"/><Relationship Id="rId5" Type="http://schemas.openxmlformats.org/officeDocument/2006/relationships/slide" Target="slide10.xml"/><Relationship Id="rId10" Type="http://schemas.openxmlformats.org/officeDocument/2006/relationships/slide" Target="slide15.xml"/><Relationship Id="rId4" Type="http://schemas.openxmlformats.org/officeDocument/2006/relationships/slide" Target="slide9.xml"/><Relationship Id="rId9" Type="http://schemas.openxmlformats.org/officeDocument/2006/relationships/slide" Target="slide14.xml"/></Relationships>
</file>

<file path=ppt/slides/_rels/slide7.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871985" y="1134122"/>
            <a:ext cx="11776710" cy="1625177"/>
          </a:xfrm>
          <a:prstGeom prst="rect">
            <a:avLst/>
          </a:prstGeom>
          <a:noFill/>
        </p:spPr>
        <p:txBody>
          <a:bodyPr wrap="square" rtlCol="0">
            <a:noAutofit/>
          </a:bodyPr>
          <a:lstStyle/>
          <a:p>
            <a:pPr algn="ctr">
              <a:lnSpc>
                <a:spcPct val="100000"/>
              </a:lnSpc>
            </a:pPr>
            <a:r>
              <a:rPr lang="en-US" sz="9200" dirty="0">
                <a:solidFill>
                  <a:srgbClr val="FF0000"/>
                </a:solidFill>
                <a:latin typeface="DT Phudu Black" charset="0"/>
                <a:cs typeface="DT Phudu Black" charset="0"/>
              </a:rPr>
              <a:t>CHÚA NHẬT </a:t>
            </a:r>
            <a:r>
              <a:rPr lang="vi-VN" sz="9200" dirty="0" smtClean="0">
                <a:solidFill>
                  <a:srgbClr val="FF0000"/>
                </a:solidFill>
                <a:latin typeface="DT Phudu Black" charset="0"/>
                <a:cs typeface="DT Phudu Black" charset="0"/>
              </a:rPr>
              <a:t>XX</a:t>
            </a:r>
            <a:r>
              <a:rPr lang="en-US" sz="9200" dirty="0" smtClean="0">
                <a:solidFill>
                  <a:srgbClr val="FF0000"/>
                </a:solidFill>
                <a:latin typeface="DT Phudu Black" charset="0"/>
                <a:cs typeface="DT Phudu Black" charset="0"/>
              </a:rPr>
              <a:t>I </a:t>
            </a:r>
            <a:endParaRPr lang="en-US" sz="9200" dirty="0">
              <a:solidFill>
                <a:srgbClr val="FF0000"/>
              </a:solidFill>
              <a:latin typeface="DT Phudu Black" charset="0"/>
              <a:cs typeface="DT Phudu Black" charset="0"/>
            </a:endParaRPr>
          </a:p>
          <a:p>
            <a:pPr algn="ctr">
              <a:lnSpc>
                <a:spcPct val="100000"/>
              </a:lnSpc>
            </a:pPr>
            <a:r>
              <a:rPr lang="en-US" sz="9200" dirty="0">
                <a:solidFill>
                  <a:srgbClr val="FF0000"/>
                </a:solidFill>
                <a:latin typeface="DT Phudu Black" charset="0"/>
                <a:cs typeface="DT Phudu Black" charset="0"/>
              </a:rPr>
              <a:t>THƯỜNG NIÊN</a:t>
            </a:r>
          </a:p>
          <a:p>
            <a:pPr algn="ctr">
              <a:lnSpc>
                <a:spcPct val="100000"/>
              </a:lnSpc>
            </a:pPr>
            <a:r>
              <a:rPr lang="en-US" sz="9200" dirty="0">
                <a:solidFill>
                  <a:srgbClr val="FF0000"/>
                </a:solidFill>
                <a:latin typeface="DT Phudu Black" charset="0"/>
                <a:cs typeface="DT Phudu Black" charset="0"/>
              </a:rPr>
              <a:t>NĂM </a:t>
            </a:r>
            <a:r>
              <a:rPr lang="vi-VN" sz="9200" dirty="0" smtClean="0">
                <a:solidFill>
                  <a:srgbClr val="FF0000"/>
                </a:solidFill>
                <a:latin typeface="DT Phudu Black" charset="0"/>
                <a:cs typeface="DT Phudu Black" charset="0"/>
              </a:rPr>
              <a:t>A</a:t>
            </a:r>
            <a:endParaRPr lang="en-US" sz="9200" dirty="0">
              <a:solidFill>
                <a:srgbClr val="FF0000"/>
              </a:solidFill>
              <a:latin typeface="DT Phudu Black" charset="0"/>
              <a:cs typeface="DT Phudu Black" charset="0"/>
            </a:endParaRPr>
          </a:p>
          <a:p>
            <a:pPr algn="ctr"/>
            <a:endParaRPr lang="en-US" sz="9200" dirty="0">
              <a:solidFill>
                <a:srgbClr val="FF0000"/>
              </a:solidFill>
              <a:latin typeface="DT Phudu Black" charset="0"/>
              <a:cs typeface="DT Phudu Black" charset="0"/>
            </a:endParaRPr>
          </a:p>
        </p:txBody>
      </p:sp>
      <p:sp>
        <p:nvSpPr>
          <p:cNvPr id="7" name="Hộp Văn bản 3"/>
          <p:cNvSpPr txBox="1"/>
          <p:nvPr/>
        </p:nvSpPr>
        <p:spPr>
          <a:xfrm>
            <a:off x="323543" y="2190893"/>
            <a:ext cx="9672714"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extLst>
      <p:ext uri="{BB962C8B-B14F-4D97-AF65-F5344CB8AC3E}">
        <p14:creationId xmlns:p14="http://schemas.microsoft.com/office/powerpoint/2010/main" val="3365252630"/>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4: </a:t>
            </a:r>
            <a:endParaRPr lang="en-US" sz="4000" b="1">
              <a:solidFill>
                <a:srgbClr val="FFFF00"/>
              </a:solidFill>
              <a:latin typeface="+mj-lt"/>
            </a:endParaRPr>
          </a:p>
        </p:txBody>
      </p:sp>
      <p:sp>
        <p:nvSpPr>
          <p:cNvPr id="6" name="TextBox 5"/>
          <p:cNvSpPr txBox="1"/>
          <p:nvPr/>
        </p:nvSpPr>
        <p:spPr>
          <a:xfrm>
            <a:off x="1509485" y="2155101"/>
            <a:ext cx="9173029" cy="3139321"/>
          </a:xfrm>
          <a:prstGeom prst="rect">
            <a:avLst/>
          </a:prstGeom>
          <a:noFill/>
        </p:spPr>
        <p:txBody>
          <a:bodyPr wrap="square" rtlCol="0">
            <a:spAutoFit/>
          </a:bodyPr>
          <a:lstStyle/>
          <a:p>
            <a:pPr algn="ctr"/>
            <a:r>
              <a:rPr lang="vi-VN" sz="6600" b="1" smtClean="0">
                <a:solidFill>
                  <a:srgbClr val="FF0000"/>
                </a:solidFill>
                <a:latin typeface="+mj-lt"/>
              </a:rPr>
              <a:t>Phêrô tuyên xưng </a:t>
            </a:r>
          </a:p>
          <a:p>
            <a:pPr algn="ctr"/>
            <a:r>
              <a:rPr lang="vi-VN" sz="6600" b="1" smtClean="0">
                <a:solidFill>
                  <a:srgbClr val="FF0000"/>
                </a:solidFill>
                <a:latin typeface="+mj-lt"/>
              </a:rPr>
              <a:t>Chúa Giêsu là </a:t>
            </a:r>
          </a:p>
          <a:p>
            <a:pPr algn="ctr"/>
            <a:r>
              <a:rPr lang="vi-VN" sz="6600" b="1" smtClean="0">
                <a:solidFill>
                  <a:srgbClr val="FF0000"/>
                </a:solidFill>
                <a:latin typeface="+mj-lt"/>
              </a:rPr>
              <a:t>Con của ai?</a:t>
            </a:r>
            <a:endParaRPr lang="en-US" sz="6600" b="1">
              <a:solidFill>
                <a:srgbClr val="FF0000"/>
              </a:solidFill>
              <a:latin typeface="+mj-lt"/>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95828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5: </a:t>
            </a:r>
            <a:endParaRPr lang="en-US" sz="4000" b="1">
              <a:solidFill>
                <a:srgbClr val="FFFF00"/>
              </a:solidFill>
              <a:latin typeface="+mj-lt"/>
            </a:endParaRPr>
          </a:p>
        </p:txBody>
      </p:sp>
      <p:sp>
        <p:nvSpPr>
          <p:cNvPr id="6" name="TextBox 5"/>
          <p:cNvSpPr txBox="1"/>
          <p:nvPr/>
        </p:nvSpPr>
        <p:spPr>
          <a:xfrm>
            <a:off x="1509485" y="2202541"/>
            <a:ext cx="9173029" cy="2123658"/>
          </a:xfrm>
          <a:prstGeom prst="rect">
            <a:avLst/>
          </a:prstGeom>
          <a:noFill/>
        </p:spPr>
        <p:txBody>
          <a:bodyPr wrap="square" rtlCol="0">
            <a:spAutoFit/>
          </a:bodyPr>
          <a:lstStyle/>
          <a:p>
            <a:pPr algn="ctr"/>
            <a:r>
              <a:rPr lang="en-US" sz="6600" b="1" smtClean="0">
                <a:solidFill>
                  <a:srgbClr val="FF0000"/>
                </a:solidFill>
                <a:latin typeface="Times New Roman" panose="02020603050405020304" pitchFamily="18" charset="0"/>
                <a:cs typeface="Times New Roman" panose="02020603050405020304" pitchFamily="18" charset="0"/>
              </a:rPr>
              <a:t>Chúa Giêsu gọi Simon </a:t>
            </a:r>
            <a:endParaRPr lang="vi-VN" sz="6600" b="1" smtClean="0">
              <a:solidFill>
                <a:srgbClr val="FF0000"/>
              </a:solidFill>
              <a:latin typeface="Times New Roman" panose="02020603050405020304" pitchFamily="18" charset="0"/>
              <a:cs typeface="Times New Roman" panose="02020603050405020304" pitchFamily="18" charset="0"/>
            </a:endParaRPr>
          </a:p>
          <a:p>
            <a:pPr algn="ctr"/>
            <a:r>
              <a:rPr lang="en-US" sz="6600" b="1" smtClean="0">
                <a:solidFill>
                  <a:srgbClr val="FF0000"/>
                </a:solidFill>
                <a:latin typeface="Times New Roman" panose="02020603050405020304" pitchFamily="18" charset="0"/>
                <a:cs typeface="Times New Roman" panose="02020603050405020304" pitchFamily="18" charset="0"/>
              </a:rPr>
              <a:t>là gì?</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4477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6: </a:t>
            </a:r>
            <a:endParaRPr lang="en-US" sz="4000" b="1">
              <a:solidFill>
                <a:srgbClr val="FFFF00"/>
              </a:solidFill>
              <a:latin typeface="+mj-lt"/>
            </a:endParaRPr>
          </a:p>
        </p:txBody>
      </p:sp>
      <p:sp>
        <p:nvSpPr>
          <p:cNvPr id="6" name="TextBox 5"/>
          <p:cNvSpPr txBox="1"/>
          <p:nvPr/>
        </p:nvSpPr>
        <p:spPr>
          <a:xfrm>
            <a:off x="1509485" y="2202541"/>
            <a:ext cx="9173029" cy="2123658"/>
          </a:xfrm>
          <a:prstGeom prst="rect">
            <a:avLst/>
          </a:prstGeom>
          <a:noFill/>
        </p:spPr>
        <p:txBody>
          <a:bodyPr wrap="square" rtlCol="0">
            <a:spAutoFit/>
          </a:bodyPr>
          <a:lstStyle/>
          <a:p>
            <a:pPr algn="ctr"/>
            <a:r>
              <a:rPr lang="en-US" sz="6600" b="1" smtClean="0">
                <a:solidFill>
                  <a:srgbClr val="FF0000"/>
                </a:solidFill>
                <a:latin typeface="Times New Roman" panose="02020603050405020304" pitchFamily="18" charset="0"/>
                <a:cs typeface="Times New Roman" panose="02020603050405020304" pitchFamily="18" charset="0"/>
              </a:rPr>
              <a:t>Chúa Giêsu trao cho Phêrô chìa khóa</a:t>
            </a:r>
            <a:r>
              <a:rPr lang="vi-VN" sz="6600" b="1" smtClean="0">
                <a:solidFill>
                  <a:srgbClr val="FF0000"/>
                </a:solidFill>
                <a:latin typeface="Times New Roman" panose="02020603050405020304" pitchFamily="18" charset="0"/>
                <a:cs typeface="Times New Roman" panose="02020603050405020304" pitchFamily="18" charset="0"/>
              </a:rPr>
              <a:t> nào?</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090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7: </a:t>
            </a:r>
            <a:endParaRPr lang="en-US" sz="4000" b="1">
              <a:solidFill>
                <a:srgbClr val="FFFF00"/>
              </a:solidFill>
              <a:latin typeface="+mj-lt"/>
            </a:endParaRPr>
          </a:p>
        </p:txBody>
      </p:sp>
      <p:sp>
        <p:nvSpPr>
          <p:cNvPr id="6" name="TextBox 5"/>
          <p:cNvSpPr txBox="1"/>
          <p:nvPr/>
        </p:nvSpPr>
        <p:spPr>
          <a:xfrm>
            <a:off x="1509485" y="2202541"/>
            <a:ext cx="9173029" cy="3139321"/>
          </a:xfrm>
          <a:prstGeom prst="rect">
            <a:avLst/>
          </a:prstGeom>
          <a:noFill/>
        </p:spPr>
        <p:txBody>
          <a:bodyPr wrap="square" rtlCol="0">
            <a:spAutoFit/>
          </a:bodyPr>
          <a:lstStyle/>
          <a:p>
            <a:pPr algn="ctr"/>
            <a:r>
              <a:rPr lang="vi-VN" sz="6600" b="1" dirty="0" smtClean="0">
                <a:solidFill>
                  <a:srgbClr val="FF0000"/>
                </a:solidFill>
                <a:latin typeface="+mj-lt"/>
              </a:rPr>
              <a:t>Chúa Giêsu báo trước Người sẽ sống lại vào ngày thứ mấy?</a:t>
            </a:r>
            <a:endParaRPr lang="en-US" sz="6600" b="1" dirty="0">
              <a:solidFill>
                <a:srgbClr val="FF0000"/>
              </a:solidFill>
              <a:latin typeface="+mj-lt"/>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308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8: </a:t>
            </a:r>
            <a:endParaRPr lang="en-US" sz="4000" b="1">
              <a:solidFill>
                <a:srgbClr val="FFFF00"/>
              </a:solidFill>
              <a:latin typeface="+mj-lt"/>
            </a:endParaRPr>
          </a:p>
        </p:txBody>
      </p:sp>
      <p:sp>
        <p:nvSpPr>
          <p:cNvPr id="6" name="TextBox 5"/>
          <p:cNvSpPr txBox="1"/>
          <p:nvPr/>
        </p:nvSpPr>
        <p:spPr>
          <a:xfrm>
            <a:off x="1509485" y="2055649"/>
            <a:ext cx="9173029" cy="3139321"/>
          </a:xfrm>
          <a:prstGeom prst="rect">
            <a:avLst/>
          </a:prstGeom>
          <a:noFill/>
        </p:spPr>
        <p:txBody>
          <a:bodyPr wrap="square" rtlCol="0">
            <a:spAutoFit/>
          </a:bodyPr>
          <a:lstStyle/>
          <a:p>
            <a:pPr algn="ctr"/>
            <a:r>
              <a:rPr lang="vi-VN" sz="6600" b="1" dirty="0" smtClean="0">
                <a:solidFill>
                  <a:srgbClr val="FF0000"/>
                </a:solidFill>
                <a:latin typeface="+mj-lt"/>
              </a:rPr>
              <a:t>Phêrô đã làm gì khi nghe Chúa Giêsu báo trước cuộc thương khó?</a:t>
            </a:r>
            <a:endParaRPr lang="en-US" sz="6600" b="1" dirty="0">
              <a:solidFill>
                <a:srgbClr val="FF0000"/>
              </a:solidFill>
              <a:latin typeface="+mj-lt"/>
              <a:cs typeface="Times New Roman" panose="02020603050405020304" pitchFamily="18" charset="0"/>
            </a:endParaRPr>
          </a:p>
        </p:txBody>
      </p:sp>
      <p:sp>
        <p:nvSpPr>
          <p:cNvPr id="7" name="Left Arrow 6">
            <a:hlinkClick r:id="rId2" action="ppaction://hlinksldjump"/>
          </p:cNvPr>
          <p:cNvSpPr/>
          <p:nvPr/>
        </p:nvSpPr>
        <p:spPr>
          <a:xfrm>
            <a:off x="8723086" y="5203169"/>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397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9: </a:t>
            </a:r>
            <a:endParaRPr lang="en-US" sz="4000" b="1">
              <a:solidFill>
                <a:srgbClr val="FFFF00"/>
              </a:solidFill>
              <a:latin typeface="+mj-lt"/>
            </a:endParaRPr>
          </a:p>
        </p:txBody>
      </p:sp>
      <p:sp>
        <p:nvSpPr>
          <p:cNvPr id="6" name="TextBox 5"/>
          <p:cNvSpPr txBox="1"/>
          <p:nvPr/>
        </p:nvSpPr>
        <p:spPr>
          <a:xfrm>
            <a:off x="1509485" y="1930060"/>
            <a:ext cx="9173029" cy="3139321"/>
          </a:xfrm>
          <a:prstGeom prst="rect">
            <a:avLst/>
          </a:prstGeom>
          <a:noFill/>
        </p:spPr>
        <p:txBody>
          <a:bodyPr wrap="square" rtlCol="0">
            <a:spAutoFit/>
          </a:bodyPr>
          <a:lstStyle/>
          <a:p>
            <a:pPr algn="ctr"/>
            <a:r>
              <a:rPr lang="vi-VN" sz="6600" b="1" dirty="0" smtClean="0">
                <a:solidFill>
                  <a:srgbClr val="FF0000"/>
                </a:solidFill>
                <a:latin typeface="Times New Roman" panose="02020603050405020304" pitchFamily="18" charset="0"/>
                <a:cs typeface="Times New Roman" panose="02020603050405020304" pitchFamily="18" charset="0"/>
              </a:rPr>
              <a:t>Chúa Giêsu bảo Phêrô hãy làm gì sau khi ông can gián Chúa?</a:t>
            </a:r>
            <a:endParaRPr lang="en-US" sz="6600" b="1" dirty="0">
              <a:solidFill>
                <a:srgbClr val="FF0000"/>
              </a:solidFill>
              <a:latin typeface="Times New Roman" panose="02020603050405020304" pitchFamily="18" charset="0"/>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8075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10: </a:t>
            </a:r>
            <a:endParaRPr lang="en-US" sz="4000" b="1">
              <a:solidFill>
                <a:srgbClr val="FFFF00"/>
              </a:solidFill>
              <a:latin typeface="+mj-lt"/>
            </a:endParaRPr>
          </a:p>
        </p:txBody>
      </p:sp>
      <p:sp>
        <p:nvSpPr>
          <p:cNvPr id="6" name="TextBox 5"/>
          <p:cNvSpPr txBox="1"/>
          <p:nvPr/>
        </p:nvSpPr>
        <p:spPr>
          <a:xfrm>
            <a:off x="1509485" y="2202541"/>
            <a:ext cx="9173029" cy="3139321"/>
          </a:xfrm>
          <a:prstGeom prst="rect">
            <a:avLst/>
          </a:prstGeom>
          <a:noFill/>
        </p:spPr>
        <p:txBody>
          <a:bodyPr wrap="square" rtlCol="0">
            <a:spAutoFit/>
          </a:bodyPr>
          <a:lstStyle/>
          <a:p>
            <a:pPr algn="ctr"/>
            <a:r>
              <a:rPr lang="vi-VN" sz="6600" b="1" smtClean="0">
                <a:solidFill>
                  <a:srgbClr val="FF0000"/>
                </a:solidFill>
                <a:latin typeface="+mj-lt"/>
              </a:rPr>
              <a:t>Chúa Giêsu trách Phêrô chỉ hiểu những sự </a:t>
            </a:r>
          </a:p>
          <a:p>
            <a:pPr algn="ctr"/>
            <a:r>
              <a:rPr lang="vi-VN" sz="6600" b="1" smtClean="0">
                <a:solidFill>
                  <a:srgbClr val="FF0000"/>
                </a:solidFill>
                <a:latin typeface="+mj-lt"/>
              </a:rPr>
              <a:t>thuộc về ai?</a:t>
            </a:r>
            <a:endParaRPr lang="en-US" sz="6600" b="1">
              <a:solidFill>
                <a:srgbClr val="FF0000"/>
              </a:solidFill>
              <a:latin typeface="+mj-lt"/>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1604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878298" y="2321102"/>
            <a:ext cx="10764951" cy="1107996"/>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084791" y="2581587"/>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3988525" y="3429098"/>
            <a:ext cx="3176693" cy="769441"/>
          </a:xfrm>
          <a:prstGeom prst="rect">
            <a:avLst/>
          </a:prstGeom>
          <a:noFill/>
        </p:spPr>
        <p:txBody>
          <a:bodyPr wrap="square" rtlCol="0">
            <a:spAutoFit/>
          </a:bodyPr>
          <a:lstStyle/>
          <a:p>
            <a:r>
              <a:rPr lang="vi-VN" altLang="en-US" sz="4400" smtClean="0">
                <a:solidFill>
                  <a:srgbClr val="00B050"/>
                </a:solidFill>
              </a:rPr>
              <a:t>Mt 16,13-29</a:t>
            </a:r>
            <a:endParaRPr lang="en-US" altLang="en-US" sz="4400">
              <a:solidFill>
                <a:srgbClr val="00B050"/>
              </a:solidFill>
            </a:endParaRPr>
          </a:p>
        </p:txBody>
      </p:sp>
    </p:spTree>
    <p:extLst>
      <p:ext uri="{BB962C8B-B14F-4D97-AF65-F5344CB8AC3E}">
        <p14:creationId xmlns:p14="http://schemas.microsoft.com/office/powerpoint/2010/main" val="419789335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P spid="3" grpId="1" bldLvl="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a:spLocks noGrp="1" noRot="1" noMove="1" noResize="1" noEditPoints="1" noAdjustHandles="1" noChangeArrowheads="1" noChangeShapeType="1"/>
          </p:cNvSpPr>
          <p:nvPr/>
        </p:nvSpPr>
        <p:spPr>
          <a:xfrm>
            <a:off x="2725929" y="1147205"/>
            <a:ext cx="7659895" cy="5486400"/>
          </a:xfrm>
          <a:custGeom>
            <a:avLst/>
            <a:gdLst/>
            <a:ahLst/>
            <a:cxnLst/>
            <a:rect l="l" t="t" r="r" b="b"/>
            <a:pathLst>
              <a:path w="11489843" h="8229600">
                <a:moveTo>
                  <a:pt x="0" y="0"/>
                </a:moveTo>
                <a:lnTo>
                  <a:pt x="11489843" y="0"/>
                </a:lnTo>
                <a:lnTo>
                  <a:pt x="11489843" y="8229600"/>
                </a:lnTo>
                <a:lnTo>
                  <a:pt x="0" y="8229600"/>
                </a:lnTo>
                <a:lnTo>
                  <a:pt x="0" y="0"/>
                </a:lnTo>
                <a:close/>
              </a:path>
            </a:pathLst>
          </a:custGeom>
          <a:blipFill>
            <a:blip r:embed="rId2"/>
            <a:stretch>
              <a:fillRect/>
            </a:stretch>
          </a:blipFill>
        </p:spPr>
      </p:sp>
      <p:sp>
        <p:nvSpPr>
          <p:cNvPr id="8" name="Freeform 8"/>
          <p:cNvSpPr>
            <a:spLocks noGrp="1" noRot="1" noMove="1" noResize="1" noEditPoints="1" noAdjustHandles="1" noChangeArrowheads="1" noChangeShapeType="1"/>
          </p:cNvSpPr>
          <p:nvPr/>
        </p:nvSpPr>
        <p:spPr>
          <a:xfrm>
            <a:off x="685801" y="835306"/>
            <a:ext cx="2960675" cy="4794615"/>
          </a:xfrm>
          <a:custGeom>
            <a:avLst/>
            <a:gdLst/>
            <a:ahLst/>
            <a:cxnLst/>
            <a:rect l="l" t="t" r="r" b="b"/>
            <a:pathLst>
              <a:path w="4441012" h="7191923">
                <a:moveTo>
                  <a:pt x="0" y="0"/>
                </a:moveTo>
                <a:lnTo>
                  <a:pt x="4441012" y="0"/>
                </a:lnTo>
                <a:lnTo>
                  <a:pt x="4441012" y="7191923"/>
                </a:lnTo>
                <a:lnTo>
                  <a:pt x="0" y="7191923"/>
                </a:lnTo>
                <a:lnTo>
                  <a:pt x="0" y="0"/>
                </a:lnTo>
                <a:close/>
              </a:path>
            </a:pathLst>
          </a:custGeom>
          <a:blipFill>
            <a:blip r:embed="rId3">
              <a:extLst>
                <a:ext uri="{96DAC541-7B7A-43D3-8B79-37D633B846F1}">
                  <asvg:svgBlip xmlns:asvg="http://schemas.microsoft.com/office/drawing/2016/SVG/main" xmlns="" r:embed="rId8"/>
                </a:ext>
              </a:extLst>
            </a:blip>
            <a:stretch>
              <a:fillRect/>
            </a:stretch>
          </a:blipFill>
        </p:spPr>
      </p:sp>
      <p:sp>
        <p:nvSpPr>
          <p:cNvPr id="9" name="Freeform 9"/>
          <p:cNvSpPr>
            <a:spLocks noGrp="1" noRot="1" noMove="1" noResize="1" noEditPoints="1" noAdjustHandles="1" noChangeArrowheads="1" noChangeShapeType="1"/>
          </p:cNvSpPr>
          <p:nvPr/>
        </p:nvSpPr>
        <p:spPr>
          <a:xfrm>
            <a:off x="3200283" y="2565539"/>
            <a:ext cx="1786911" cy="2743817"/>
          </a:xfrm>
          <a:custGeom>
            <a:avLst/>
            <a:gdLst/>
            <a:ahLst/>
            <a:cxnLst/>
            <a:rect l="l" t="t" r="r" b="b"/>
            <a:pathLst>
              <a:path w="2680366" h="4115725">
                <a:moveTo>
                  <a:pt x="0" y="0"/>
                </a:moveTo>
                <a:lnTo>
                  <a:pt x="2680366" y="0"/>
                </a:lnTo>
                <a:lnTo>
                  <a:pt x="2680366" y="4115725"/>
                </a:lnTo>
                <a:lnTo>
                  <a:pt x="0" y="4115725"/>
                </a:lnTo>
                <a:lnTo>
                  <a:pt x="0" y="0"/>
                </a:lnTo>
                <a:close/>
              </a:path>
            </a:pathLst>
          </a:custGeom>
          <a:blipFill>
            <a:blip r:embed="rId9"/>
            <a:stretch>
              <a:fillRect/>
            </a:stretch>
          </a:blipFill>
        </p:spPr>
      </p:sp>
      <p:sp>
        <p:nvSpPr>
          <p:cNvPr id="10" name="Freeform 10"/>
          <p:cNvSpPr>
            <a:spLocks noGrp="1" noRot="1" noMove="1" noResize="1" noEditPoints="1" noAdjustHandles="1" noChangeArrowheads="1" noChangeShapeType="1"/>
          </p:cNvSpPr>
          <p:nvPr/>
        </p:nvSpPr>
        <p:spPr>
          <a:xfrm>
            <a:off x="7721653" y="4445025"/>
            <a:ext cx="2287231" cy="1526727"/>
          </a:xfrm>
          <a:custGeom>
            <a:avLst/>
            <a:gdLst/>
            <a:ahLst/>
            <a:cxnLst/>
            <a:rect l="l" t="t" r="r" b="b"/>
            <a:pathLst>
              <a:path w="3430846" h="2290090">
                <a:moveTo>
                  <a:pt x="0" y="0"/>
                </a:moveTo>
                <a:lnTo>
                  <a:pt x="3430846" y="0"/>
                </a:lnTo>
                <a:lnTo>
                  <a:pt x="3430846" y="2290089"/>
                </a:lnTo>
                <a:lnTo>
                  <a:pt x="0" y="2290089"/>
                </a:lnTo>
                <a:lnTo>
                  <a:pt x="0" y="0"/>
                </a:lnTo>
                <a:close/>
              </a:path>
            </a:pathLst>
          </a:custGeom>
          <a:blipFill>
            <a:blip r:embed="rId10"/>
            <a:stretch>
              <a:fillRect/>
            </a:stretch>
          </a:blipFill>
        </p:spPr>
      </p:sp>
      <p:sp>
        <p:nvSpPr>
          <p:cNvPr id="11" name="TextBox 11"/>
          <p:cNvSpPr txBox="1">
            <a:spLocks noGrp="1" noRot="1" noMove="1" noResize="1" noEditPoints="1" noAdjustHandles="1" noChangeArrowheads="1" noChangeShapeType="1"/>
          </p:cNvSpPr>
          <p:nvPr/>
        </p:nvSpPr>
        <p:spPr>
          <a:xfrm>
            <a:off x="4572000" y="2514601"/>
            <a:ext cx="4839547" cy="1897955"/>
          </a:xfrm>
          <a:prstGeom prst="rect">
            <a:avLst/>
          </a:prstGeom>
        </p:spPr>
        <p:txBody>
          <a:bodyPr wrap="square" lIns="0" tIns="0" rIns="0" bIns="0" rtlCol="0" anchor="t">
            <a:spAutoFit/>
          </a:bodyPr>
          <a:lstStyle/>
          <a:p>
            <a:pPr algn="ctr">
              <a:lnSpc>
                <a:spcPts val="7435"/>
              </a:lnSpc>
            </a:pPr>
            <a:r>
              <a:rPr lang="en-US" sz="5765" dirty="0">
                <a:solidFill>
                  <a:srgbClr val="FF0303"/>
                </a:solidFill>
                <a:latin typeface="More Sugar"/>
                <a:ea typeface="More Sugar"/>
                <a:cs typeface="More Sugar"/>
                <a:sym typeface="More Sugar"/>
              </a:rPr>
              <a:t>VUI HỌC KINH THÁNH</a:t>
            </a:r>
          </a:p>
        </p:txBody>
      </p:sp>
      <p:sp>
        <p:nvSpPr>
          <p:cNvPr id="6" name="Freeform 6"/>
          <p:cNvSpPr>
            <a:spLocks noGrp="1" noRot="1" noMove="1" noResize="1" noEditPoints="1" noAdjustHandles="1" noChangeArrowheads="1" noChangeShapeType="1"/>
          </p:cNvSpPr>
          <p:nvPr/>
        </p:nvSpPr>
        <p:spPr>
          <a:xfrm>
            <a:off x="3847345" y="276241"/>
            <a:ext cx="4051939" cy="2294411"/>
          </a:xfrm>
          <a:custGeom>
            <a:avLst/>
            <a:gdLst/>
            <a:ahLst/>
            <a:cxnLst/>
            <a:rect l="l" t="t" r="r" b="b"/>
            <a:pathLst>
              <a:path w="6077909" h="3441616">
                <a:moveTo>
                  <a:pt x="0" y="0"/>
                </a:moveTo>
                <a:lnTo>
                  <a:pt x="6077910" y="0"/>
                </a:lnTo>
                <a:lnTo>
                  <a:pt x="6077910" y="3441616"/>
                </a:lnTo>
                <a:lnTo>
                  <a:pt x="0" y="344161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Tree>
    <p:extLst>
      <p:ext uri="{BB962C8B-B14F-4D97-AF65-F5344CB8AC3E}">
        <p14:creationId xmlns:p14="http://schemas.microsoft.com/office/powerpoint/2010/main" val="3968790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a:spLocks noGrp="1" noRot="1" noMove="1" noResize="1" noEditPoints="1" noAdjustHandles="1" noChangeArrowheads="1" noChangeShapeType="1"/>
          </p:cNvSpPr>
          <p:nvPr/>
        </p:nvSpPr>
        <p:spPr>
          <a:xfrm>
            <a:off x="2730500" y="2103543"/>
            <a:ext cx="6730577" cy="823239"/>
          </a:xfrm>
          <a:prstGeom prst="rect">
            <a:avLst/>
          </a:prstGeom>
        </p:spPr>
        <p:txBody>
          <a:bodyPr wrap="square" lIns="0" tIns="0" rIns="0" bIns="0" rtlCol="0" anchor="t">
            <a:spAutoFit/>
          </a:bodyPr>
          <a:lstStyle/>
          <a:p>
            <a:pPr algn="ctr">
              <a:lnSpc>
                <a:spcPts val="7115"/>
              </a:lnSpc>
            </a:pPr>
            <a:r>
              <a:rPr lang="en-US" sz="5690" dirty="0">
                <a:solidFill>
                  <a:srgbClr val="FF0000"/>
                </a:solidFill>
                <a:latin typeface="UTM American Sans" panose="02040603050506020204"/>
                <a:ea typeface="UTM American Sans" panose="02040603050506020204"/>
                <a:cs typeface="UTM American Sans" panose="02040603050506020204"/>
                <a:sym typeface="UTM American Sans" panose="02040603050506020204"/>
              </a:rPr>
              <a:t>LẮNG NGHE LỜI CHÚA</a:t>
            </a:r>
          </a:p>
        </p:txBody>
      </p:sp>
      <p:sp>
        <p:nvSpPr>
          <p:cNvPr id="16" name="TextBox 16"/>
          <p:cNvSpPr txBox="1">
            <a:spLocks noGrp="1" noRot="1" noMove="1" noResize="1" noEditPoints="1" noAdjustHandles="1" noChangeArrowheads="1" noChangeShapeType="1"/>
          </p:cNvSpPr>
          <p:nvPr/>
        </p:nvSpPr>
        <p:spPr>
          <a:xfrm>
            <a:off x="3140897" y="3284882"/>
            <a:ext cx="5750447" cy="677108"/>
          </a:xfrm>
          <a:prstGeom prst="rect">
            <a:avLst/>
          </a:prstGeom>
        </p:spPr>
        <p:txBody>
          <a:bodyPr wrap="square" lIns="0" tIns="0" rIns="0" bIns="0" rtlCol="0" anchor="t">
            <a:spAutoFit/>
          </a:bodyPr>
          <a:lstStyle/>
          <a:p>
            <a:pPr algn="ctr"/>
            <a:r>
              <a:rPr lang="vi-VN" altLang="en-US" sz="4400" dirty="0" smtClean="0">
                <a:solidFill>
                  <a:srgbClr val="FF0000"/>
                </a:solidFill>
              </a:rPr>
              <a:t>Mt 16,13-29</a:t>
            </a:r>
            <a:endParaRPr lang="en-US" altLang="en-US" sz="4400" dirty="0">
              <a:solidFill>
                <a:srgbClr val="FF0000"/>
              </a:solidFill>
            </a:endParaRPr>
          </a:p>
        </p:txBody>
      </p:sp>
      <p:sp>
        <p:nvSpPr>
          <p:cNvPr id="18" name="TextBox 16"/>
          <p:cNvSpPr txBox="1">
            <a:spLocks noGrp="1" noRot="1" noMove="1" noResize="1" noEditPoints="1" noAdjustHandles="1" noChangeArrowheads="1" noChangeShapeType="1"/>
          </p:cNvSpPr>
          <p:nvPr/>
        </p:nvSpPr>
        <p:spPr>
          <a:xfrm rot="16200000">
            <a:off x="-791478" y="6307949"/>
            <a:ext cx="1674011" cy="448649"/>
          </a:xfrm>
          <a:prstGeom prst="rect">
            <a:avLst/>
          </a:prstGeom>
        </p:spPr>
        <p:txBody>
          <a:bodyPr wrap="square" lIns="0" tIns="0" rIns="0" bIns="0" rtlCol="0" anchor="t">
            <a:spAutoFit/>
          </a:bodyPr>
          <a:lstStyle/>
          <a:p>
            <a:pPr algn="ctr">
              <a:lnSpc>
                <a:spcPts val="4260"/>
              </a:lnSpc>
            </a:pPr>
            <a:endParaRPr lang="en-US" sz="1200" dirty="0">
              <a:solidFill>
                <a:schemeClr val="bg1"/>
              </a:solidFill>
              <a:latin typeface="Ovo"/>
              <a:ea typeface="Ovo"/>
              <a:cs typeface="Ovo"/>
              <a:sym typeface="Ovo"/>
            </a:endParaRPr>
          </a:p>
        </p:txBody>
      </p:sp>
    </p:spTree>
    <p:extLst>
      <p:ext uri="{BB962C8B-B14F-4D97-AF65-F5344CB8AC3E}">
        <p14:creationId xmlns:p14="http://schemas.microsoft.com/office/powerpoint/2010/main" val="167189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0"/>
                                  </p:stCondLst>
                                  <p:iterate type="wd">
                                    <p:tmAbs val="500"/>
                                  </p:iterate>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4001"/>
                            </p:stCondLst>
                            <p:childTnLst>
                              <p:par>
                                <p:cTn id="8" presetID="1" presetClass="entr" presetSubtype="0" fill="hold" grpId="0" nodeType="afterEffect">
                                  <p:stCondLst>
                                    <p:cond delay="0"/>
                                  </p:stCondLst>
                                  <p:iterate type="wd">
                                    <p:tmAbs val="500"/>
                                  </p:iterate>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4502"/>
                            </p:stCondLst>
                            <p:childTnLst>
                              <p:par>
                                <p:cTn id="11" presetID="1" presetClass="entr" presetSubtype="0" fill="hold" grpId="0" nodeType="afterEffect" nodePh="1">
                                  <p:stCondLst>
                                    <p:cond delay="0"/>
                                  </p:stCondLst>
                                  <p:endCondLst>
                                    <p:cond evt="begin" delay="0">
                                      <p:tn val="11"/>
                                    </p:cond>
                                  </p:endCondLst>
                                  <p:iterate type="wd">
                                    <p:tmAbs val="500"/>
                                  </p:iterate>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9620" y="111337"/>
            <a:ext cx="10502900" cy="7105650"/>
          </a:xfrm>
          <a:custGeom>
            <a:avLst/>
            <a:gdLst/>
            <a:ahLst/>
            <a:cxnLst/>
            <a:rect l="l" t="t" r="r" b="b"/>
            <a:pathLst>
              <a:path w="12695895" h="9236264">
                <a:moveTo>
                  <a:pt x="0" y="0"/>
                </a:moveTo>
                <a:lnTo>
                  <a:pt x="12695895" y="0"/>
                </a:lnTo>
                <a:lnTo>
                  <a:pt x="12695895" y="9236264"/>
                </a:lnTo>
                <a:lnTo>
                  <a:pt x="0" y="9236264"/>
                </a:lnTo>
                <a:lnTo>
                  <a:pt x="0" y="0"/>
                </a:lnTo>
                <a:close/>
              </a:path>
            </a:pathLst>
          </a:custGeom>
          <a:blipFill>
            <a:blip r:embed="rId2"/>
            <a:stretch>
              <a:fillRect/>
            </a:stretch>
          </a:blipFill>
        </p:spPr>
      </p:sp>
      <p:sp>
        <p:nvSpPr>
          <p:cNvPr id="6" name="T 1"/>
          <p:cNvSpPr txBox="1"/>
          <p:nvPr/>
        </p:nvSpPr>
        <p:spPr>
          <a:xfrm>
            <a:off x="2641600" y="1815465"/>
            <a:ext cx="7353300" cy="3697393"/>
          </a:xfrm>
          <a:prstGeom prst="rect">
            <a:avLst/>
          </a:prstGeom>
        </p:spPr>
        <p:txBody>
          <a:bodyPr wrap="square" lIns="0" tIns="0" rIns="0" bIns="0" rtlCol="0" anchor="t">
            <a:noAutofit/>
          </a:bodyPr>
          <a:lstStyle/>
          <a:p>
            <a:pPr algn="ctr" fontAlgn="base"/>
            <a:r>
              <a:rPr lang="vi-VN" sz="2400" b="1">
                <a:latin typeface="+mj-lt"/>
              </a:rPr>
              <a:t>Tin Mừng Chúa Giêsu Kitô theo Thánh Matthêu.</a:t>
            </a:r>
          </a:p>
          <a:p>
            <a:pPr algn="ctr" fontAlgn="base"/>
            <a:r>
              <a:rPr lang="vi-VN" sz="2400" b="1">
                <a:latin typeface="+mj-lt"/>
              </a:rPr>
              <a:t>Khi ấy, Chúa Giêsu đến địa hạt thành Xêsarêa Philipphê, và hỏi các môn đệ rằng: “Người ta bảo Con Người là ai?” Các ông thưa: “Người thì bảo là Gioan Tẩy Giả, kẻ thì bảo là Êlia, kẻ khác lại bảo là Giêrêmia hay một tiên tri nào đó”. Chúa Giêsu nói với các ông: “Phần các con, các con bảo Thầy là ai?” Simon Phêrô thưa rằng: “Thầy là Ðức Kitô, Con Thiên Chúa hằng sống”. Chúa Giêsu trả lời rằng:</a:t>
            </a:r>
          </a:p>
        </p:txBody>
      </p:sp>
      <p:sp>
        <p:nvSpPr>
          <p:cNvPr id="7" name="T2"/>
          <p:cNvSpPr txBox="1"/>
          <p:nvPr/>
        </p:nvSpPr>
        <p:spPr>
          <a:xfrm>
            <a:off x="2412365" y="1862804"/>
            <a:ext cx="7811770" cy="3693319"/>
          </a:xfrm>
          <a:prstGeom prst="rect">
            <a:avLst/>
          </a:prstGeom>
        </p:spPr>
        <p:txBody>
          <a:bodyPr wrap="square" lIns="0" tIns="0" rIns="0" bIns="0" rtlCol="0" anchor="t">
            <a:spAutoFit/>
          </a:bodyPr>
          <a:lstStyle/>
          <a:p>
            <a:pPr algn="ctr" fontAlgn="base"/>
            <a:r>
              <a:rPr lang="vi-VN" sz="2400" b="1">
                <a:latin typeface="+mj-lt"/>
              </a:rPr>
              <a:t>“Hỡi Simon con ông Giona, con có phúc, vì chẳng phải xác thịt hay máu huyết mạc khải cho con, nhưng là Cha Thầy, Ðấng ngự trên trời</a:t>
            </a:r>
            <a:r>
              <a:rPr lang="vi-VN" sz="2400" b="1" smtClean="0">
                <a:latin typeface="+mj-lt"/>
              </a:rPr>
              <a:t>. Vậy </a:t>
            </a:r>
            <a:r>
              <a:rPr lang="vi-VN" sz="2400" b="1">
                <a:latin typeface="+mj-lt"/>
              </a:rPr>
              <a:t>Thầy bảo cho con biết: Con là Ðá, trên đá này Thầy sẽ xây Hội Thánh của Thầy, và cửa địa ngục sẽ không thắng được. Thầy sẽ trao cho con chìa khoá nước trời: sự gì con cầm buộc dưới đất, trên trời cũng cầm buộc; và sự gì con cởi mở dưới đất, trên trời cũng cởi mở”. Bấy giờ Người truyền cho các môn đệ đừng nói với ai rằng Người là Ðức Kitô.</a:t>
            </a:r>
          </a:p>
          <a:p>
            <a:pPr algn="ctr" fontAlgn="base"/>
            <a:r>
              <a:rPr lang="vi-VN" sz="2400" b="1">
                <a:latin typeface="+mj-lt"/>
              </a:rPr>
              <a:t>Kể từ đó, Chúa Giêsu bắt đầu tỏ cho các môn đệ thấy: </a:t>
            </a:r>
          </a:p>
        </p:txBody>
      </p:sp>
      <p:sp>
        <p:nvSpPr>
          <p:cNvPr id="8" name="T2"/>
          <p:cNvSpPr txBox="1"/>
          <p:nvPr/>
        </p:nvSpPr>
        <p:spPr>
          <a:xfrm>
            <a:off x="2641600" y="1815465"/>
            <a:ext cx="7250430" cy="4118884"/>
          </a:xfrm>
          <a:prstGeom prst="rect">
            <a:avLst/>
          </a:prstGeom>
        </p:spPr>
        <p:txBody>
          <a:bodyPr wrap="square" lIns="0" tIns="0" rIns="0" bIns="0" rtlCol="0" anchor="t">
            <a:spAutoFit/>
          </a:bodyPr>
          <a:lstStyle/>
          <a:p>
            <a:pPr algn="ctr">
              <a:lnSpc>
                <a:spcPts val="3595"/>
              </a:lnSpc>
            </a:pPr>
            <a:r>
              <a:rPr lang="vi-VN" sz="2400" b="1" dirty="0">
                <a:latin typeface="+mj-lt"/>
              </a:rPr>
              <a:t> Người sẽ phải đi Giêrusalem, phải chịu nhiều đau khổ bởi các kỳ lão, luật sĩ và thượng tế, phải bị giết, và ngày thứ ba thì sống lại. Phêrô kéo Người lại mà can gián Người rằng: “Lạy Thầy, xin Chúa giúp Thầy khỏi điều đó. Thầy chẳng phải như vậy đâu”. Nhưng Người quay lại bảo Phêrô rằng: “Hỡi Satan, hãy lui ra đàng sau Thầy, con làm cho Thầy vấp phạm, vì con chẳng hiểu biết những sự thuộc về Thiên Chúa, mà chỉ hiểu biết những sự thuộc về loài người”.</a:t>
            </a:r>
            <a:endParaRPr lang="en-US" altLang="en-US" sz="2400" b="1" dirty="0">
              <a:solidFill>
                <a:srgbClr val="000000"/>
              </a:solidFill>
              <a:latin typeface="+mj-lt"/>
              <a:ea typeface="UTM Androgyne" panose="02040603050506020204"/>
              <a:cs typeface="UTM Androgyne" panose="02040603050506020204"/>
              <a:sym typeface="UTM Androgyne" panose="02040603050506020204"/>
            </a:endParaRPr>
          </a:p>
        </p:txBody>
      </p:sp>
    </p:spTree>
    <p:extLst>
      <p:ext uri="{BB962C8B-B14F-4D97-AF65-F5344CB8AC3E}">
        <p14:creationId xmlns:p14="http://schemas.microsoft.com/office/powerpoint/2010/main" val="92216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wd">
                                    <p:tmAbs val="100"/>
                                  </p:iterate>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type="wd">
                                    <p:tmAbs val="0"/>
                                  </p:iterate>
                                  <p:childTnLst>
                                    <p:set>
                                      <p:cBhvr>
                                        <p:cTn id="10" dur="1" fill="hold">
                                          <p:stCondLst>
                                            <p:cond delay="0"/>
                                          </p:stCondLst>
                                        </p:cTn>
                                        <p:tgtEl>
                                          <p:spTgt spid="6"/>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iterate type="wd">
                                    <p:tmAbs val="100"/>
                                  </p:iterate>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iterate type="wd">
                                    <p:tmAbs val="0"/>
                                  </p:iterate>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iterate type="wd">
                                    <p:tmAbs val="100"/>
                                  </p:iterate>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iterate type="wd">
                                    <p:tmAbs val="0"/>
                                  </p:iterate>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982105728"/>
              </p:ext>
            </p:extLst>
          </p:nvPr>
        </p:nvGraphicFramePr>
        <p:xfrm>
          <a:off x="3163294" y="799841"/>
          <a:ext cx="769449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gridCol w="480906">
                  <a:extLst>
                    <a:ext uri="{9D8B030D-6E8A-4147-A177-3AD203B41FA5}">
                      <a16:colId xmlns:a16="http://schemas.microsoft.com/office/drawing/2014/main" val="1820054334"/>
                    </a:ext>
                  </a:extLst>
                </a:gridCol>
                <a:gridCol w="480906">
                  <a:extLst>
                    <a:ext uri="{9D8B030D-6E8A-4147-A177-3AD203B41FA5}">
                      <a16:colId xmlns:a16="http://schemas.microsoft.com/office/drawing/2014/main" val="2452669822"/>
                    </a:ext>
                  </a:extLst>
                </a:gridCol>
                <a:gridCol w="480906">
                  <a:extLst>
                    <a:ext uri="{9D8B030D-6E8A-4147-A177-3AD203B41FA5}">
                      <a16:colId xmlns:a16="http://schemas.microsoft.com/office/drawing/2014/main" val="1754712511"/>
                    </a:ext>
                  </a:extLst>
                </a:gridCol>
                <a:gridCol w="480906">
                  <a:extLst>
                    <a:ext uri="{9D8B030D-6E8A-4147-A177-3AD203B41FA5}">
                      <a16:colId xmlns:a16="http://schemas.microsoft.com/office/drawing/2014/main" val="643668826"/>
                    </a:ext>
                  </a:extLst>
                </a:gridCol>
                <a:gridCol w="480906">
                  <a:extLst>
                    <a:ext uri="{9D8B030D-6E8A-4147-A177-3AD203B41FA5}">
                      <a16:colId xmlns:a16="http://schemas.microsoft.com/office/drawing/2014/main" val="3003832730"/>
                    </a:ext>
                  </a:extLst>
                </a:gridCol>
                <a:gridCol w="480906">
                  <a:extLst>
                    <a:ext uri="{9D8B030D-6E8A-4147-A177-3AD203B41FA5}">
                      <a16:colId xmlns:a16="http://schemas.microsoft.com/office/drawing/2014/main" val="3745944692"/>
                    </a:ext>
                  </a:extLst>
                </a:gridCol>
              </a:tblGrid>
              <a:tr h="551544">
                <a:tc>
                  <a:txBody>
                    <a:bodyPr/>
                    <a:lstStyle/>
                    <a:p>
                      <a:pPr algn="ctr"/>
                      <a:r>
                        <a:rPr lang="vi-VN" sz="2800" smtClean="0">
                          <a:latin typeface="+mj-lt"/>
                        </a:rPr>
                        <a:t>X</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Ê</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S</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R</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Ê</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P</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L</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P</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P</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Ê</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386137685"/>
              </p:ext>
            </p:extLst>
          </p:nvPr>
        </p:nvGraphicFramePr>
        <p:xfrm>
          <a:off x="3163294" y="1325985"/>
          <a:ext cx="528996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gridCol w="480906">
                  <a:extLst>
                    <a:ext uri="{9D8B030D-6E8A-4147-A177-3AD203B41FA5}">
                      <a16:colId xmlns:a16="http://schemas.microsoft.com/office/drawing/2014/main" val="1820054334"/>
                    </a:ext>
                  </a:extLst>
                </a:gridCol>
              </a:tblGrid>
              <a:tr h="551544">
                <a:tc>
                  <a:txBody>
                    <a:bodyPr/>
                    <a:lstStyle/>
                    <a:p>
                      <a:pPr algn="ctr"/>
                      <a:r>
                        <a:rPr lang="vi-VN" sz="2800" smtClean="0">
                          <a:latin typeface="+mj-lt"/>
                        </a:rPr>
                        <a:t>G</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O</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T</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Ẩ</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Y</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G</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Ả</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999042874"/>
              </p:ext>
            </p:extLst>
          </p:nvPr>
        </p:nvGraphicFramePr>
        <p:xfrm>
          <a:off x="3163294" y="1852129"/>
          <a:ext cx="4809060"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tblGrid>
              <a:tr h="551544">
                <a:tc>
                  <a:txBody>
                    <a:bodyPr/>
                    <a:lstStyle/>
                    <a:p>
                      <a:pPr algn="ctr"/>
                      <a:r>
                        <a:rPr lang="vi-VN" sz="2800" smtClean="0">
                          <a:latin typeface="+mj-lt"/>
                        </a:rPr>
                        <a:t>S</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M</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O</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P</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Ê</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R</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Ô</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789060777"/>
              </p:ext>
            </p:extLst>
          </p:nvPr>
        </p:nvGraphicFramePr>
        <p:xfrm>
          <a:off x="3163294" y="2378273"/>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r>
                        <a:rPr lang="vi-VN" sz="2800" smtClean="0">
                          <a:latin typeface="+mj-lt"/>
                        </a:rPr>
                        <a:t>T</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Ê</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C</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Ú</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950583296"/>
              </p:ext>
            </p:extLst>
          </p:nvPr>
        </p:nvGraphicFramePr>
        <p:xfrm>
          <a:off x="3163294" y="2904417"/>
          <a:ext cx="961812"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tblGrid>
              <a:tr h="551544">
                <a:tc>
                  <a:txBody>
                    <a:bodyPr/>
                    <a:lstStyle/>
                    <a:p>
                      <a:pPr algn="ctr"/>
                      <a:r>
                        <a:rPr lang="vi-VN" sz="2800" smtClean="0">
                          <a:latin typeface="+mj-lt"/>
                        </a:rPr>
                        <a:t>Đ</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Á</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291805379"/>
              </p:ext>
            </p:extLst>
          </p:nvPr>
        </p:nvGraphicFramePr>
        <p:xfrm>
          <a:off x="3163294" y="3430561"/>
          <a:ext cx="3847248"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tblGrid>
              <a:tr h="551544">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Ư</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Ớ</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C</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T</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R</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Ờ</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291289498"/>
              </p:ext>
            </p:extLst>
          </p:nvPr>
        </p:nvGraphicFramePr>
        <p:xfrm>
          <a:off x="3163294" y="3956705"/>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G</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À</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Y</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T</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H</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Ứ</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B</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277183518"/>
              </p:ext>
            </p:extLst>
          </p:nvPr>
        </p:nvGraphicFramePr>
        <p:xfrm>
          <a:off x="3163294" y="4482849"/>
          <a:ext cx="3366342"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tblGrid>
              <a:tr h="551544">
                <a:tc>
                  <a:txBody>
                    <a:bodyPr/>
                    <a:lstStyle/>
                    <a:p>
                      <a:pPr algn="ctr"/>
                      <a:r>
                        <a:rPr lang="vi-VN" sz="2800" smtClean="0">
                          <a:latin typeface="+mj-lt"/>
                        </a:rPr>
                        <a:t>C</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A</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G</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Á</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239373517"/>
              </p:ext>
            </p:extLst>
          </p:nvPr>
        </p:nvGraphicFramePr>
        <p:xfrm>
          <a:off x="3163294" y="5008993"/>
          <a:ext cx="288543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tblGrid>
              <a:tr h="551544">
                <a:tc>
                  <a:txBody>
                    <a:bodyPr/>
                    <a:lstStyle/>
                    <a:p>
                      <a:pPr algn="ctr"/>
                      <a:r>
                        <a:rPr lang="vi-VN" sz="2800" smtClean="0">
                          <a:latin typeface="+mj-lt"/>
                        </a:rPr>
                        <a:t>L</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U</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L</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Ạ</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246970804"/>
              </p:ext>
            </p:extLst>
          </p:nvPr>
        </p:nvGraphicFramePr>
        <p:xfrm>
          <a:off x="3163294" y="5535137"/>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r>
                        <a:rPr lang="vi-VN" sz="2800" smtClean="0">
                          <a:latin typeface="+mj-lt"/>
                        </a:rPr>
                        <a:t>L</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O</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À</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N</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G</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Ư</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Ờ</a:t>
                      </a:r>
                      <a:endParaRPr lang="en-US" sz="2800">
                        <a:latin typeface="+mj-lt"/>
                      </a:endParaRPr>
                    </a:p>
                  </a:txBody>
                  <a:tcPr anchor="b">
                    <a:solidFill>
                      <a:schemeClr val="accent2">
                        <a:lumMod val="75000"/>
                      </a:schemeClr>
                    </a:solidFill>
                  </a:tcPr>
                </a:tc>
                <a:tc>
                  <a:txBody>
                    <a:bodyPr/>
                    <a:lstStyle/>
                    <a:p>
                      <a:pPr algn="ctr"/>
                      <a:r>
                        <a:rPr lang="vi-VN" sz="2800" smtClean="0">
                          <a:latin typeface="+mj-lt"/>
                        </a:rPr>
                        <a:t>I</a:t>
                      </a: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sp>
        <p:nvSpPr>
          <p:cNvPr id="20" name="Pentagon 19">
            <a:hlinkClick r:id="rId2" action="ppaction://hlinksldjump"/>
          </p:cNvPr>
          <p:cNvSpPr/>
          <p:nvPr/>
        </p:nvSpPr>
        <p:spPr>
          <a:xfrm>
            <a:off x="1157105" y="887705"/>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1:</a:t>
            </a:r>
            <a:endParaRPr lang="en-US" sz="2400" b="1">
              <a:latin typeface="+mj-lt"/>
            </a:endParaRPr>
          </a:p>
        </p:txBody>
      </p:sp>
      <p:sp>
        <p:nvSpPr>
          <p:cNvPr id="31" name="Pentagon 30">
            <a:hlinkClick r:id="rId3" action="ppaction://hlinksldjump"/>
          </p:cNvPr>
          <p:cNvSpPr/>
          <p:nvPr/>
        </p:nvSpPr>
        <p:spPr>
          <a:xfrm>
            <a:off x="1157105" y="1413849"/>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2:</a:t>
            </a:r>
            <a:endParaRPr lang="en-US" sz="2400" b="1">
              <a:latin typeface="+mj-lt"/>
            </a:endParaRPr>
          </a:p>
        </p:txBody>
      </p:sp>
      <p:sp>
        <p:nvSpPr>
          <p:cNvPr id="32" name="Pentagon 31">
            <a:hlinkClick r:id="rId4" action="ppaction://hlinksldjump"/>
          </p:cNvPr>
          <p:cNvSpPr/>
          <p:nvPr/>
        </p:nvSpPr>
        <p:spPr>
          <a:xfrm>
            <a:off x="1157105" y="1939993"/>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3:</a:t>
            </a:r>
            <a:endParaRPr lang="en-US" sz="2400" b="1">
              <a:latin typeface="+mj-lt"/>
            </a:endParaRPr>
          </a:p>
        </p:txBody>
      </p:sp>
      <p:sp>
        <p:nvSpPr>
          <p:cNvPr id="33" name="Pentagon 32">
            <a:hlinkClick r:id="rId5" action="ppaction://hlinksldjump"/>
          </p:cNvPr>
          <p:cNvSpPr/>
          <p:nvPr/>
        </p:nvSpPr>
        <p:spPr>
          <a:xfrm>
            <a:off x="1157105" y="2466137"/>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4:</a:t>
            </a:r>
            <a:endParaRPr lang="en-US" sz="2400" b="1">
              <a:latin typeface="+mj-lt"/>
            </a:endParaRPr>
          </a:p>
        </p:txBody>
      </p:sp>
      <p:sp>
        <p:nvSpPr>
          <p:cNvPr id="34" name="Pentagon 33">
            <a:hlinkClick r:id="rId6" action="ppaction://hlinksldjump"/>
          </p:cNvPr>
          <p:cNvSpPr/>
          <p:nvPr/>
        </p:nvSpPr>
        <p:spPr>
          <a:xfrm>
            <a:off x="1157105" y="2992281"/>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5:</a:t>
            </a:r>
            <a:endParaRPr lang="en-US" sz="2400" b="1">
              <a:latin typeface="+mj-lt"/>
            </a:endParaRPr>
          </a:p>
        </p:txBody>
      </p:sp>
      <p:sp>
        <p:nvSpPr>
          <p:cNvPr id="35" name="Pentagon 34">
            <a:hlinkClick r:id="rId7" action="ppaction://hlinksldjump"/>
          </p:cNvPr>
          <p:cNvSpPr/>
          <p:nvPr/>
        </p:nvSpPr>
        <p:spPr>
          <a:xfrm>
            <a:off x="1157105" y="3518425"/>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6:</a:t>
            </a:r>
            <a:endParaRPr lang="en-US" sz="2400" b="1">
              <a:latin typeface="+mj-lt"/>
            </a:endParaRPr>
          </a:p>
        </p:txBody>
      </p:sp>
      <p:sp>
        <p:nvSpPr>
          <p:cNvPr id="36" name="Pentagon 35">
            <a:hlinkClick r:id="rId8" action="ppaction://hlinksldjump"/>
          </p:cNvPr>
          <p:cNvSpPr/>
          <p:nvPr/>
        </p:nvSpPr>
        <p:spPr>
          <a:xfrm>
            <a:off x="1157105" y="4044569"/>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7:</a:t>
            </a:r>
            <a:endParaRPr lang="en-US" sz="2400" b="1">
              <a:latin typeface="+mj-lt"/>
            </a:endParaRPr>
          </a:p>
        </p:txBody>
      </p:sp>
      <p:sp>
        <p:nvSpPr>
          <p:cNvPr id="37" name="Pentagon 36">
            <a:hlinkClick r:id="rId9" action="ppaction://hlinksldjump"/>
          </p:cNvPr>
          <p:cNvSpPr/>
          <p:nvPr/>
        </p:nvSpPr>
        <p:spPr>
          <a:xfrm>
            <a:off x="1157105" y="4570713"/>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8:</a:t>
            </a:r>
            <a:endParaRPr lang="en-US" sz="2400" b="1">
              <a:latin typeface="+mj-lt"/>
            </a:endParaRPr>
          </a:p>
        </p:txBody>
      </p:sp>
      <p:sp>
        <p:nvSpPr>
          <p:cNvPr id="38" name="Pentagon 37">
            <a:hlinkClick r:id="rId10" action="ppaction://hlinksldjump"/>
          </p:cNvPr>
          <p:cNvSpPr/>
          <p:nvPr/>
        </p:nvSpPr>
        <p:spPr>
          <a:xfrm>
            <a:off x="1157105" y="5096857"/>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9:</a:t>
            </a:r>
            <a:endParaRPr lang="en-US" sz="2400" b="1">
              <a:latin typeface="+mj-lt"/>
            </a:endParaRPr>
          </a:p>
        </p:txBody>
      </p:sp>
      <p:sp>
        <p:nvSpPr>
          <p:cNvPr id="39" name="Pentagon 38">
            <a:hlinkClick r:id="rId11" action="ppaction://hlinksldjump"/>
          </p:cNvPr>
          <p:cNvSpPr/>
          <p:nvPr/>
        </p:nvSpPr>
        <p:spPr>
          <a:xfrm>
            <a:off x="1157105" y="5623001"/>
            <a:ext cx="1612900" cy="375815"/>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Câu 10:</a:t>
            </a:r>
            <a:endParaRPr lang="en-US" sz="2400" b="1">
              <a:latin typeface="+mj-lt"/>
            </a:endParaRPr>
          </a:p>
        </p:txBody>
      </p:sp>
      <p:graphicFrame>
        <p:nvGraphicFramePr>
          <p:cNvPr id="40" name="Table 39"/>
          <p:cNvGraphicFramePr>
            <a:graphicFrameLocks noGrp="1"/>
          </p:cNvGraphicFramePr>
          <p:nvPr>
            <p:extLst>
              <p:ext uri="{D42A27DB-BD31-4B8C-83A1-F6EECF244321}">
                <p14:modId xmlns:p14="http://schemas.microsoft.com/office/powerpoint/2010/main" val="1097536033"/>
              </p:ext>
            </p:extLst>
          </p:nvPr>
        </p:nvGraphicFramePr>
        <p:xfrm>
          <a:off x="3174808" y="825241"/>
          <a:ext cx="769449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gridCol w="480906">
                  <a:extLst>
                    <a:ext uri="{9D8B030D-6E8A-4147-A177-3AD203B41FA5}">
                      <a16:colId xmlns:a16="http://schemas.microsoft.com/office/drawing/2014/main" val="1820054334"/>
                    </a:ext>
                  </a:extLst>
                </a:gridCol>
                <a:gridCol w="480906">
                  <a:extLst>
                    <a:ext uri="{9D8B030D-6E8A-4147-A177-3AD203B41FA5}">
                      <a16:colId xmlns:a16="http://schemas.microsoft.com/office/drawing/2014/main" val="2452669822"/>
                    </a:ext>
                  </a:extLst>
                </a:gridCol>
                <a:gridCol w="480906">
                  <a:extLst>
                    <a:ext uri="{9D8B030D-6E8A-4147-A177-3AD203B41FA5}">
                      <a16:colId xmlns:a16="http://schemas.microsoft.com/office/drawing/2014/main" val="1754712511"/>
                    </a:ext>
                  </a:extLst>
                </a:gridCol>
                <a:gridCol w="480906">
                  <a:extLst>
                    <a:ext uri="{9D8B030D-6E8A-4147-A177-3AD203B41FA5}">
                      <a16:colId xmlns:a16="http://schemas.microsoft.com/office/drawing/2014/main" val="643668826"/>
                    </a:ext>
                  </a:extLst>
                </a:gridCol>
                <a:gridCol w="480906">
                  <a:extLst>
                    <a:ext uri="{9D8B030D-6E8A-4147-A177-3AD203B41FA5}">
                      <a16:colId xmlns:a16="http://schemas.microsoft.com/office/drawing/2014/main" val="3003832730"/>
                    </a:ext>
                  </a:extLst>
                </a:gridCol>
                <a:gridCol w="480906">
                  <a:extLst>
                    <a:ext uri="{9D8B030D-6E8A-4147-A177-3AD203B41FA5}">
                      <a16:colId xmlns:a16="http://schemas.microsoft.com/office/drawing/2014/main" val="3745944692"/>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dirty="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dirty="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1" name="Table 40"/>
          <p:cNvGraphicFramePr>
            <a:graphicFrameLocks noGrp="1"/>
          </p:cNvGraphicFramePr>
          <p:nvPr>
            <p:extLst>
              <p:ext uri="{D42A27DB-BD31-4B8C-83A1-F6EECF244321}">
                <p14:modId xmlns:p14="http://schemas.microsoft.com/office/powerpoint/2010/main" val="3189197969"/>
              </p:ext>
            </p:extLst>
          </p:nvPr>
        </p:nvGraphicFramePr>
        <p:xfrm>
          <a:off x="3174808" y="1351385"/>
          <a:ext cx="528996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gridCol w="480906">
                  <a:extLst>
                    <a:ext uri="{9D8B030D-6E8A-4147-A177-3AD203B41FA5}">
                      <a16:colId xmlns:a16="http://schemas.microsoft.com/office/drawing/2014/main" val="1820054334"/>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2" name="Table 41"/>
          <p:cNvGraphicFramePr>
            <a:graphicFrameLocks noGrp="1"/>
          </p:cNvGraphicFramePr>
          <p:nvPr>
            <p:extLst>
              <p:ext uri="{D42A27DB-BD31-4B8C-83A1-F6EECF244321}">
                <p14:modId xmlns:p14="http://schemas.microsoft.com/office/powerpoint/2010/main" val="1660055887"/>
              </p:ext>
            </p:extLst>
          </p:nvPr>
        </p:nvGraphicFramePr>
        <p:xfrm>
          <a:off x="3174808" y="1877529"/>
          <a:ext cx="4809060"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gridCol w="480906">
                  <a:extLst>
                    <a:ext uri="{9D8B030D-6E8A-4147-A177-3AD203B41FA5}">
                      <a16:colId xmlns:a16="http://schemas.microsoft.com/office/drawing/2014/main" val="2480262817"/>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3" name="Table 42"/>
          <p:cNvGraphicFramePr>
            <a:graphicFrameLocks noGrp="1"/>
          </p:cNvGraphicFramePr>
          <p:nvPr>
            <p:extLst>
              <p:ext uri="{D42A27DB-BD31-4B8C-83A1-F6EECF244321}">
                <p14:modId xmlns:p14="http://schemas.microsoft.com/office/powerpoint/2010/main" val="2156449833"/>
              </p:ext>
            </p:extLst>
          </p:nvPr>
        </p:nvGraphicFramePr>
        <p:xfrm>
          <a:off x="3174808" y="2403673"/>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4" name="Table 43"/>
          <p:cNvGraphicFramePr>
            <a:graphicFrameLocks noGrp="1"/>
          </p:cNvGraphicFramePr>
          <p:nvPr>
            <p:extLst>
              <p:ext uri="{D42A27DB-BD31-4B8C-83A1-F6EECF244321}">
                <p14:modId xmlns:p14="http://schemas.microsoft.com/office/powerpoint/2010/main" val="4111928757"/>
              </p:ext>
            </p:extLst>
          </p:nvPr>
        </p:nvGraphicFramePr>
        <p:xfrm>
          <a:off x="3174808" y="2929817"/>
          <a:ext cx="961812"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5" name="Table 44"/>
          <p:cNvGraphicFramePr>
            <a:graphicFrameLocks noGrp="1"/>
          </p:cNvGraphicFramePr>
          <p:nvPr>
            <p:extLst>
              <p:ext uri="{D42A27DB-BD31-4B8C-83A1-F6EECF244321}">
                <p14:modId xmlns:p14="http://schemas.microsoft.com/office/powerpoint/2010/main" val="2704206447"/>
              </p:ext>
            </p:extLst>
          </p:nvPr>
        </p:nvGraphicFramePr>
        <p:xfrm>
          <a:off x="3174808" y="3455961"/>
          <a:ext cx="3847248"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6" name="Table 45"/>
          <p:cNvGraphicFramePr>
            <a:graphicFrameLocks noGrp="1"/>
          </p:cNvGraphicFramePr>
          <p:nvPr>
            <p:extLst>
              <p:ext uri="{D42A27DB-BD31-4B8C-83A1-F6EECF244321}">
                <p14:modId xmlns:p14="http://schemas.microsoft.com/office/powerpoint/2010/main" val="757173912"/>
              </p:ext>
            </p:extLst>
          </p:nvPr>
        </p:nvGraphicFramePr>
        <p:xfrm>
          <a:off x="3174808" y="3982105"/>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7" name="Table 46"/>
          <p:cNvGraphicFramePr>
            <a:graphicFrameLocks noGrp="1"/>
          </p:cNvGraphicFramePr>
          <p:nvPr>
            <p:extLst>
              <p:ext uri="{D42A27DB-BD31-4B8C-83A1-F6EECF244321}">
                <p14:modId xmlns:p14="http://schemas.microsoft.com/office/powerpoint/2010/main" val="4132533692"/>
              </p:ext>
            </p:extLst>
          </p:nvPr>
        </p:nvGraphicFramePr>
        <p:xfrm>
          <a:off x="3174808" y="4508249"/>
          <a:ext cx="3366342"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8" name="Table 47"/>
          <p:cNvGraphicFramePr>
            <a:graphicFrameLocks noGrp="1"/>
          </p:cNvGraphicFramePr>
          <p:nvPr>
            <p:extLst>
              <p:ext uri="{D42A27DB-BD31-4B8C-83A1-F6EECF244321}">
                <p14:modId xmlns:p14="http://schemas.microsoft.com/office/powerpoint/2010/main" val="3872594887"/>
              </p:ext>
            </p:extLst>
          </p:nvPr>
        </p:nvGraphicFramePr>
        <p:xfrm>
          <a:off x="3174808" y="5034393"/>
          <a:ext cx="2885436"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graphicFrame>
        <p:nvGraphicFramePr>
          <p:cNvPr id="49" name="Table 48"/>
          <p:cNvGraphicFramePr>
            <a:graphicFrameLocks noGrp="1"/>
          </p:cNvGraphicFramePr>
          <p:nvPr>
            <p:extLst>
              <p:ext uri="{D42A27DB-BD31-4B8C-83A1-F6EECF244321}">
                <p14:modId xmlns:p14="http://schemas.microsoft.com/office/powerpoint/2010/main" val="2301296268"/>
              </p:ext>
            </p:extLst>
          </p:nvPr>
        </p:nvGraphicFramePr>
        <p:xfrm>
          <a:off x="3174808" y="5560537"/>
          <a:ext cx="4328154" cy="551544"/>
        </p:xfrm>
        <a:graphic>
          <a:graphicData uri="http://schemas.openxmlformats.org/drawingml/2006/table">
            <a:tbl>
              <a:tblPr firstRow="1" bandRow="1">
                <a:tableStyleId>{5C22544A-7EE6-4342-B048-85BDC9FD1C3A}</a:tableStyleId>
              </a:tblPr>
              <a:tblGrid>
                <a:gridCol w="480906">
                  <a:extLst>
                    <a:ext uri="{9D8B030D-6E8A-4147-A177-3AD203B41FA5}">
                      <a16:colId xmlns:a16="http://schemas.microsoft.com/office/drawing/2014/main" val="3581903386"/>
                    </a:ext>
                  </a:extLst>
                </a:gridCol>
                <a:gridCol w="480906">
                  <a:extLst>
                    <a:ext uri="{9D8B030D-6E8A-4147-A177-3AD203B41FA5}">
                      <a16:colId xmlns:a16="http://schemas.microsoft.com/office/drawing/2014/main" val="4076869956"/>
                    </a:ext>
                  </a:extLst>
                </a:gridCol>
                <a:gridCol w="480906">
                  <a:extLst>
                    <a:ext uri="{9D8B030D-6E8A-4147-A177-3AD203B41FA5}">
                      <a16:colId xmlns:a16="http://schemas.microsoft.com/office/drawing/2014/main" val="875627091"/>
                    </a:ext>
                  </a:extLst>
                </a:gridCol>
                <a:gridCol w="480906">
                  <a:extLst>
                    <a:ext uri="{9D8B030D-6E8A-4147-A177-3AD203B41FA5}">
                      <a16:colId xmlns:a16="http://schemas.microsoft.com/office/drawing/2014/main" val="4031173267"/>
                    </a:ext>
                  </a:extLst>
                </a:gridCol>
                <a:gridCol w="480906">
                  <a:extLst>
                    <a:ext uri="{9D8B030D-6E8A-4147-A177-3AD203B41FA5}">
                      <a16:colId xmlns:a16="http://schemas.microsoft.com/office/drawing/2014/main" val="4217685242"/>
                    </a:ext>
                  </a:extLst>
                </a:gridCol>
                <a:gridCol w="480906">
                  <a:extLst>
                    <a:ext uri="{9D8B030D-6E8A-4147-A177-3AD203B41FA5}">
                      <a16:colId xmlns:a16="http://schemas.microsoft.com/office/drawing/2014/main" val="2973650385"/>
                    </a:ext>
                  </a:extLst>
                </a:gridCol>
                <a:gridCol w="480906">
                  <a:extLst>
                    <a:ext uri="{9D8B030D-6E8A-4147-A177-3AD203B41FA5}">
                      <a16:colId xmlns:a16="http://schemas.microsoft.com/office/drawing/2014/main" val="2315868343"/>
                    </a:ext>
                  </a:extLst>
                </a:gridCol>
                <a:gridCol w="480906">
                  <a:extLst>
                    <a:ext uri="{9D8B030D-6E8A-4147-A177-3AD203B41FA5}">
                      <a16:colId xmlns:a16="http://schemas.microsoft.com/office/drawing/2014/main" val="3666393979"/>
                    </a:ext>
                  </a:extLst>
                </a:gridCol>
                <a:gridCol w="480906">
                  <a:extLst>
                    <a:ext uri="{9D8B030D-6E8A-4147-A177-3AD203B41FA5}">
                      <a16:colId xmlns:a16="http://schemas.microsoft.com/office/drawing/2014/main" val="922415028"/>
                    </a:ext>
                  </a:extLst>
                </a:gridCol>
              </a:tblGrid>
              <a:tr h="551544">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tc>
                  <a:txBody>
                    <a:bodyPr/>
                    <a:lstStyle/>
                    <a:p>
                      <a:pPr algn="ctr"/>
                      <a:endParaRPr lang="en-US" sz="2800">
                        <a:latin typeface="+mj-lt"/>
                      </a:endParaRPr>
                    </a:p>
                  </a:txBody>
                  <a:tcPr anchor="b">
                    <a:solidFill>
                      <a:schemeClr val="accent2">
                        <a:lumMod val="75000"/>
                      </a:schemeClr>
                    </a:solidFill>
                  </a:tcPr>
                </a:tc>
                <a:extLst>
                  <a:ext uri="{0D108BD9-81ED-4DB2-BD59-A6C34878D82A}">
                    <a16:rowId xmlns:a16="http://schemas.microsoft.com/office/drawing/2014/main" val="3027398302"/>
                  </a:ext>
                </a:extLst>
              </a:tr>
            </a:tbl>
          </a:graphicData>
        </a:graphic>
      </p:graphicFrame>
    </p:spTree>
    <p:extLst>
      <p:ext uri="{BB962C8B-B14F-4D97-AF65-F5344CB8AC3E}">
        <p14:creationId xmlns:p14="http://schemas.microsoft.com/office/powerpoint/2010/main" val="38858662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40"/>
                                        </p:tgtEl>
                                      </p:cBhvr>
                                    </p:animEffect>
                                    <p:anim calcmode="lin" valueType="num">
                                      <p:cBhvr>
                                        <p:cTn id="7" dur="1000"/>
                                        <p:tgtEl>
                                          <p:spTgt spid="40"/>
                                        </p:tgtEl>
                                        <p:attrNameLst>
                                          <p:attrName>ppt_x</p:attrName>
                                        </p:attrNameLst>
                                      </p:cBhvr>
                                      <p:tavLst>
                                        <p:tav tm="0">
                                          <p:val>
                                            <p:strVal val="ppt_x"/>
                                          </p:val>
                                        </p:tav>
                                        <p:tav tm="100000">
                                          <p:val>
                                            <p:strVal val="ppt_x"/>
                                          </p:val>
                                        </p:tav>
                                      </p:tavLst>
                                    </p:anim>
                                    <p:anim calcmode="lin" valueType="num">
                                      <p:cBhvr>
                                        <p:cTn id="8" dur="1000"/>
                                        <p:tgtEl>
                                          <p:spTgt spid="40"/>
                                        </p:tgtEl>
                                        <p:attrNameLst>
                                          <p:attrName>ppt_y</p:attrName>
                                        </p:attrNameLst>
                                      </p:cBhvr>
                                      <p:tavLst>
                                        <p:tav tm="0">
                                          <p:val>
                                            <p:strVal val="ppt_y"/>
                                          </p:val>
                                        </p:tav>
                                        <p:tav tm="100000">
                                          <p:val>
                                            <p:strVal val="ppt_y+.1"/>
                                          </p:val>
                                        </p:tav>
                                      </p:tavLst>
                                    </p:anim>
                                    <p:set>
                                      <p:cBhvr>
                                        <p:cTn id="9" dur="1" fill="hold">
                                          <p:stCondLst>
                                            <p:cond delay="9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0" restart="whenNotActive" fill="hold" evtFilter="cancelBubble" nodeType="interactiveSeq">
                <p:stCondLst>
                  <p:cond evt="onClick" delay="0">
                    <p:tgtEl>
                      <p:spTgt spid="41"/>
                    </p:tgtEl>
                  </p:cond>
                </p:stCondLst>
                <p:endSync evt="end" delay="0">
                  <p:rtn val="all"/>
                </p:endSync>
                <p:childTnLst>
                  <p:par>
                    <p:cTn id="11" fill="hold">
                      <p:stCondLst>
                        <p:cond delay="0"/>
                      </p:stCondLst>
                      <p:childTnLst>
                        <p:par>
                          <p:cTn id="12" fill="hold">
                            <p:stCondLst>
                              <p:cond delay="0"/>
                            </p:stCondLst>
                            <p:childTnLst>
                              <p:par>
                                <p:cTn id="13" presetID="42" presetClass="exit" presetSubtype="0" fill="hold" nodeType="clickEffect">
                                  <p:stCondLst>
                                    <p:cond delay="0"/>
                                  </p:stCondLst>
                                  <p:childTnLst>
                                    <p:animEffect transition="out" filter="fade">
                                      <p:cBhvr>
                                        <p:cTn id="14" dur="1000"/>
                                        <p:tgtEl>
                                          <p:spTgt spid="41"/>
                                        </p:tgtEl>
                                      </p:cBhvr>
                                    </p:animEffect>
                                    <p:anim calcmode="lin" valueType="num">
                                      <p:cBhvr>
                                        <p:cTn id="15" dur="1000"/>
                                        <p:tgtEl>
                                          <p:spTgt spid="41"/>
                                        </p:tgtEl>
                                        <p:attrNameLst>
                                          <p:attrName>ppt_x</p:attrName>
                                        </p:attrNameLst>
                                      </p:cBhvr>
                                      <p:tavLst>
                                        <p:tav tm="0">
                                          <p:val>
                                            <p:strVal val="ppt_x"/>
                                          </p:val>
                                        </p:tav>
                                        <p:tav tm="100000">
                                          <p:val>
                                            <p:strVal val="ppt_x"/>
                                          </p:val>
                                        </p:tav>
                                      </p:tavLst>
                                    </p:anim>
                                    <p:anim calcmode="lin" valueType="num">
                                      <p:cBhvr>
                                        <p:cTn id="16" dur="1000"/>
                                        <p:tgtEl>
                                          <p:spTgt spid="41"/>
                                        </p:tgtEl>
                                        <p:attrNameLst>
                                          <p:attrName>ppt_y</p:attrName>
                                        </p:attrNameLst>
                                      </p:cBhvr>
                                      <p:tavLst>
                                        <p:tav tm="0">
                                          <p:val>
                                            <p:strVal val="ppt_y"/>
                                          </p:val>
                                        </p:tav>
                                        <p:tav tm="100000">
                                          <p:val>
                                            <p:strVal val="ppt_y+.1"/>
                                          </p:val>
                                        </p:tav>
                                      </p:tavLst>
                                    </p:anim>
                                    <p:set>
                                      <p:cBhvr>
                                        <p:cTn id="17" dur="1" fill="hold">
                                          <p:stCondLst>
                                            <p:cond delay="9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8" restart="whenNotActive" fill="hold" evtFilter="cancelBubble" nodeType="interactiveSeq">
                <p:stCondLst>
                  <p:cond evt="onClick" delay="0">
                    <p:tgtEl>
                      <p:spTgt spid="42"/>
                    </p:tgtEl>
                  </p:cond>
                </p:stCondLst>
                <p:endSync evt="end" delay="0">
                  <p:rtn val="all"/>
                </p:endSync>
                <p:childTnLst>
                  <p:par>
                    <p:cTn id="19" fill="hold">
                      <p:stCondLst>
                        <p:cond delay="0"/>
                      </p:stCondLst>
                      <p:childTnLst>
                        <p:par>
                          <p:cTn id="20" fill="hold">
                            <p:stCondLst>
                              <p:cond delay="0"/>
                            </p:stCondLst>
                            <p:childTnLst>
                              <p:par>
                                <p:cTn id="21" presetID="42" presetClass="exit" presetSubtype="0" fill="hold" nodeType="clickEffect">
                                  <p:stCondLst>
                                    <p:cond delay="0"/>
                                  </p:stCondLst>
                                  <p:childTnLst>
                                    <p:animEffect transition="out" filter="fade">
                                      <p:cBhvr>
                                        <p:cTn id="22" dur="1000"/>
                                        <p:tgtEl>
                                          <p:spTgt spid="42"/>
                                        </p:tgtEl>
                                      </p:cBhvr>
                                    </p:animEffect>
                                    <p:anim calcmode="lin" valueType="num">
                                      <p:cBhvr>
                                        <p:cTn id="23" dur="1000"/>
                                        <p:tgtEl>
                                          <p:spTgt spid="42"/>
                                        </p:tgtEl>
                                        <p:attrNameLst>
                                          <p:attrName>ppt_x</p:attrName>
                                        </p:attrNameLst>
                                      </p:cBhvr>
                                      <p:tavLst>
                                        <p:tav tm="0">
                                          <p:val>
                                            <p:strVal val="ppt_x"/>
                                          </p:val>
                                        </p:tav>
                                        <p:tav tm="100000">
                                          <p:val>
                                            <p:strVal val="ppt_x"/>
                                          </p:val>
                                        </p:tav>
                                      </p:tavLst>
                                    </p:anim>
                                    <p:anim calcmode="lin" valueType="num">
                                      <p:cBhvr>
                                        <p:cTn id="24" dur="1000"/>
                                        <p:tgtEl>
                                          <p:spTgt spid="42"/>
                                        </p:tgtEl>
                                        <p:attrNameLst>
                                          <p:attrName>ppt_y</p:attrName>
                                        </p:attrNameLst>
                                      </p:cBhvr>
                                      <p:tavLst>
                                        <p:tav tm="0">
                                          <p:val>
                                            <p:strVal val="ppt_y"/>
                                          </p:val>
                                        </p:tav>
                                        <p:tav tm="100000">
                                          <p:val>
                                            <p:strVal val="ppt_y+.1"/>
                                          </p:val>
                                        </p:tav>
                                      </p:tavLst>
                                    </p:anim>
                                    <p:set>
                                      <p:cBhvr>
                                        <p:cTn id="25" dur="1" fill="hold">
                                          <p:stCondLst>
                                            <p:cond delay="9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42" presetClass="exit" presetSubtype="0" fill="hold" nodeType="clickEffect">
                                  <p:stCondLst>
                                    <p:cond delay="0"/>
                                  </p:stCondLst>
                                  <p:childTnLst>
                                    <p:animEffect transition="out" filter="fade">
                                      <p:cBhvr>
                                        <p:cTn id="30" dur="1000"/>
                                        <p:tgtEl>
                                          <p:spTgt spid="43"/>
                                        </p:tgtEl>
                                      </p:cBhvr>
                                    </p:animEffect>
                                    <p:anim calcmode="lin" valueType="num">
                                      <p:cBhvr>
                                        <p:cTn id="31" dur="1000"/>
                                        <p:tgtEl>
                                          <p:spTgt spid="43"/>
                                        </p:tgtEl>
                                        <p:attrNameLst>
                                          <p:attrName>ppt_x</p:attrName>
                                        </p:attrNameLst>
                                      </p:cBhvr>
                                      <p:tavLst>
                                        <p:tav tm="0">
                                          <p:val>
                                            <p:strVal val="ppt_x"/>
                                          </p:val>
                                        </p:tav>
                                        <p:tav tm="100000">
                                          <p:val>
                                            <p:strVal val="ppt_x"/>
                                          </p:val>
                                        </p:tav>
                                      </p:tavLst>
                                    </p:anim>
                                    <p:anim calcmode="lin" valueType="num">
                                      <p:cBhvr>
                                        <p:cTn id="32" dur="1000"/>
                                        <p:tgtEl>
                                          <p:spTgt spid="43"/>
                                        </p:tgtEl>
                                        <p:attrNameLst>
                                          <p:attrName>ppt_y</p:attrName>
                                        </p:attrNameLst>
                                      </p:cBhvr>
                                      <p:tavLst>
                                        <p:tav tm="0">
                                          <p:val>
                                            <p:strVal val="ppt_y"/>
                                          </p:val>
                                        </p:tav>
                                        <p:tav tm="100000">
                                          <p:val>
                                            <p:strVal val="ppt_y+.1"/>
                                          </p:val>
                                        </p:tav>
                                      </p:tavLst>
                                    </p:anim>
                                    <p:set>
                                      <p:cBhvr>
                                        <p:cTn id="33" dur="1" fill="hold">
                                          <p:stCondLst>
                                            <p:cond delay="9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34" restart="whenNotActive" fill="hold" evtFilter="cancelBubble" nodeType="interactiveSeq">
                <p:stCondLst>
                  <p:cond evt="onClick" delay="0">
                    <p:tgtEl>
                      <p:spTgt spid="44"/>
                    </p:tgtEl>
                  </p:cond>
                </p:stCondLst>
                <p:endSync evt="end" delay="0">
                  <p:rtn val="all"/>
                </p:endSync>
                <p:childTnLst>
                  <p:par>
                    <p:cTn id="35" fill="hold">
                      <p:stCondLst>
                        <p:cond delay="0"/>
                      </p:stCondLst>
                      <p:childTnLst>
                        <p:par>
                          <p:cTn id="36" fill="hold">
                            <p:stCondLst>
                              <p:cond delay="0"/>
                            </p:stCondLst>
                            <p:childTnLst>
                              <p:par>
                                <p:cTn id="37" presetID="42" presetClass="exit" presetSubtype="0" fill="hold" nodeType="clickEffect">
                                  <p:stCondLst>
                                    <p:cond delay="0"/>
                                  </p:stCondLst>
                                  <p:childTnLst>
                                    <p:animEffect transition="out" filter="fade">
                                      <p:cBhvr>
                                        <p:cTn id="38" dur="1000"/>
                                        <p:tgtEl>
                                          <p:spTgt spid="44"/>
                                        </p:tgtEl>
                                      </p:cBhvr>
                                    </p:animEffect>
                                    <p:anim calcmode="lin" valueType="num">
                                      <p:cBhvr>
                                        <p:cTn id="39" dur="1000"/>
                                        <p:tgtEl>
                                          <p:spTgt spid="44"/>
                                        </p:tgtEl>
                                        <p:attrNameLst>
                                          <p:attrName>ppt_x</p:attrName>
                                        </p:attrNameLst>
                                      </p:cBhvr>
                                      <p:tavLst>
                                        <p:tav tm="0">
                                          <p:val>
                                            <p:strVal val="ppt_x"/>
                                          </p:val>
                                        </p:tav>
                                        <p:tav tm="100000">
                                          <p:val>
                                            <p:strVal val="ppt_x"/>
                                          </p:val>
                                        </p:tav>
                                      </p:tavLst>
                                    </p:anim>
                                    <p:anim calcmode="lin" valueType="num">
                                      <p:cBhvr>
                                        <p:cTn id="40" dur="1000"/>
                                        <p:tgtEl>
                                          <p:spTgt spid="44"/>
                                        </p:tgtEl>
                                        <p:attrNameLst>
                                          <p:attrName>ppt_y</p:attrName>
                                        </p:attrNameLst>
                                      </p:cBhvr>
                                      <p:tavLst>
                                        <p:tav tm="0">
                                          <p:val>
                                            <p:strVal val="ppt_y"/>
                                          </p:val>
                                        </p:tav>
                                        <p:tav tm="100000">
                                          <p:val>
                                            <p:strVal val="ppt_y+.1"/>
                                          </p:val>
                                        </p:tav>
                                      </p:tavLst>
                                    </p:anim>
                                    <p:set>
                                      <p:cBhvr>
                                        <p:cTn id="41"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42" restart="whenNotActive" fill="hold" evtFilter="cancelBubble" nodeType="interactiveSeq">
                <p:stCondLst>
                  <p:cond evt="onClick" delay="0">
                    <p:tgtEl>
                      <p:spTgt spid="45"/>
                    </p:tgtEl>
                  </p:cond>
                </p:stCondLst>
                <p:endSync evt="end" delay="0">
                  <p:rtn val="all"/>
                </p:endSync>
                <p:childTnLst>
                  <p:par>
                    <p:cTn id="43" fill="hold">
                      <p:stCondLst>
                        <p:cond delay="0"/>
                      </p:stCondLst>
                      <p:childTnLst>
                        <p:par>
                          <p:cTn id="44" fill="hold">
                            <p:stCondLst>
                              <p:cond delay="0"/>
                            </p:stCondLst>
                            <p:childTnLst>
                              <p:par>
                                <p:cTn id="45" presetID="42" presetClass="exit" presetSubtype="0" fill="hold" nodeType="clickEffect">
                                  <p:stCondLst>
                                    <p:cond delay="0"/>
                                  </p:stCondLst>
                                  <p:childTnLst>
                                    <p:animEffect transition="out" filter="fade">
                                      <p:cBhvr>
                                        <p:cTn id="46" dur="1000"/>
                                        <p:tgtEl>
                                          <p:spTgt spid="45"/>
                                        </p:tgtEl>
                                      </p:cBhvr>
                                    </p:animEffect>
                                    <p:anim calcmode="lin" valueType="num">
                                      <p:cBhvr>
                                        <p:cTn id="47" dur="1000"/>
                                        <p:tgtEl>
                                          <p:spTgt spid="45"/>
                                        </p:tgtEl>
                                        <p:attrNameLst>
                                          <p:attrName>ppt_x</p:attrName>
                                        </p:attrNameLst>
                                      </p:cBhvr>
                                      <p:tavLst>
                                        <p:tav tm="0">
                                          <p:val>
                                            <p:strVal val="ppt_x"/>
                                          </p:val>
                                        </p:tav>
                                        <p:tav tm="100000">
                                          <p:val>
                                            <p:strVal val="ppt_x"/>
                                          </p:val>
                                        </p:tav>
                                      </p:tavLst>
                                    </p:anim>
                                    <p:anim calcmode="lin" valueType="num">
                                      <p:cBhvr>
                                        <p:cTn id="48" dur="1000"/>
                                        <p:tgtEl>
                                          <p:spTgt spid="45"/>
                                        </p:tgtEl>
                                        <p:attrNameLst>
                                          <p:attrName>ppt_y</p:attrName>
                                        </p:attrNameLst>
                                      </p:cBhvr>
                                      <p:tavLst>
                                        <p:tav tm="0">
                                          <p:val>
                                            <p:strVal val="ppt_y"/>
                                          </p:val>
                                        </p:tav>
                                        <p:tav tm="100000">
                                          <p:val>
                                            <p:strVal val="ppt_y+.1"/>
                                          </p:val>
                                        </p:tav>
                                      </p:tavLst>
                                    </p:anim>
                                    <p:set>
                                      <p:cBhvr>
                                        <p:cTn id="49"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0" restart="whenNotActive" fill="hold" evtFilter="cancelBubble" nodeType="interactiveSeq">
                <p:stCondLst>
                  <p:cond evt="onClick" delay="0">
                    <p:tgtEl>
                      <p:spTgt spid="46"/>
                    </p:tgtEl>
                  </p:cond>
                </p:stCondLst>
                <p:endSync evt="end" delay="0">
                  <p:rtn val="all"/>
                </p:endSync>
                <p:childTnLst>
                  <p:par>
                    <p:cTn id="51" fill="hold">
                      <p:stCondLst>
                        <p:cond delay="0"/>
                      </p:stCondLst>
                      <p:childTnLst>
                        <p:par>
                          <p:cTn id="52" fill="hold">
                            <p:stCondLst>
                              <p:cond delay="0"/>
                            </p:stCondLst>
                            <p:childTnLst>
                              <p:par>
                                <p:cTn id="53" presetID="42" presetClass="exit" presetSubtype="0" fill="hold" nodeType="clickEffect">
                                  <p:stCondLst>
                                    <p:cond delay="0"/>
                                  </p:stCondLst>
                                  <p:childTnLst>
                                    <p:animEffect transition="out" filter="fade">
                                      <p:cBhvr>
                                        <p:cTn id="54" dur="1000"/>
                                        <p:tgtEl>
                                          <p:spTgt spid="46"/>
                                        </p:tgtEl>
                                      </p:cBhvr>
                                    </p:animEffect>
                                    <p:anim calcmode="lin" valueType="num">
                                      <p:cBhvr>
                                        <p:cTn id="55" dur="1000"/>
                                        <p:tgtEl>
                                          <p:spTgt spid="46"/>
                                        </p:tgtEl>
                                        <p:attrNameLst>
                                          <p:attrName>ppt_x</p:attrName>
                                        </p:attrNameLst>
                                      </p:cBhvr>
                                      <p:tavLst>
                                        <p:tav tm="0">
                                          <p:val>
                                            <p:strVal val="ppt_x"/>
                                          </p:val>
                                        </p:tav>
                                        <p:tav tm="100000">
                                          <p:val>
                                            <p:strVal val="ppt_x"/>
                                          </p:val>
                                        </p:tav>
                                      </p:tavLst>
                                    </p:anim>
                                    <p:anim calcmode="lin" valueType="num">
                                      <p:cBhvr>
                                        <p:cTn id="56" dur="1000"/>
                                        <p:tgtEl>
                                          <p:spTgt spid="46"/>
                                        </p:tgtEl>
                                        <p:attrNameLst>
                                          <p:attrName>ppt_y</p:attrName>
                                        </p:attrNameLst>
                                      </p:cBhvr>
                                      <p:tavLst>
                                        <p:tav tm="0">
                                          <p:val>
                                            <p:strVal val="ppt_y"/>
                                          </p:val>
                                        </p:tav>
                                        <p:tav tm="100000">
                                          <p:val>
                                            <p:strVal val="ppt_y+.1"/>
                                          </p:val>
                                        </p:tav>
                                      </p:tavLst>
                                    </p:anim>
                                    <p:set>
                                      <p:cBhvr>
                                        <p:cTn id="57"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58" restart="whenNotActive" fill="hold" evtFilter="cancelBubble" nodeType="interactiveSeq">
                <p:stCondLst>
                  <p:cond evt="onClick" delay="0">
                    <p:tgtEl>
                      <p:spTgt spid="47"/>
                    </p:tgtEl>
                  </p:cond>
                </p:stCondLst>
                <p:endSync evt="end" delay="0">
                  <p:rtn val="all"/>
                </p:endSync>
                <p:childTnLst>
                  <p:par>
                    <p:cTn id="59" fill="hold">
                      <p:stCondLst>
                        <p:cond delay="0"/>
                      </p:stCondLst>
                      <p:childTnLst>
                        <p:par>
                          <p:cTn id="60" fill="hold">
                            <p:stCondLst>
                              <p:cond delay="0"/>
                            </p:stCondLst>
                            <p:childTnLst>
                              <p:par>
                                <p:cTn id="61" presetID="42" presetClass="exit" presetSubtype="0" fill="hold" nodeType="clickEffect">
                                  <p:stCondLst>
                                    <p:cond delay="0"/>
                                  </p:stCondLst>
                                  <p:childTnLst>
                                    <p:animEffect transition="out" filter="fade">
                                      <p:cBhvr>
                                        <p:cTn id="62" dur="1000"/>
                                        <p:tgtEl>
                                          <p:spTgt spid="47"/>
                                        </p:tgtEl>
                                      </p:cBhvr>
                                    </p:animEffect>
                                    <p:anim calcmode="lin" valueType="num">
                                      <p:cBhvr>
                                        <p:cTn id="63" dur="1000"/>
                                        <p:tgtEl>
                                          <p:spTgt spid="47"/>
                                        </p:tgtEl>
                                        <p:attrNameLst>
                                          <p:attrName>ppt_x</p:attrName>
                                        </p:attrNameLst>
                                      </p:cBhvr>
                                      <p:tavLst>
                                        <p:tav tm="0">
                                          <p:val>
                                            <p:strVal val="ppt_x"/>
                                          </p:val>
                                        </p:tav>
                                        <p:tav tm="100000">
                                          <p:val>
                                            <p:strVal val="ppt_x"/>
                                          </p:val>
                                        </p:tav>
                                      </p:tavLst>
                                    </p:anim>
                                    <p:anim calcmode="lin" valueType="num">
                                      <p:cBhvr>
                                        <p:cTn id="64" dur="1000"/>
                                        <p:tgtEl>
                                          <p:spTgt spid="47"/>
                                        </p:tgtEl>
                                        <p:attrNameLst>
                                          <p:attrName>ppt_y</p:attrName>
                                        </p:attrNameLst>
                                      </p:cBhvr>
                                      <p:tavLst>
                                        <p:tav tm="0">
                                          <p:val>
                                            <p:strVal val="ppt_y"/>
                                          </p:val>
                                        </p:tav>
                                        <p:tav tm="100000">
                                          <p:val>
                                            <p:strVal val="ppt_y+.1"/>
                                          </p:val>
                                        </p:tav>
                                      </p:tavLst>
                                    </p:anim>
                                    <p:set>
                                      <p:cBhvr>
                                        <p:cTn id="65" dur="1" fill="hold">
                                          <p:stCondLst>
                                            <p:cond delay="9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6" restart="whenNotActive" fill="hold" evtFilter="cancelBubble" nodeType="interactiveSeq">
                <p:stCondLst>
                  <p:cond evt="onClick" delay="0">
                    <p:tgtEl>
                      <p:spTgt spid="48"/>
                    </p:tgtEl>
                  </p:cond>
                </p:stCondLst>
                <p:endSync evt="end" delay="0">
                  <p:rtn val="all"/>
                </p:endSync>
                <p:childTnLst>
                  <p:par>
                    <p:cTn id="67" fill="hold">
                      <p:stCondLst>
                        <p:cond delay="0"/>
                      </p:stCondLst>
                      <p:childTnLst>
                        <p:par>
                          <p:cTn id="68" fill="hold">
                            <p:stCondLst>
                              <p:cond delay="0"/>
                            </p:stCondLst>
                            <p:childTnLst>
                              <p:par>
                                <p:cTn id="69" presetID="42" presetClass="exit" presetSubtype="0" fill="hold" nodeType="clickEffect">
                                  <p:stCondLst>
                                    <p:cond delay="0"/>
                                  </p:stCondLst>
                                  <p:childTnLst>
                                    <p:animEffect transition="out" filter="fade">
                                      <p:cBhvr>
                                        <p:cTn id="70" dur="1000"/>
                                        <p:tgtEl>
                                          <p:spTgt spid="48"/>
                                        </p:tgtEl>
                                      </p:cBhvr>
                                    </p:animEffect>
                                    <p:anim calcmode="lin" valueType="num">
                                      <p:cBhvr>
                                        <p:cTn id="71" dur="1000"/>
                                        <p:tgtEl>
                                          <p:spTgt spid="48"/>
                                        </p:tgtEl>
                                        <p:attrNameLst>
                                          <p:attrName>ppt_x</p:attrName>
                                        </p:attrNameLst>
                                      </p:cBhvr>
                                      <p:tavLst>
                                        <p:tav tm="0">
                                          <p:val>
                                            <p:strVal val="ppt_x"/>
                                          </p:val>
                                        </p:tav>
                                        <p:tav tm="100000">
                                          <p:val>
                                            <p:strVal val="ppt_x"/>
                                          </p:val>
                                        </p:tav>
                                      </p:tavLst>
                                    </p:anim>
                                    <p:anim calcmode="lin" valueType="num">
                                      <p:cBhvr>
                                        <p:cTn id="72" dur="1000"/>
                                        <p:tgtEl>
                                          <p:spTgt spid="48"/>
                                        </p:tgtEl>
                                        <p:attrNameLst>
                                          <p:attrName>ppt_y</p:attrName>
                                        </p:attrNameLst>
                                      </p:cBhvr>
                                      <p:tavLst>
                                        <p:tav tm="0">
                                          <p:val>
                                            <p:strVal val="ppt_y"/>
                                          </p:val>
                                        </p:tav>
                                        <p:tav tm="100000">
                                          <p:val>
                                            <p:strVal val="ppt_y+.1"/>
                                          </p:val>
                                        </p:tav>
                                      </p:tavLst>
                                    </p:anim>
                                    <p:set>
                                      <p:cBhvr>
                                        <p:cTn id="73" dur="1" fill="hold">
                                          <p:stCondLst>
                                            <p:cond delay="9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74" restart="whenNotActive" fill="hold" evtFilter="cancelBubble" nodeType="interactiveSeq">
                <p:stCondLst>
                  <p:cond evt="onClick" delay="0">
                    <p:tgtEl>
                      <p:spTgt spid="49"/>
                    </p:tgtEl>
                  </p:cond>
                </p:stCondLst>
                <p:endSync evt="end" delay="0">
                  <p:rtn val="all"/>
                </p:endSync>
                <p:childTnLst>
                  <p:par>
                    <p:cTn id="75" fill="hold">
                      <p:stCondLst>
                        <p:cond delay="0"/>
                      </p:stCondLst>
                      <p:childTnLst>
                        <p:par>
                          <p:cTn id="76" fill="hold">
                            <p:stCondLst>
                              <p:cond delay="0"/>
                            </p:stCondLst>
                            <p:childTnLst>
                              <p:par>
                                <p:cTn id="77" presetID="42" presetClass="exit" presetSubtype="0" fill="hold" nodeType="clickEffect">
                                  <p:stCondLst>
                                    <p:cond delay="0"/>
                                  </p:stCondLst>
                                  <p:childTnLst>
                                    <p:animEffect transition="out" filter="fade">
                                      <p:cBhvr>
                                        <p:cTn id="78" dur="1000"/>
                                        <p:tgtEl>
                                          <p:spTgt spid="49"/>
                                        </p:tgtEl>
                                      </p:cBhvr>
                                    </p:animEffect>
                                    <p:anim calcmode="lin" valueType="num">
                                      <p:cBhvr>
                                        <p:cTn id="79" dur="1000"/>
                                        <p:tgtEl>
                                          <p:spTgt spid="49"/>
                                        </p:tgtEl>
                                        <p:attrNameLst>
                                          <p:attrName>ppt_x</p:attrName>
                                        </p:attrNameLst>
                                      </p:cBhvr>
                                      <p:tavLst>
                                        <p:tav tm="0">
                                          <p:val>
                                            <p:strVal val="ppt_x"/>
                                          </p:val>
                                        </p:tav>
                                        <p:tav tm="100000">
                                          <p:val>
                                            <p:strVal val="ppt_x"/>
                                          </p:val>
                                        </p:tav>
                                      </p:tavLst>
                                    </p:anim>
                                    <p:anim calcmode="lin" valueType="num">
                                      <p:cBhvr>
                                        <p:cTn id="80" dur="1000"/>
                                        <p:tgtEl>
                                          <p:spTgt spid="49"/>
                                        </p:tgtEl>
                                        <p:attrNameLst>
                                          <p:attrName>ppt_y</p:attrName>
                                        </p:attrNameLst>
                                      </p:cBhvr>
                                      <p:tavLst>
                                        <p:tav tm="0">
                                          <p:val>
                                            <p:strVal val="ppt_y"/>
                                          </p:val>
                                        </p:tav>
                                        <p:tav tm="100000">
                                          <p:val>
                                            <p:strVal val="ppt_y+.1"/>
                                          </p:val>
                                        </p:tav>
                                      </p:tavLst>
                                    </p:anim>
                                    <p:set>
                                      <p:cBhvr>
                                        <p:cTn id="81"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1: </a:t>
            </a:r>
            <a:endParaRPr lang="en-US" sz="4000" b="1">
              <a:solidFill>
                <a:srgbClr val="FFFF00"/>
              </a:solidFill>
              <a:latin typeface="+mj-lt"/>
            </a:endParaRPr>
          </a:p>
        </p:txBody>
      </p:sp>
      <p:sp>
        <p:nvSpPr>
          <p:cNvPr id="9" name="TextBox 8"/>
          <p:cNvSpPr txBox="1"/>
          <p:nvPr/>
        </p:nvSpPr>
        <p:spPr>
          <a:xfrm>
            <a:off x="1509485" y="2202541"/>
            <a:ext cx="9173029" cy="3139321"/>
          </a:xfrm>
          <a:prstGeom prst="rect">
            <a:avLst/>
          </a:prstGeom>
          <a:noFill/>
        </p:spPr>
        <p:txBody>
          <a:bodyPr wrap="square" rtlCol="0">
            <a:spAutoFit/>
          </a:bodyPr>
          <a:lstStyle/>
          <a:p>
            <a:pPr algn="ctr"/>
            <a:r>
              <a:rPr lang="vi-VN" sz="6600" b="1" dirty="0" smtClean="0">
                <a:solidFill>
                  <a:srgbClr val="FF0000"/>
                </a:solidFill>
                <a:latin typeface="+mj-lt"/>
              </a:rPr>
              <a:t>Chúa Giêsu hỏi các môn đệ: “Con Người là ai?”</a:t>
            </a:r>
          </a:p>
          <a:p>
            <a:pPr algn="ctr"/>
            <a:r>
              <a:rPr lang="vi-VN" sz="6600" b="1" dirty="0" smtClean="0">
                <a:solidFill>
                  <a:srgbClr val="FF0000"/>
                </a:solidFill>
                <a:latin typeface="+mj-lt"/>
              </a:rPr>
              <a:t> ở đâu?</a:t>
            </a:r>
            <a:endParaRPr lang="en-US" sz="6600" b="1" dirty="0">
              <a:solidFill>
                <a:srgbClr val="FF0000"/>
              </a:solidFill>
              <a:latin typeface="+mj-lt"/>
              <a:cs typeface="Times New Roman" panose="02020603050405020304" pitchFamily="18" charset="0"/>
            </a:endParaRPr>
          </a:p>
        </p:txBody>
      </p:sp>
      <p:sp>
        <p:nvSpPr>
          <p:cNvPr id="10" name="Left Arrow 9">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9527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2: </a:t>
            </a:r>
            <a:endParaRPr lang="en-US" sz="4000" b="1">
              <a:solidFill>
                <a:srgbClr val="FFFF00"/>
              </a:solidFill>
              <a:latin typeface="+mj-lt"/>
            </a:endParaRPr>
          </a:p>
        </p:txBody>
      </p:sp>
      <p:sp>
        <p:nvSpPr>
          <p:cNvPr id="6" name="TextBox 5"/>
          <p:cNvSpPr txBox="1"/>
          <p:nvPr/>
        </p:nvSpPr>
        <p:spPr>
          <a:xfrm>
            <a:off x="1509485" y="2560491"/>
            <a:ext cx="9173029" cy="2123658"/>
          </a:xfrm>
          <a:prstGeom prst="rect">
            <a:avLst/>
          </a:prstGeom>
          <a:noFill/>
        </p:spPr>
        <p:txBody>
          <a:bodyPr wrap="square" rtlCol="0">
            <a:spAutoFit/>
          </a:bodyPr>
          <a:lstStyle/>
          <a:p>
            <a:pPr algn="ctr"/>
            <a:r>
              <a:rPr lang="vi-VN" sz="6600" b="1" dirty="0" smtClean="0">
                <a:solidFill>
                  <a:srgbClr val="FF0000"/>
                </a:solidFill>
                <a:latin typeface="+mj-lt"/>
              </a:rPr>
              <a:t>Người ta nói Chúa Giêsu là ai?</a:t>
            </a:r>
            <a:endParaRPr lang="en-US" sz="6600" b="1" dirty="0">
              <a:solidFill>
                <a:srgbClr val="FF0000"/>
              </a:solidFill>
              <a:latin typeface="+mj-lt"/>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4223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4057" y="1001485"/>
            <a:ext cx="2394857" cy="885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smtClean="0">
                <a:solidFill>
                  <a:srgbClr val="FFFF00"/>
                </a:solidFill>
                <a:latin typeface="+mj-lt"/>
              </a:rPr>
              <a:t>Câu 3: </a:t>
            </a:r>
            <a:endParaRPr lang="en-US" sz="4000" b="1">
              <a:solidFill>
                <a:srgbClr val="FFFF00"/>
              </a:solidFill>
              <a:latin typeface="+mj-lt"/>
            </a:endParaRPr>
          </a:p>
        </p:txBody>
      </p:sp>
      <p:sp>
        <p:nvSpPr>
          <p:cNvPr id="6" name="TextBox 5"/>
          <p:cNvSpPr txBox="1"/>
          <p:nvPr/>
        </p:nvSpPr>
        <p:spPr>
          <a:xfrm>
            <a:off x="1509485" y="2560491"/>
            <a:ext cx="9173029" cy="2123658"/>
          </a:xfrm>
          <a:prstGeom prst="rect">
            <a:avLst/>
          </a:prstGeom>
          <a:noFill/>
        </p:spPr>
        <p:txBody>
          <a:bodyPr wrap="square" rtlCol="0">
            <a:spAutoFit/>
          </a:bodyPr>
          <a:lstStyle/>
          <a:p>
            <a:pPr algn="ctr"/>
            <a:r>
              <a:rPr lang="vi-VN" sz="6600" b="1" smtClean="0">
                <a:solidFill>
                  <a:srgbClr val="FF0000"/>
                </a:solidFill>
                <a:latin typeface="Times New Roman" panose="02020603050405020304" pitchFamily="18" charset="0"/>
                <a:cs typeface="Times New Roman" panose="02020603050405020304" pitchFamily="18" charset="0"/>
              </a:rPr>
              <a:t>Ai đã thưa: </a:t>
            </a:r>
          </a:p>
          <a:p>
            <a:pPr algn="ctr"/>
            <a:r>
              <a:rPr lang="vi-VN" sz="6600" b="1" smtClean="0">
                <a:solidFill>
                  <a:srgbClr val="FF0000"/>
                </a:solidFill>
                <a:latin typeface="Times New Roman" panose="02020603050405020304" pitchFamily="18" charset="0"/>
                <a:cs typeface="Times New Roman" panose="02020603050405020304" pitchFamily="18" charset="0"/>
              </a:rPr>
              <a:t>“Thầy là Đức Kitô”?</a:t>
            </a:r>
            <a:endParaRPr lang="en-US" sz="6600" b="1">
              <a:solidFill>
                <a:srgbClr val="FF0000"/>
              </a:solidFill>
              <a:latin typeface="Times New Roman" panose="02020603050405020304" pitchFamily="18" charset="0"/>
              <a:cs typeface="Times New Roman" panose="02020603050405020304" pitchFamily="18" charset="0"/>
            </a:endParaRPr>
          </a:p>
        </p:txBody>
      </p:sp>
      <p:sp>
        <p:nvSpPr>
          <p:cNvPr id="7" name="Left Arrow 6">
            <a:hlinkClick r:id="rId2" action="ppaction://hlinksldjump"/>
          </p:cNvPr>
          <p:cNvSpPr/>
          <p:nvPr/>
        </p:nvSpPr>
        <p:spPr>
          <a:xfrm>
            <a:off x="8607633" y="5069381"/>
            <a:ext cx="1842652" cy="681567"/>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8200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534</Words>
  <Application>Microsoft Office PowerPoint</Application>
  <PresentationFormat>Widescreen</PresentationFormat>
  <Paragraphs>136</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DT Phudu Black</vt:lpstr>
      <vt:lpstr>More Sugar</vt:lpstr>
      <vt:lpstr>Ovo</vt:lpstr>
      <vt:lpstr>Times New Roman</vt:lpstr>
      <vt:lpstr>UTM American Sans</vt:lpstr>
      <vt:lpstr>UTM Androgyne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Phong Thu</cp:lastModifiedBy>
  <cp:revision>13</cp:revision>
  <dcterms:created xsi:type="dcterms:W3CDTF">2026-08-19T11:27:30Z</dcterms:created>
  <dcterms:modified xsi:type="dcterms:W3CDTF">2026-08-20T01:30:10Z</dcterms:modified>
</cp:coreProperties>
</file>