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2.svg" ContentType="image/svg+xml"/>
  <Override PartName="/ppt/media/image4.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7" r:id="rId3"/>
    <p:sldId id="258" r:id="rId4"/>
    <p:sldId id="259" r:id="rId5"/>
    <p:sldId id="261" r:id="rId6"/>
    <p:sldId id="262" r:id="rId7"/>
    <p:sldId id="263" r:id="rId8"/>
    <p:sldId id="266" r:id="rId9"/>
    <p:sldId id="268" r:id="rId10"/>
    <p:sldId id="269" r:id="rId11"/>
    <p:sldId id="270" r:id="rId12"/>
    <p:sldId id="271" r:id="rId13"/>
    <p:sldId id="272" r:id="rId14"/>
    <p:sldId id="273" r:id="rId15"/>
    <p:sldId id="274" r:id="rId16"/>
    <p:sldId id="275"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5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notesMaster" Target="notesMasters/notesMaster1.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C06DC5-ED1D-4415-9A83-C81E3D49B77C}"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74E27-4A53-4CDA-90E3-AE80990823C8}"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D855F6-4339-45FD-97A4-F4C3123CB20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7D4E77-3911-4600-AAA7-640882FB7AE6}"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9D855F6-4339-45FD-97A4-F4C3123CB20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7D4E77-3911-4600-AAA7-640882FB7AE6}"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9D855F6-4339-45FD-97A4-F4C3123CB20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7D4E77-3911-4600-AAA7-640882FB7AE6}"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9D855F6-4339-45FD-97A4-F4C3123CB20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7D4E77-3911-4600-AAA7-640882FB7AE6}"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89D855F6-4339-45FD-97A4-F4C3123CB20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7D4E77-3911-4600-AAA7-640882FB7AE6}"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89D855F6-4339-45FD-97A4-F4C3123CB20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7D4E77-3911-4600-AAA7-640882FB7AE6}"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89D855F6-4339-45FD-97A4-F4C3123CB20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7D4E77-3911-4600-AAA7-640882FB7AE6}"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D855F6-4339-45FD-97A4-F4C3123CB20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7D4E77-3911-4600-AAA7-640882FB7AE6}"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D855F6-4339-45FD-97A4-F4C3123CB20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7D4E77-3911-4600-AAA7-640882FB7AE6}"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89D855F6-4339-45FD-97A4-F4C3123CB20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7D4E77-3911-4600-AAA7-640882FB7AE6}"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89D855F6-4339-45FD-97A4-F4C3123CB20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7D4E77-3911-4600-AAA7-640882FB7AE6}"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D855F6-4339-45FD-97A4-F4C3123CB204}"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7D4E77-3911-4600-AAA7-640882FB7AE6}"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12.png"/><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12.png"/><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12.png"/><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12.png"/><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12.png"/><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12.png"/><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7.pn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12.png"/><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svg"/><Relationship Id="rId3" Type="http://schemas.openxmlformats.org/officeDocument/2006/relationships/image" Target="../media/image6.png"/><Relationship Id="rId2" Type="http://schemas.openxmlformats.org/officeDocument/2006/relationships/image" Target="../media/image2.sv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svg"/><Relationship Id="rId3" Type="http://schemas.openxmlformats.org/officeDocument/2006/relationships/image" Target="../media/image6.png"/><Relationship Id="rId2" Type="http://schemas.openxmlformats.org/officeDocument/2006/relationships/image" Target="../media/image2.svg"/><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12.png"/><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12.png"/><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ình Bầu dục 4"/>
          <p:cNvSpPr/>
          <p:nvPr/>
        </p:nvSpPr>
        <p:spPr>
          <a:xfrm>
            <a:off x="4205516" y="1513116"/>
            <a:ext cx="3780971" cy="3780971"/>
          </a:xfrm>
          <a:prstGeom prst="ellipse">
            <a:avLst/>
          </a:prstGeom>
          <a:solidFill>
            <a:srgbClr val="FFC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Hình Bầu dục 3"/>
          <p:cNvSpPr/>
          <p:nvPr/>
        </p:nvSpPr>
        <p:spPr>
          <a:xfrm>
            <a:off x="3893458" y="3116944"/>
            <a:ext cx="624114" cy="62411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Ovr>
    <a:masterClrMapping/>
  </p:clrMapOvr>
  <mc:AlternateContent xmlns:mc="http://schemas.openxmlformats.org/markup-compatibility/2006">
    <mc:Choice xmlns:p14="http://schemas.microsoft.com/office/powerpoint/2010/main" Requires="p14">
      <p:transition spd="slow" p14:dur="800" advClick="0" advTm="0">
        <p14:flythrough/>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accel="50000" decel="50000" fill="hold" grpId="0" nodeType="withEffect">
                                  <p:stCondLst>
                                    <p:cond delay="0"/>
                                  </p:stCondLst>
                                  <p:childTnLst>
                                    <p:animMotion origin="layout" path="M -1.875E-6 2.22222E-6 C -1.875E-6 -0.15209 0.0694 -0.27593 0.15495 -0.27593 C 0.2405 -0.27593 0.31016 -0.15209 0.31016 2.22222E-6 C 0.31016 0.15208 0.2405 0.27546 0.15495 0.27546 C 0.0694 0.27546 -1.875E-6 0.15208 -1.875E-6 2.22222E-6 Z " pathEditMode="relative" rAng="16200000" ptsTypes="AAAAA">
                                      <p:cBhvr>
                                        <p:cTn id="6" dur="2000" fill="hold"/>
                                        <p:tgtEl>
                                          <p:spTgt spid="4"/>
                                        </p:tgtEl>
                                        <p:attrNameLst>
                                          <p:attrName>ppt_x</p:attrName>
                                          <p:attrName>ppt_y</p:attrName>
                                        </p:attrNameLst>
                                      </p:cBhvr>
                                      <p:rCtr x="15508" y="-23"/>
                                    </p:animMotion>
                                  </p:childTnLst>
                                </p:cTn>
                              </p:par>
                              <p:par>
                                <p:cTn id="7" presetID="42" presetClass="path" presetSubtype="0" accel="50000" decel="50000" fill="hold" grpId="1" nodeType="withEffect">
                                  <p:stCondLst>
                                    <p:cond delay="2000"/>
                                  </p:stCondLst>
                                  <p:childTnLst>
                                    <p:animMotion origin="layout" path="M -1.875E-6 0 L 0.15508 0 " pathEditMode="relative" rAng="0" ptsTypes="AA">
                                      <p:cBhvr>
                                        <p:cTn id="8" dur="750" fill="hold"/>
                                        <p:tgtEl>
                                          <p:spTgt spid="4"/>
                                        </p:tgtEl>
                                        <p:attrNameLst>
                                          <p:attrName>ppt_x</p:attrName>
                                          <p:attrName>ppt_y</p:attrName>
                                        </p:attrNameLst>
                                      </p:cBhvr>
                                      <p:rCtr x="7747" y="0"/>
                                    </p:animMotion>
                                  </p:childTnLst>
                                </p:cTn>
                              </p:par>
                              <p:par>
                                <p:cTn id="9" presetID="31" presetClass="entr" presetSubtype="0" fill="hold" grpId="2" nodeType="withEffect">
                                  <p:stCondLst>
                                    <p:cond delay="2750"/>
                                  </p:stCondLst>
                                  <p:childTnLst>
                                    <p:set>
                                      <p:cBhvr>
                                        <p:cTn id="10" dur="1" fill="hold">
                                          <p:stCondLst>
                                            <p:cond delay="0"/>
                                          </p:stCondLst>
                                        </p:cTn>
                                        <p:tgtEl>
                                          <p:spTgt spid="4"/>
                                        </p:tgtEl>
                                        <p:attrNameLst>
                                          <p:attrName>style.visibility</p:attrName>
                                        </p:attrNameLst>
                                      </p:cBhvr>
                                      <p:to>
                                        <p:strVal val="visible"/>
                                      </p:to>
                                    </p:set>
                                    <p:anim calcmode="lin" valueType="num">
                                      <p:cBhvr>
                                        <p:cTn id="11" dur="750" fill="hold"/>
                                        <p:tgtEl>
                                          <p:spTgt spid="4"/>
                                        </p:tgtEl>
                                        <p:attrNameLst>
                                          <p:attrName>ppt_w</p:attrName>
                                        </p:attrNameLst>
                                      </p:cBhvr>
                                      <p:tavLst>
                                        <p:tav tm="0">
                                          <p:val>
                                            <p:fltVal val="0"/>
                                          </p:val>
                                        </p:tav>
                                        <p:tav tm="100000">
                                          <p:val>
                                            <p:strVal val="#ppt_w"/>
                                          </p:val>
                                        </p:tav>
                                      </p:tavLst>
                                    </p:anim>
                                    <p:anim calcmode="lin" valueType="num">
                                      <p:cBhvr>
                                        <p:cTn id="12" dur="750" fill="hold"/>
                                        <p:tgtEl>
                                          <p:spTgt spid="4"/>
                                        </p:tgtEl>
                                        <p:attrNameLst>
                                          <p:attrName>ppt_h</p:attrName>
                                        </p:attrNameLst>
                                      </p:cBhvr>
                                      <p:tavLst>
                                        <p:tav tm="0">
                                          <p:val>
                                            <p:fltVal val="0"/>
                                          </p:val>
                                        </p:tav>
                                        <p:tav tm="100000">
                                          <p:val>
                                            <p:strVal val="#ppt_h"/>
                                          </p:val>
                                        </p:tav>
                                      </p:tavLst>
                                    </p:anim>
                                    <p:anim calcmode="lin" valueType="num">
                                      <p:cBhvr>
                                        <p:cTn id="13" dur="750" fill="hold"/>
                                        <p:tgtEl>
                                          <p:spTgt spid="4"/>
                                        </p:tgtEl>
                                        <p:attrNameLst>
                                          <p:attrName>style.rotation</p:attrName>
                                        </p:attrNameLst>
                                      </p:cBhvr>
                                      <p:tavLst>
                                        <p:tav tm="0">
                                          <p:val>
                                            <p:fltVal val="90"/>
                                          </p:val>
                                        </p:tav>
                                        <p:tav tm="100000">
                                          <p:val>
                                            <p:fltVal val="0"/>
                                          </p:val>
                                        </p:tav>
                                      </p:tavLst>
                                    </p:anim>
                                    <p:animEffect transition="in" filter="fade">
                                      <p:cBhvr>
                                        <p:cTn id="14" dur="750"/>
                                        <p:tgtEl>
                                          <p:spTgt spid="4"/>
                                        </p:tgtEl>
                                      </p:cBhvr>
                                    </p:animEffect>
                                  </p:childTnLst>
                                </p:cTn>
                              </p:par>
                              <p:par>
                                <p:cTn id="15" presetID="6" presetClass="emph" presetSubtype="0" fill="hold" grpId="3" nodeType="withEffect">
                                  <p:stCondLst>
                                    <p:cond delay="3500"/>
                                  </p:stCondLst>
                                  <p:childTnLst>
                                    <p:animScale>
                                      <p:cBhvr>
                                        <p:cTn id="16" dur="750" fill="hold"/>
                                        <p:tgtEl>
                                          <p:spTgt spid="4"/>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4" grpId="2" bldLvl="0" animBg="1"/>
      <p:bldP spid="4" grpId="3"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82881" y="378823"/>
            <a:ext cx="11665130" cy="6204857"/>
            <a:chOff x="0" y="0"/>
            <a:chExt cx="22088955" cy="11026384"/>
          </a:xfrm>
        </p:grpSpPr>
        <p:grpSp>
          <p:nvGrpSpPr>
            <p:cNvPr id="4" name="Group 4"/>
            <p:cNvGrpSpPr/>
            <p:nvPr/>
          </p:nvGrpSpPr>
          <p:grpSpPr>
            <a:xfrm>
              <a:off x="292432" y="0"/>
              <a:ext cx="21796522" cy="11026384"/>
              <a:chOff x="0" y="0"/>
              <a:chExt cx="4305486" cy="2178051"/>
            </a:xfrm>
          </p:grpSpPr>
          <p:sp>
            <p:nvSpPr>
              <p:cNvPr id="5" name="Freeform 5"/>
              <p:cNvSpPr/>
              <p:nvPr/>
            </p:nvSpPr>
            <p:spPr>
              <a:xfrm>
                <a:off x="0" y="0"/>
                <a:ext cx="4305486" cy="2178051"/>
              </a:xfrm>
              <a:custGeom>
                <a:avLst/>
                <a:gdLst/>
                <a:ahLst/>
                <a:cxnLst/>
                <a:rect l="l" t="t" r="r" b="b"/>
                <a:pathLst>
                  <a:path w="4305486" h="2178051">
                    <a:moveTo>
                      <a:pt x="24153" y="0"/>
                    </a:moveTo>
                    <a:lnTo>
                      <a:pt x="4281333" y="0"/>
                    </a:lnTo>
                    <a:cubicBezTo>
                      <a:pt x="4287739" y="0"/>
                      <a:pt x="4293882" y="2545"/>
                      <a:pt x="4298412" y="7074"/>
                    </a:cubicBezTo>
                    <a:cubicBezTo>
                      <a:pt x="4302941" y="11604"/>
                      <a:pt x="4305486" y="17747"/>
                      <a:pt x="4305486" y="24153"/>
                    </a:cubicBezTo>
                    <a:lnTo>
                      <a:pt x="4305486" y="2153898"/>
                    </a:lnTo>
                    <a:cubicBezTo>
                      <a:pt x="4305486" y="2167237"/>
                      <a:pt x="4294672" y="2178051"/>
                      <a:pt x="4281333" y="2178051"/>
                    </a:cubicBezTo>
                    <a:lnTo>
                      <a:pt x="24153" y="2178051"/>
                    </a:lnTo>
                    <a:cubicBezTo>
                      <a:pt x="17747" y="2178051"/>
                      <a:pt x="11604" y="2175507"/>
                      <a:pt x="7074" y="2170977"/>
                    </a:cubicBezTo>
                    <a:cubicBezTo>
                      <a:pt x="2545" y="2166447"/>
                      <a:pt x="0" y="2160304"/>
                      <a:pt x="0" y="2153898"/>
                    </a:cubicBezTo>
                    <a:lnTo>
                      <a:pt x="0" y="24153"/>
                    </a:lnTo>
                    <a:cubicBezTo>
                      <a:pt x="0" y="10814"/>
                      <a:pt x="10814" y="0"/>
                      <a:pt x="24153" y="0"/>
                    </a:cubicBezTo>
                    <a:close/>
                  </a:path>
                </a:pathLst>
              </a:custGeom>
              <a:solidFill>
                <a:srgbClr val="FFFFFF"/>
              </a:solidFill>
            </p:spPr>
          </p:sp>
          <p:sp>
            <p:nvSpPr>
              <p:cNvPr id="6" name="TextBox 6"/>
              <p:cNvSpPr txBox="1"/>
              <p:nvPr/>
            </p:nvSpPr>
            <p:spPr>
              <a:xfrm>
                <a:off x="0" y="-38100"/>
                <a:ext cx="4305486" cy="2216151"/>
              </a:xfrm>
              <a:prstGeom prst="rect">
                <a:avLst/>
              </a:prstGeom>
            </p:spPr>
            <p:txBody>
              <a:bodyPr lIns="33867" tIns="33867" rIns="33867" bIns="33867" rtlCol="0" anchor="ctr"/>
              <a:lstStyle/>
              <a:p>
                <a:pPr algn="ctr">
                  <a:lnSpc>
                    <a:spcPts val="1775"/>
                  </a:lnSpc>
                </a:pPr>
                <a:endParaRPr sz="1200"/>
              </a:p>
            </p:txBody>
          </p:sp>
        </p:grpSp>
        <p:sp>
          <p:nvSpPr>
            <p:cNvPr id="7" name="Freeform 7"/>
            <p:cNvSpPr/>
            <p:nvPr/>
          </p:nvSpPr>
          <p:spPr>
            <a:xfrm>
              <a:off x="0" y="601326"/>
              <a:ext cx="1059409" cy="9812084"/>
            </a:xfrm>
            <a:custGeom>
              <a:avLst/>
              <a:gdLst/>
              <a:ahLst/>
              <a:cxnLst/>
              <a:rect l="l" t="t" r="r" b="b"/>
              <a:pathLst>
                <a:path w="1059409" h="9812084">
                  <a:moveTo>
                    <a:pt x="0" y="0"/>
                  </a:moveTo>
                  <a:lnTo>
                    <a:pt x="1059409" y="0"/>
                  </a:lnTo>
                  <a:lnTo>
                    <a:pt x="1059409" y="9812084"/>
                  </a:lnTo>
                  <a:lnTo>
                    <a:pt x="0" y="9812084"/>
                  </a:lnTo>
                  <a:lnTo>
                    <a:pt x="0" y="0"/>
                  </a:lnTo>
                  <a:close/>
                </a:path>
              </a:pathLst>
            </a:custGeom>
            <a:blipFill>
              <a:blip r:embed="rId1"/>
              <a:stretch>
                <a:fillRect l="-15773"/>
              </a:stretch>
            </a:blipFill>
          </p:spPr>
        </p:sp>
      </p:grpSp>
      <p:sp>
        <p:nvSpPr>
          <p:cNvPr id="8" name="Freeform 8"/>
          <p:cNvSpPr/>
          <p:nvPr/>
        </p:nvSpPr>
        <p:spPr>
          <a:xfrm rot="-7256644">
            <a:off x="10201591" y="-1006884"/>
            <a:ext cx="2799718" cy="3026723"/>
          </a:xfrm>
          <a:custGeom>
            <a:avLst/>
            <a:gdLst/>
            <a:ahLst/>
            <a:cxnLst/>
            <a:rect l="l" t="t" r="r" b="b"/>
            <a:pathLst>
              <a:path w="4199577" h="4540084">
                <a:moveTo>
                  <a:pt x="0" y="0"/>
                </a:moveTo>
                <a:lnTo>
                  <a:pt x="4199578" y="0"/>
                </a:lnTo>
                <a:lnTo>
                  <a:pt x="4199578" y="4540083"/>
                </a:lnTo>
                <a:lnTo>
                  <a:pt x="0" y="45400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079667" y="590731"/>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9"/>
          <p:cNvSpPr txBox="1"/>
          <p:nvPr/>
        </p:nvSpPr>
        <p:spPr>
          <a:xfrm>
            <a:off x="1829065" y="773624"/>
            <a:ext cx="1828800" cy="646331"/>
          </a:xfrm>
          <a:prstGeom prst="rect">
            <a:avLst/>
          </a:prstGeom>
          <a:noFill/>
        </p:spPr>
        <p:txBody>
          <a:bodyPr wrap="square" rtlCol="0">
            <a:spAutoFit/>
          </a:bodyPr>
          <a:lstStyle/>
          <a:p>
            <a:r>
              <a:rPr lang="vi-VN" sz="3600" b="1" u="sng" smtClean="0">
                <a:solidFill>
                  <a:srgbClr val="002060"/>
                </a:solidFill>
                <a:latin typeface="+mj-lt"/>
              </a:rPr>
              <a:t>Câu 4:</a:t>
            </a:r>
            <a:endParaRPr lang="en-US" sz="3600" b="1" u="sng">
              <a:solidFill>
                <a:srgbClr val="002060"/>
              </a:solidFill>
              <a:latin typeface="+mj-lt"/>
            </a:endParaRPr>
          </a:p>
        </p:txBody>
      </p:sp>
      <p:sp>
        <p:nvSpPr>
          <p:cNvPr id="11" name="TextBox 10"/>
          <p:cNvSpPr txBox="1"/>
          <p:nvPr/>
        </p:nvSpPr>
        <p:spPr>
          <a:xfrm>
            <a:off x="1079667" y="1602848"/>
            <a:ext cx="10102139" cy="2123658"/>
          </a:xfrm>
          <a:prstGeom prst="rect">
            <a:avLst/>
          </a:prstGeom>
          <a:noFill/>
        </p:spPr>
        <p:txBody>
          <a:bodyPr wrap="square" rtlCol="0">
            <a:spAutoFit/>
          </a:bodyPr>
          <a:lstStyle/>
          <a:p>
            <a:pPr algn="ctr"/>
            <a:r>
              <a:rPr lang="vi-VN" sz="6600" b="1" smtClean="0">
                <a:solidFill>
                  <a:srgbClr val="FF0000"/>
                </a:solidFill>
                <a:latin typeface="+mj-lt"/>
              </a:rPr>
              <a:t>Chúa Giêsu bị giết và ngày thứ mấy Người sẽ sống lại?</a:t>
            </a:r>
            <a:endParaRPr lang="en-US" sz="6600" b="1">
              <a:solidFill>
                <a:srgbClr val="FF0000"/>
              </a:solidFill>
              <a:latin typeface="+mj-lt"/>
            </a:endParaRPr>
          </a:p>
        </p:txBody>
      </p:sp>
      <p:sp>
        <p:nvSpPr>
          <p:cNvPr id="12" name="Rounded Rectangle 11"/>
          <p:cNvSpPr/>
          <p:nvPr/>
        </p:nvSpPr>
        <p:spPr>
          <a:xfrm>
            <a:off x="1929720" y="420342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2007134" y="4203424"/>
            <a:ext cx="653143" cy="923330"/>
          </a:xfrm>
          <a:prstGeom prst="rect">
            <a:avLst/>
          </a:prstGeom>
          <a:noFill/>
        </p:spPr>
        <p:txBody>
          <a:bodyPr wrap="square" rtlCol="0">
            <a:spAutoFit/>
          </a:bodyPr>
          <a:lstStyle/>
          <a:p>
            <a:r>
              <a:rPr lang="vi-VN" sz="5400" b="1" smtClean="0">
                <a:solidFill>
                  <a:srgbClr val="FFFF00"/>
                </a:solidFill>
                <a:latin typeface="+mj-lt"/>
              </a:rPr>
              <a:t>N</a:t>
            </a:r>
            <a:endParaRPr lang="en-US" sz="5400" b="1">
              <a:solidFill>
                <a:srgbClr val="FFFF00"/>
              </a:solidFill>
              <a:latin typeface="+mj-lt"/>
            </a:endParaRPr>
          </a:p>
        </p:txBody>
      </p:sp>
      <p:sp>
        <p:nvSpPr>
          <p:cNvPr id="23" name="Rounded Rectangle 22"/>
          <p:cNvSpPr/>
          <p:nvPr/>
        </p:nvSpPr>
        <p:spPr>
          <a:xfrm>
            <a:off x="2867929" y="420342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919840" y="4203424"/>
            <a:ext cx="653143" cy="923330"/>
          </a:xfrm>
          <a:prstGeom prst="rect">
            <a:avLst/>
          </a:prstGeom>
          <a:noFill/>
        </p:spPr>
        <p:txBody>
          <a:bodyPr wrap="square" rtlCol="0">
            <a:spAutoFit/>
          </a:bodyPr>
          <a:lstStyle/>
          <a:p>
            <a:r>
              <a:rPr lang="vi-VN" sz="5400" b="1" smtClean="0">
                <a:solidFill>
                  <a:srgbClr val="FFFF00"/>
                </a:solidFill>
                <a:latin typeface="+mj-lt"/>
              </a:rPr>
              <a:t>G</a:t>
            </a:r>
            <a:endParaRPr lang="en-US" sz="5400" b="1">
              <a:solidFill>
                <a:srgbClr val="FFFF00"/>
              </a:solidFill>
              <a:latin typeface="+mj-lt"/>
            </a:endParaRPr>
          </a:p>
        </p:txBody>
      </p:sp>
      <p:sp>
        <p:nvSpPr>
          <p:cNvPr id="25" name="Rounded Rectangle 24"/>
          <p:cNvSpPr/>
          <p:nvPr/>
        </p:nvSpPr>
        <p:spPr>
          <a:xfrm>
            <a:off x="3806138" y="420342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3895596" y="4273768"/>
            <a:ext cx="653143" cy="923330"/>
          </a:xfrm>
          <a:prstGeom prst="rect">
            <a:avLst/>
          </a:prstGeom>
          <a:noFill/>
        </p:spPr>
        <p:txBody>
          <a:bodyPr wrap="square" rtlCol="0">
            <a:spAutoFit/>
          </a:bodyPr>
          <a:lstStyle/>
          <a:p>
            <a:r>
              <a:rPr lang="vi-VN" sz="5400" b="1" smtClean="0">
                <a:solidFill>
                  <a:srgbClr val="FFFF00"/>
                </a:solidFill>
                <a:latin typeface="+mj-lt"/>
              </a:rPr>
              <a:t>À</a:t>
            </a:r>
            <a:endParaRPr lang="en-US" sz="5400" b="1">
              <a:solidFill>
                <a:srgbClr val="FFFF00"/>
              </a:solidFill>
              <a:latin typeface="+mj-lt"/>
            </a:endParaRPr>
          </a:p>
        </p:txBody>
      </p:sp>
      <p:sp>
        <p:nvSpPr>
          <p:cNvPr id="27" name="Rounded Rectangle 26"/>
          <p:cNvSpPr/>
          <p:nvPr/>
        </p:nvSpPr>
        <p:spPr>
          <a:xfrm>
            <a:off x="4744347" y="420342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821761" y="4203424"/>
            <a:ext cx="653143" cy="923330"/>
          </a:xfrm>
          <a:prstGeom prst="rect">
            <a:avLst/>
          </a:prstGeom>
          <a:noFill/>
        </p:spPr>
        <p:txBody>
          <a:bodyPr wrap="square" rtlCol="0">
            <a:spAutoFit/>
          </a:bodyPr>
          <a:lstStyle/>
          <a:p>
            <a:r>
              <a:rPr lang="vi-VN" sz="5400" b="1" smtClean="0">
                <a:solidFill>
                  <a:srgbClr val="FFFF00"/>
                </a:solidFill>
                <a:latin typeface="+mj-lt"/>
              </a:rPr>
              <a:t>Y</a:t>
            </a:r>
            <a:endParaRPr lang="en-US" sz="5400" b="1">
              <a:solidFill>
                <a:srgbClr val="FFFF00"/>
              </a:solidFill>
              <a:latin typeface="+mj-lt"/>
            </a:endParaRPr>
          </a:p>
        </p:txBody>
      </p:sp>
      <p:sp>
        <p:nvSpPr>
          <p:cNvPr id="29" name="Rounded Rectangle 28"/>
          <p:cNvSpPr/>
          <p:nvPr/>
        </p:nvSpPr>
        <p:spPr>
          <a:xfrm>
            <a:off x="5682556" y="420342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5802856" y="4227954"/>
            <a:ext cx="653143" cy="923330"/>
          </a:xfrm>
          <a:prstGeom prst="rect">
            <a:avLst/>
          </a:prstGeom>
          <a:noFill/>
        </p:spPr>
        <p:txBody>
          <a:bodyPr wrap="square" rtlCol="0">
            <a:spAutoFit/>
          </a:bodyPr>
          <a:lstStyle/>
          <a:p>
            <a:r>
              <a:rPr lang="vi-VN" sz="5400" b="1" smtClean="0">
                <a:solidFill>
                  <a:srgbClr val="FFFF00"/>
                </a:solidFill>
                <a:latin typeface="+mj-lt"/>
              </a:rPr>
              <a:t>T</a:t>
            </a:r>
            <a:endParaRPr lang="en-US" sz="5400" b="1">
              <a:solidFill>
                <a:srgbClr val="FFFF00"/>
              </a:solidFill>
              <a:latin typeface="+mj-lt"/>
            </a:endParaRPr>
          </a:p>
        </p:txBody>
      </p:sp>
      <p:sp>
        <p:nvSpPr>
          <p:cNvPr id="31" name="Rounded Rectangle 30"/>
          <p:cNvSpPr/>
          <p:nvPr/>
        </p:nvSpPr>
        <p:spPr>
          <a:xfrm>
            <a:off x="6620765" y="420342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6698179" y="4184326"/>
            <a:ext cx="653143" cy="923330"/>
          </a:xfrm>
          <a:prstGeom prst="rect">
            <a:avLst/>
          </a:prstGeom>
          <a:noFill/>
        </p:spPr>
        <p:txBody>
          <a:bodyPr wrap="square" rtlCol="0">
            <a:spAutoFit/>
          </a:bodyPr>
          <a:lstStyle/>
          <a:p>
            <a:r>
              <a:rPr lang="vi-VN" sz="5400" b="1" smtClean="0">
                <a:solidFill>
                  <a:srgbClr val="FFFF00"/>
                </a:solidFill>
                <a:latin typeface="+mj-lt"/>
              </a:rPr>
              <a:t>H</a:t>
            </a:r>
            <a:endParaRPr lang="en-US" sz="5400" b="1">
              <a:solidFill>
                <a:srgbClr val="FFFF00"/>
              </a:solidFill>
              <a:latin typeface="+mj-lt"/>
            </a:endParaRPr>
          </a:p>
        </p:txBody>
      </p:sp>
      <p:sp>
        <p:nvSpPr>
          <p:cNvPr id="33" name="Rounded Rectangle 32"/>
          <p:cNvSpPr/>
          <p:nvPr/>
        </p:nvSpPr>
        <p:spPr>
          <a:xfrm>
            <a:off x="7558974" y="420342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7636388" y="4279200"/>
            <a:ext cx="653143" cy="923330"/>
          </a:xfrm>
          <a:prstGeom prst="rect">
            <a:avLst/>
          </a:prstGeom>
          <a:noFill/>
        </p:spPr>
        <p:txBody>
          <a:bodyPr wrap="square" rtlCol="0">
            <a:spAutoFit/>
          </a:bodyPr>
          <a:lstStyle/>
          <a:p>
            <a:r>
              <a:rPr lang="vi-VN" sz="5400" b="1" smtClean="0">
                <a:solidFill>
                  <a:srgbClr val="FFFF00"/>
                </a:solidFill>
                <a:latin typeface="+mj-lt"/>
              </a:rPr>
              <a:t>Ứ</a:t>
            </a:r>
            <a:endParaRPr lang="en-US" sz="5400" b="1">
              <a:solidFill>
                <a:srgbClr val="FFFF00"/>
              </a:solidFill>
              <a:latin typeface="+mj-lt"/>
            </a:endParaRPr>
          </a:p>
        </p:txBody>
      </p:sp>
      <p:sp>
        <p:nvSpPr>
          <p:cNvPr id="35" name="Rounded Rectangle 34"/>
          <p:cNvSpPr/>
          <p:nvPr/>
        </p:nvSpPr>
        <p:spPr>
          <a:xfrm>
            <a:off x="8497183" y="420342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8596971" y="4203424"/>
            <a:ext cx="653143" cy="923330"/>
          </a:xfrm>
          <a:prstGeom prst="rect">
            <a:avLst/>
          </a:prstGeom>
          <a:noFill/>
        </p:spPr>
        <p:txBody>
          <a:bodyPr wrap="square" rtlCol="0">
            <a:spAutoFit/>
          </a:bodyPr>
          <a:lstStyle/>
          <a:p>
            <a:r>
              <a:rPr lang="vi-VN" sz="5400" b="1" smtClean="0">
                <a:solidFill>
                  <a:srgbClr val="FFFF00"/>
                </a:solidFill>
                <a:latin typeface="+mj-lt"/>
              </a:rPr>
              <a:t>B</a:t>
            </a:r>
            <a:endParaRPr lang="en-US" sz="5400" b="1">
              <a:solidFill>
                <a:srgbClr val="FFFF00"/>
              </a:solidFill>
              <a:latin typeface="+mj-lt"/>
            </a:endParaRPr>
          </a:p>
        </p:txBody>
      </p:sp>
      <p:sp>
        <p:nvSpPr>
          <p:cNvPr id="37" name="Rounded Rectangle 36"/>
          <p:cNvSpPr/>
          <p:nvPr/>
        </p:nvSpPr>
        <p:spPr>
          <a:xfrm>
            <a:off x="9435392" y="420342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9512806" y="4203424"/>
            <a:ext cx="653143" cy="923330"/>
          </a:xfrm>
          <a:prstGeom prst="rect">
            <a:avLst/>
          </a:prstGeom>
          <a:noFill/>
        </p:spPr>
        <p:txBody>
          <a:bodyPr wrap="square" rtlCol="0">
            <a:spAutoFit/>
          </a:bodyPr>
          <a:lstStyle/>
          <a:p>
            <a:r>
              <a:rPr lang="vi-VN" sz="5400" b="1" smtClean="0">
                <a:solidFill>
                  <a:srgbClr val="FFFF00"/>
                </a:solidFill>
                <a:latin typeface="+mj-lt"/>
              </a:rPr>
              <a:t>A</a:t>
            </a:r>
            <a:endParaRPr lang="en-US" sz="5400" b="1">
              <a:solidFill>
                <a:srgbClr val="FFFF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anim calcmode="lin" valueType="num">
                                      <p:cBhvr>
                                        <p:cTn id="8" dur="2000" fill="hold"/>
                                        <p:tgtEl>
                                          <p:spTgt spid="22"/>
                                        </p:tgtEl>
                                        <p:attrNameLst>
                                          <p:attrName>ppt_w</p:attrName>
                                        </p:attrNameLst>
                                      </p:cBhvr>
                                      <p:tavLst>
                                        <p:tav tm="0" fmla="#ppt_w*sin(2.5*pi*$)">
                                          <p:val>
                                            <p:fltVal val="0"/>
                                          </p:val>
                                        </p:tav>
                                        <p:tav tm="100000">
                                          <p:val>
                                            <p:fltVal val="1"/>
                                          </p:val>
                                        </p:tav>
                                      </p:tavLst>
                                    </p:anim>
                                    <p:anim calcmode="lin" valueType="num">
                                      <p:cBhvr>
                                        <p:cTn id="9" dur="2000" fill="hold"/>
                                        <p:tgtEl>
                                          <p:spTgt spid="2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2000"/>
                                        <p:tgtEl>
                                          <p:spTgt spid="24"/>
                                        </p:tgtEl>
                                      </p:cBhvr>
                                    </p:animEffect>
                                    <p:anim calcmode="lin" valueType="num">
                                      <p:cBhvr>
                                        <p:cTn id="13" dur="2000" fill="hold"/>
                                        <p:tgtEl>
                                          <p:spTgt spid="24"/>
                                        </p:tgtEl>
                                        <p:attrNameLst>
                                          <p:attrName>ppt_w</p:attrName>
                                        </p:attrNameLst>
                                      </p:cBhvr>
                                      <p:tavLst>
                                        <p:tav tm="0" fmla="#ppt_w*sin(2.5*pi*$)">
                                          <p:val>
                                            <p:fltVal val="0"/>
                                          </p:val>
                                        </p:tav>
                                        <p:tav tm="100000">
                                          <p:val>
                                            <p:fltVal val="1"/>
                                          </p:val>
                                        </p:tav>
                                      </p:tavLst>
                                    </p:anim>
                                    <p:anim calcmode="lin" valueType="num">
                                      <p:cBhvr>
                                        <p:cTn id="14" dur="2000" fill="hold"/>
                                        <p:tgtEl>
                                          <p:spTgt spid="24"/>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000"/>
                                        <p:tgtEl>
                                          <p:spTgt spid="26"/>
                                        </p:tgtEl>
                                      </p:cBhvr>
                                    </p:animEffect>
                                    <p:anim calcmode="lin" valueType="num">
                                      <p:cBhvr>
                                        <p:cTn id="18" dur="2000" fill="hold"/>
                                        <p:tgtEl>
                                          <p:spTgt spid="26"/>
                                        </p:tgtEl>
                                        <p:attrNameLst>
                                          <p:attrName>ppt_w</p:attrName>
                                        </p:attrNameLst>
                                      </p:cBhvr>
                                      <p:tavLst>
                                        <p:tav tm="0" fmla="#ppt_w*sin(2.5*pi*$)">
                                          <p:val>
                                            <p:fltVal val="0"/>
                                          </p:val>
                                        </p:tav>
                                        <p:tav tm="100000">
                                          <p:val>
                                            <p:fltVal val="1"/>
                                          </p:val>
                                        </p:tav>
                                      </p:tavLst>
                                    </p:anim>
                                    <p:anim calcmode="lin" valueType="num">
                                      <p:cBhvr>
                                        <p:cTn id="19" dur="2000" fill="hold"/>
                                        <p:tgtEl>
                                          <p:spTgt spid="26"/>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anim calcmode="lin" valueType="num">
                                      <p:cBhvr>
                                        <p:cTn id="23" dur="2000" fill="hold"/>
                                        <p:tgtEl>
                                          <p:spTgt spid="28"/>
                                        </p:tgtEl>
                                        <p:attrNameLst>
                                          <p:attrName>ppt_w</p:attrName>
                                        </p:attrNameLst>
                                      </p:cBhvr>
                                      <p:tavLst>
                                        <p:tav tm="0" fmla="#ppt_w*sin(2.5*pi*$)">
                                          <p:val>
                                            <p:fltVal val="0"/>
                                          </p:val>
                                        </p:tav>
                                        <p:tav tm="100000">
                                          <p:val>
                                            <p:fltVal val="1"/>
                                          </p:val>
                                        </p:tav>
                                      </p:tavLst>
                                    </p:anim>
                                    <p:anim calcmode="lin" valueType="num">
                                      <p:cBhvr>
                                        <p:cTn id="24" dur="2000" fill="hold"/>
                                        <p:tgtEl>
                                          <p:spTgt spid="28"/>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anim calcmode="lin" valueType="num">
                                      <p:cBhvr>
                                        <p:cTn id="28" dur="2000" fill="hold"/>
                                        <p:tgtEl>
                                          <p:spTgt spid="30"/>
                                        </p:tgtEl>
                                        <p:attrNameLst>
                                          <p:attrName>ppt_w</p:attrName>
                                        </p:attrNameLst>
                                      </p:cBhvr>
                                      <p:tavLst>
                                        <p:tav tm="0" fmla="#ppt_w*sin(2.5*pi*$)">
                                          <p:val>
                                            <p:fltVal val="0"/>
                                          </p:val>
                                        </p:tav>
                                        <p:tav tm="100000">
                                          <p:val>
                                            <p:fltVal val="1"/>
                                          </p:val>
                                        </p:tav>
                                      </p:tavLst>
                                    </p:anim>
                                    <p:anim calcmode="lin" valueType="num">
                                      <p:cBhvr>
                                        <p:cTn id="29" dur="2000" fill="hold"/>
                                        <p:tgtEl>
                                          <p:spTgt spid="30"/>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2000"/>
                                        <p:tgtEl>
                                          <p:spTgt spid="32"/>
                                        </p:tgtEl>
                                      </p:cBhvr>
                                    </p:animEffect>
                                    <p:anim calcmode="lin" valueType="num">
                                      <p:cBhvr>
                                        <p:cTn id="33" dur="2000" fill="hold"/>
                                        <p:tgtEl>
                                          <p:spTgt spid="32"/>
                                        </p:tgtEl>
                                        <p:attrNameLst>
                                          <p:attrName>ppt_w</p:attrName>
                                        </p:attrNameLst>
                                      </p:cBhvr>
                                      <p:tavLst>
                                        <p:tav tm="0" fmla="#ppt_w*sin(2.5*pi*$)">
                                          <p:val>
                                            <p:fltVal val="0"/>
                                          </p:val>
                                        </p:tav>
                                        <p:tav tm="100000">
                                          <p:val>
                                            <p:fltVal val="1"/>
                                          </p:val>
                                        </p:tav>
                                      </p:tavLst>
                                    </p:anim>
                                    <p:anim calcmode="lin" valueType="num">
                                      <p:cBhvr>
                                        <p:cTn id="34" dur="2000" fill="hold"/>
                                        <p:tgtEl>
                                          <p:spTgt spid="32"/>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2000"/>
                                        <p:tgtEl>
                                          <p:spTgt spid="34"/>
                                        </p:tgtEl>
                                      </p:cBhvr>
                                    </p:animEffect>
                                    <p:anim calcmode="lin" valueType="num">
                                      <p:cBhvr>
                                        <p:cTn id="38" dur="2000" fill="hold"/>
                                        <p:tgtEl>
                                          <p:spTgt spid="34"/>
                                        </p:tgtEl>
                                        <p:attrNameLst>
                                          <p:attrName>ppt_w</p:attrName>
                                        </p:attrNameLst>
                                      </p:cBhvr>
                                      <p:tavLst>
                                        <p:tav tm="0" fmla="#ppt_w*sin(2.5*pi*$)">
                                          <p:val>
                                            <p:fltVal val="0"/>
                                          </p:val>
                                        </p:tav>
                                        <p:tav tm="100000">
                                          <p:val>
                                            <p:fltVal val="1"/>
                                          </p:val>
                                        </p:tav>
                                      </p:tavLst>
                                    </p:anim>
                                    <p:anim calcmode="lin" valueType="num">
                                      <p:cBhvr>
                                        <p:cTn id="39" dur="2000" fill="hold"/>
                                        <p:tgtEl>
                                          <p:spTgt spid="34"/>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2000"/>
                                        <p:tgtEl>
                                          <p:spTgt spid="36"/>
                                        </p:tgtEl>
                                      </p:cBhvr>
                                    </p:animEffect>
                                    <p:anim calcmode="lin" valueType="num">
                                      <p:cBhvr>
                                        <p:cTn id="43" dur="2000" fill="hold"/>
                                        <p:tgtEl>
                                          <p:spTgt spid="36"/>
                                        </p:tgtEl>
                                        <p:attrNameLst>
                                          <p:attrName>ppt_w</p:attrName>
                                        </p:attrNameLst>
                                      </p:cBhvr>
                                      <p:tavLst>
                                        <p:tav tm="0" fmla="#ppt_w*sin(2.5*pi*$)">
                                          <p:val>
                                            <p:fltVal val="0"/>
                                          </p:val>
                                        </p:tav>
                                        <p:tav tm="100000">
                                          <p:val>
                                            <p:fltVal val="1"/>
                                          </p:val>
                                        </p:tav>
                                      </p:tavLst>
                                    </p:anim>
                                    <p:anim calcmode="lin" valueType="num">
                                      <p:cBhvr>
                                        <p:cTn id="44" dur="2000" fill="hold"/>
                                        <p:tgtEl>
                                          <p:spTgt spid="36"/>
                                        </p:tgtEl>
                                        <p:attrNameLst>
                                          <p:attrName>ppt_h</p:attrName>
                                        </p:attrNameLst>
                                      </p:cBhvr>
                                      <p:tavLst>
                                        <p:tav tm="0">
                                          <p:val>
                                            <p:strVal val="#ppt_h"/>
                                          </p:val>
                                        </p:tav>
                                        <p:tav tm="100000">
                                          <p:val>
                                            <p:strVal val="#ppt_h"/>
                                          </p:val>
                                        </p:tav>
                                      </p:tavLst>
                                    </p:anim>
                                  </p:childTnLst>
                                </p:cTn>
                              </p:par>
                              <p:par>
                                <p:cTn id="45" presetID="45"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2000"/>
                                        <p:tgtEl>
                                          <p:spTgt spid="38"/>
                                        </p:tgtEl>
                                      </p:cBhvr>
                                    </p:animEffect>
                                    <p:anim calcmode="lin" valueType="num">
                                      <p:cBhvr>
                                        <p:cTn id="48" dur="2000" fill="hold"/>
                                        <p:tgtEl>
                                          <p:spTgt spid="38"/>
                                        </p:tgtEl>
                                        <p:attrNameLst>
                                          <p:attrName>ppt_w</p:attrName>
                                        </p:attrNameLst>
                                      </p:cBhvr>
                                      <p:tavLst>
                                        <p:tav tm="0" fmla="#ppt_w*sin(2.5*pi*$)">
                                          <p:val>
                                            <p:fltVal val="0"/>
                                          </p:val>
                                        </p:tav>
                                        <p:tav tm="100000">
                                          <p:val>
                                            <p:fltVal val="1"/>
                                          </p:val>
                                        </p:tav>
                                      </p:tavLst>
                                    </p:anim>
                                    <p:anim calcmode="lin" valueType="num">
                                      <p:cBhvr>
                                        <p:cTn id="49" dur="2000" fill="hold"/>
                                        <p:tgtEl>
                                          <p:spTgt spid="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8" grpId="0"/>
      <p:bldP spid="30" grpId="0"/>
      <p:bldP spid="32" grpId="0"/>
      <p:bldP spid="34" grpId="0"/>
      <p:bldP spid="36"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82881" y="378823"/>
            <a:ext cx="11665130" cy="6204857"/>
            <a:chOff x="0" y="0"/>
            <a:chExt cx="22088955" cy="11026384"/>
          </a:xfrm>
        </p:grpSpPr>
        <p:grpSp>
          <p:nvGrpSpPr>
            <p:cNvPr id="4" name="Group 4"/>
            <p:cNvGrpSpPr/>
            <p:nvPr/>
          </p:nvGrpSpPr>
          <p:grpSpPr>
            <a:xfrm>
              <a:off x="292432" y="0"/>
              <a:ext cx="21796522" cy="11026384"/>
              <a:chOff x="0" y="0"/>
              <a:chExt cx="4305486" cy="2178051"/>
            </a:xfrm>
          </p:grpSpPr>
          <p:sp>
            <p:nvSpPr>
              <p:cNvPr id="5" name="Freeform 5"/>
              <p:cNvSpPr/>
              <p:nvPr/>
            </p:nvSpPr>
            <p:spPr>
              <a:xfrm>
                <a:off x="0" y="0"/>
                <a:ext cx="4305486" cy="2178051"/>
              </a:xfrm>
              <a:custGeom>
                <a:avLst/>
                <a:gdLst/>
                <a:ahLst/>
                <a:cxnLst/>
                <a:rect l="l" t="t" r="r" b="b"/>
                <a:pathLst>
                  <a:path w="4305486" h="2178051">
                    <a:moveTo>
                      <a:pt x="24153" y="0"/>
                    </a:moveTo>
                    <a:lnTo>
                      <a:pt x="4281333" y="0"/>
                    </a:lnTo>
                    <a:cubicBezTo>
                      <a:pt x="4287739" y="0"/>
                      <a:pt x="4293882" y="2545"/>
                      <a:pt x="4298412" y="7074"/>
                    </a:cubicBezTo>
                    <a:cubicBezTo>
                      <a:pt x="4302941" y="11604"/>
                      <a:pt x="4305486" y="17747"/>
                      <a:pt x="4305486" y="24153"/>
                    </a:cubicBezTo>
                    <a:lnTo>
                      <a:pt x="4305486" y="2153898"/>
                    </a:lnTo>
                    <a:cubicBezTo>
                      <a:pt x="4305486" y="2167237"/>
                      <a:pt x="4294672" y="2178051"/>
                      <a:pt x="4281333" y="2178051"/>
                    </a:cubicBezTo>
                    <a:lnTo>
                      <a:pt x="24153" y="2178051"/>
                    </a:lnTo>
                    <a:cubicBezTo>
                      <a:pt x="17747" y="2178051"/>
                      <a:pt x="11604" y="2175507"/>
                      <a:pt x="7074" y="2170977"/>
                    </a:cubicBezTo>
                    <a:cubicBezTo>
                      <a:pt x="2545" y="2166447"/>
                      <a:pt x="0" y="2160304"/>
                      <a:pt x="0" y="2153898"/>
                    </a:cubicBezTo>
                    <a:lnTo>
                      <a:pt x="0" y="24153"/>
                    </a:lnTo>
                    <a:cubicBezTo>
                      <a:pt x="0" y="10814"/>
                      <a:pt x="10814" y="0"/>
                      <a:pt x="24153" y="0"/>
                    </a:cubicBezTo>
                    <a:close/>
                  </a:path>
                </a:pathLst>
              </a:custGeom>
              <a:solidFill>
                <a:srgbClr val="FFFFFF"/>
              </a:solidFill>
            </p:spPr>
          </p:sp>
          <p:sp>
            <p:nvSpPr>
              <p:cNvPr id="6" name="TextBox 6"/>
              <p:cNvSpPr txBox="1"/>
              <p:nvPr/>
            </p:nvSpPr>
            <p:spPr>
              <a:xfrm>
                <a:off x="0" y="-38100"/>
                <a:ext cx="4305486" cy="2216151"/>
              </a:xfrm>
              <a:prstGeom prst="rect">
                <a:avLst/>
              </a:prstGeom>
            </p:spPr>
            <p:txBody>
              <a:bodyPr lIns="33867" tIns="33867" rIns="33867" bIns="33867" rtlCol="0" anchor="ctr"/>
              <a:lstStyle/>
              <a:p>
                <a:pPr algn="ctr">
                  <a:lnSpc>
                    <a:spcPts val="1775"/>
                  </a:lnSpc>
                </a:pPr>
                <a:endParaRPr sz="1200"/>
              </a:p>
            </p:txBody>
          </p:sp>
        </p:grpSp>
        <p:sp>
          <p:nvSpPr>
            <p:cNvPr id="7" name="Freeform 7"/>
            <p:cNvSpPr/>
            <p:nvPr/>
          </p:nvSpPr>
          <p:spPr>
            <a:xfrm>
              <a:off x="0" y="601326"/>
              <a:ext cx="1059409" cy="9812084"/>
            </a:xfrm>
            <a:custGeom>
              <a:avLst/>
              <a:gdLst/>
              <a:ahLst/>
              <a:cxnLst/>
              <a:rect l="l" t="t" r="r" b="b"/>
              <a:pathLst>
                <a:path w="1059409" h="9812084">
                  <a:moveTo>
                    <a:pt x="0" y="0"/>
                  </a:moveTo>
                  <a:lnTo>
                    <a:pt x="1059409" y="0"/>
                  </a:lnTo>
                  <a:lnTo>
                    <a:pt x="1059409" y="9812084"/>
                  </a:lnTo>
                  <a:lnTo>
                    <a:pt x="0" y="9812084"/>
                  </a:lnTo>
                  <a:lnTo>
                    <a:pt x="0" y="0"/>
                  </a:lnTo>
                  <a:close/>
                </a:path>
              </a:pathLst>
            </a:custGeom>
            <a:blipFill>
              <a:blip r:embed="rId1"/>
              <a:stretch>
                <a:fillRect l="-15773"/>
              </a:stretch>
            </a:blipFill>
          </p:spPr>
        </p:sp>
      </p:grpSp>
      <p:sp>
        <p:nvSpPr>
          <p:cNvPr id="8" name="Freeform 8"/>
          <p:cNvSpPr/>
          <p:nvPr/>
        </p:nvSpPr>
        <p:spPr>
          <a:xfrm rot="-7256644">
            <a:off x="10201591" y="-1006884"/>
            <a:ext cx="2799718" cy="3026723"/>
          </a:xfrm>
          <a:custGeom>
            <a:avLst/>
            <a:gdLst/>
            <a:ahLst/>
            <a:cxnLst/>
            <a:rect l="l" t="t" r="r" b="b"/>
            <a:pathLst>
              <a:path w="4199577" h="4540084">
                <a:moveTo>
                  <a:pt x="0" y="0"/>
                </a:moveTo>
                <a:lnTo>
                  <a:pt x="4199578" y="0"/>
                </a:lnTo>
                <a:lnTo>
                  <a:pt x="4199578" y="4540083"/>
                </a:lnTo>
                <a:lnTo>
                  <a:pt x="0" y="45400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079667" y="590731"/>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9"/>
          <p:cNvSpPr txBox="1"/>
          <p:nvPr/>
        </p:nvSpPr>
        <p:spPr>
          <a:xfrm>
            <a:off x="1829065" y="773624"/>
            <a:ext cx="1828800" cy="646331"/>
          </a:xfrm>
          <a:prstGeom prst="rect">
            <a:avLst/>
          </a:prstGeom>
          <a:noFill/>
        </p:spPr>
        <p:txBody>
          <a:bodyPr wrap="square" rtlCol="0">
            <a:spAutoFit/>
          </a:bodyPr>
          <a:lstStyle/>
          <a:p>
            <a:r>
              <a:rPr lang="vi-VN" sz="3600" b="1" u="sng" smtClean="0">
                <a:solidFill>
                  <a:srgbClr val="002060"/>
                </a:solidFill>
                <a:latin typeface="+mj-lt"/>
              </a:rPr>
              <a:t>Câu 5:</a:t>
            </a:r>
            <a:endParaRPr lang="en-US" sz="3600" b="1" u="sng">
              <a:solidFill>
                <a:srgbClr val="002060"/>
              </a:solidFill>
              <a:latin typeface="+mj-lt"/>
            </a:endParaRPr>
          </a:p>
        </p:txBody>
      </p:sp>
      <p:sp>
        <p:nvSpPr>
          <p:cNvPr id="11" name="TextBox 10"/>
          <p:cNvSpPr txBox="1"/>
          <p:nvPr/>
        </p:nvSpPr>
        <p:spPr>
          <a:xfrm>
            <a:off x="1079667" y="1602848"/>
            <a:ext cx="10102139" cy="2123658"/>
          </a:xfrm>
          <a:prstGeom prst="rect">
            <a:avLst/>
          </a:prstGeom>
          <a:noFill/>
        </p:spPr>
        <p:txBody>
          <a:bodyPr wrap="square" rtlCol="0">
            <a:spAutoFit/>
          </a:bodyPr>
          <a:lstStyle/>
          <a:p>
            <a:pPr algn="ctr"/>
            <a:r>
              <a:rPr lang="vi-VN" sz="6600" b="1" smtClean="0">
                <a:solidFill>
                  <a:srgbClr val="FF0000"/>
                </a:solidFill>
                <a:latin typeface="+mj-lt"/>
              </a:rPr>
              <a:t>Ai đã kéo Chúa Giêsu lại để can gián Người?</a:t>
            </a:r>
            <a:endParaRPr lang="en-US" sz="6600" b="1">
              <a:solidFill>
                <a:srgbClr val="FF0000"/>
              </a:solidFill>
              <a:latin typeface="+mj-lt"/>
            </a:endParaRPr>
          </a:p>
        </p:txBody>
      </p:sp>
      <p:sp>
        <p:nvSpPr>
          <p:cNvPr id="12" name="Rounded Rectangle 11"/>
          <p:cNvSpPr/>
          <p:nvPr/>
        </p:nvSpPr>
        <p:spPr>
          <a:xfrm>
            <a:off x="3562577"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3846448" y="4300018"/>
            <a:ext cx="653143" cy="923330"/>
          </a:xfrm>
          <a:prstGeom prst="rect">
            <a:avLst/>
          </a:prstGeom>
          <a:noFill/>
        </p:spPr>
        <p:txBody>
          <a:bodyPr wrap="square" rtlCol="0">
            <a:spAutoFit/>
          </a:bodyPr>
          <a:lstStyle/>
          <a:p>
            <a:r>
              <a:rPr lang="vi-VN" sz="5400" b="1" smtClean="0">
                <a:solidFill>
                  <a:srgbClr val="FFFF00"/>
                </a:solidFill>
                <a:latin typeface="+mj-lt"/>
              </a:rPr>
              <a:t>P</a:t>
            </a:r>
            <a:endParaRPr lang="en-US" sz="5400" b="1">
              <a:solidFill>
                <a:srgbClr val="FFFF00"/>
              </a:solidFill>
              <a:latin typeface="+mj-lt"/>
            </a:endParaRPr>
          </a:p>
        </p:txBody>
      </p:sp>
      <p:sp>
        <p:nvSpPr>
          <p:cNvPr id="23" name="Rounded Rectangle 22"/>
          <p:cNvSpPr/>
          <p:nvPr/>
        </p:nvSpPr>
        <p:spPr>
          <a:xfrm>
            <a:off x="4500786"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4732777" y="4283764"/>
            <a:ext cx="653143" cy="923330"/>
          </a:xfrm>
          <a:prstGeom prst="rect">
            <a:avLst/>
          </a:prstGeom>
          <a:noFill/>
        </p:spPr>
        <p:txBody>
          <a:bodyPr wrap="square" rtlCol="0">
            <a:spAutoFit/>
          </a:bodyPr>
          <a:lstStyle/>
          <a:p>
            <a:r>
              <a:rPr lang="vi-VN" sz="5400" b="1" smtClean="0">
                <a:solidFill>
                  <a:srgbClr val="FFFF00"/>
                </a:solidFill>
                <a:latin typeface="+mj-lt"/>
              </a:rPr>
              <a:t>H</a:t>
            </a:r>
            <a:endParaRPr lang="en-US" sz="5400" b="1">
              <a:solidFill>
                <a:srgbClr val="FFFF00"/>
              </a:solidFill>
              <a:latin typeface="+mj-lt"/>
            </a:endParaRPr>
          </a:p>
        </p:txBody>
      </p:sp>
      <p:sp>
        <p:nvSpPr>
          <p:cNvPr id="25" name="Rounded Rectangle 24"/>
          <p:cNvSpPr/>
          <p:nvPr/>
        </p:nvSpPr>
        <p:spPr>
          <a:xfrm>
            <a:off x="5438995"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5581528" y="4345832"/>
            <a:ext cx="653143" cy="923330"/>
          </a:xfrm>
          <a:prstGeom prst="rect">
            <a:avLst/>
          </a:prstGeom>
          <a:noFill/>
        </p:spPr>
        <p:txBody>
          <a:bodyPr wrap="square" rtlCol="0">
            <a:spAutoFit/>
          </a:bodyPr>
          <a:lstStyle/>
          <a:p>
            <a:r>
              <a:rPr lang="vi-VN" sz="5400" b="1" smtClean="0">
                <a:solidFill>
                  <a:srgbClr val="FFFF00"/>
                </a:solidFill>
                <a:latin typeface="+mj-lt"/>
              </a:rPr>
              <a:t>Ê</a:t>
            </a:r>
            <a:endParaRPr lang="en-US" sz="5400" b="1">
              <a:solidFill>
                <a:srgbClr val="FFFF00"/>
              </a:solidFill>
              <a:latin typeface="+mj-lt"/>
            </a:endParaRPr>
          </a:p>
        </p:txBody>
      </p:sp>
      <p:sp>
        <p:nvSpPr>
          <p:cNvPr id="27" name="Rounded Rectangle 26"/>
          <p:cNvSpPr/>
          <p:nvPr/>
        </p:nvSpPr>
        <p:spPr>
          <a:xfrm>
            <a:off x="6377204"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6454618" y="4275488"/>
            <a:ext cx="653143" cy="923330"/>
          </a:xfrm>
          <a:prstGeom prst="rect">
            <a:avLst/>
          </a:prstGeom>
          <a:noFill/>
        </p:spPr>
        <p:txBody>
          <a:bodyPr wrap="square" rtlCol="0">
            <a:spAutoFit/>
          </a:bodyPr>
          <a:lstStyle/>
          <a:p>
            <a:r>
              <a:rPr lang="vi-VN" sz="5400" b="1" smtClean="0">
                <a:solidFill>
                  <a:srgbClr val="FFFF00"/>
                </a:solidFill>
                <a:latin typeface="+mj-lt"/>
              </a:rPr>
              <a:t>R</a:t>
            </a:r>
            <a:endParaRPr lang="en-US" sz="5400" b="1">
              <a:solidFill>
                <a:srgbClr val="FFFF00"/>
              </a:solidFill>
              <a:latin typeface="+mj-lt"/>
            </a:endParaRPr>
          </a:p>
        </p:txBody>
      </p:sp>
      <p:sp>
        <p:nvSpPr>
          <p:cNvPr id="29" name="Rounded Rectangle 28"/>
          <p:cNvSpPr/>
          <p:nvPr/>
        </p:nvSpPr>
        <p:spPr>
          <a:xfrm>
            <a:off x="7315413"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7397542" y="4357300"/>
            <a:ext cx="653143" cy="923330"/>
          </a:xfrm>
          <a:prstGeom prst="rect">
            <a:avLst/>
          </a:prstGeom>
          <a:noFill/>
        </p:spPr>
        <p:txBody>
          <a:bodyPr wrap="square" rtlCol="0">
            <a:spAutoFit/>
          </a:bodyPr>
          <a:lstStyle/>
          <a:p>
            <a:r>
              <a:rPr lang="vi-VN" sz="5400" b="1" smtClean="0">
                <a:solidFill>
                  <a:srgbClr val="FFFF00"/>
                </a:solidFill>
                <a:latin typeface="+mj-lt"/>
              </a:rPr>
              <a:t>Ô</a:t>
            </a:r>
            <a:endParaRPr lang="en-US" sz="5400" b="1">
              <a:solidFill>
                <a:srgbClr val="FFFF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anim calcmode="lin" valueType="num">
                                      <p:cBhvr>
                                        <p:cTn id="8" dur="2000" fill="hold"/>
                                        <p:tgtEl>
                                          <p:spTgt spid="22"/>
                                        </p:tgtEl>
                                        <p:attrNameLst>
                                          <p:attrName>ppt_w</p:attrName>
                                        </p:attrNameLst>
                                      </p:cBhvr>
                                      <p:tavLst>
                                        <p:tav tm="0" fmla="#ppt_w*sin(2.5*pi*$)">
                                          <p:val>
                                            <p:fltVal val="0"/>
                                          </p:val>
                                        </p:tav>
                                        <p:tav tm="100000">
                                          <p:val>
                                            <p:fltVal val="1"/>
                                          </p:val>
                                        </p:tav>
                                      </p:tavLst>
                                    </p:anim>
                                    <p:anim calcmode="lin" valueType="num">
                                      <p:cBhvr>
                                        <p:cTn id="9" dur="2000" fill="hold"/>
                                        <p:tgtEl>
                                          <p:spTgt spid="2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2000"/>
                                        <p:tgtEl>
                                          <p:spTgt spid="24"/>
                                        </p:tgtEl>
                                      </p:cBhvr>
                                    </p:animEffect>
                                    <p:anim calcmode="lin" valueType="num">
                                      <p:cBhvr>
                                        <p:cTn id="13" dur="2000" fill="hold"/>
                                        <p:tgtEl>
                                          <p:spTgt spid="24"/>
                                        </p:tgtEl>
                                        <p:attrNameLst>
                                          <p:attrName>ppt_w</p:attrName>
                                        </p:attrNameLst>
                                      </p:cBhvr>
                                      <p:tavLst>
                                        <p:tav tm="0" fmla="#ppt_w*sin(2.5*pi*$)">
                                          <p:val>
                                            <p:fltVal val="0"/>
                                          </p:val>
                                        </p:tav>
                                        <p:tav tm="100000">
                                          <p:val>
                                            <p:fltVal val="1"/>
                                          </p:val>
                                        </p:tav>
                                      </p:tavLst>
                                    </p:anim>
                                    <p:anim calcmode="lin" valueType="num">
                                      <p:cBhvr>
                                        <p:cTn id="14" dur="2000" fill="hold"/>
                                        <p:tgtEl>
                                          <p:spTgt spid="24"/>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000"/>
                                        <p:tgtEl>
                                          <p:spTgt spid="26"/>
                                        </p:tgtEl>
                                      </p:cBhvr>
                                    </p:animEffect>
                                    <p:anim calcmode="lin" valueType="num">
                                      <p:cBhvr>
                                        <p:cTn id="18" dur="2000" fill="hold"/>
                                        <p:tgtEl>
                                          <p:spTgt spid="26"/>
                                        </p:tgtEl>
                                        <p:attrNameLst>
                                          <p:attrName>ppt_w</p:attrName>
                                        </p:attrNameLst>
                                      </p:cBhvr>
                                      <p:tavLst>
                                        <p:tav tm="0" fmla="#ppt_w*sin(2.5*pi*$)">
                                          <p:val>
                                            <p:fltVal val="0"/>
                                          </p:val>
                                        </p:tav>
                                        <p:tav tm="100000">
                                          <p:val>
                                            <p:fltVal val="1"/>
                                          </p:val>
                                        </p:tav>
                                      </p:tavLst>
                                    </p:anim>
                                    <p:anim calcmode="lin" valueType="num">
                                      <p:cBhvr>
                                        <p:cTn id="19" dur="2000" fill="hold"/>
                                        <p:tgtEl>
                                          <p:spTgt spid="26"/>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anim calcmode="lin" valueType="num">
                                      <p:cBhvr>
                                        <p:cTn id="23" dur="2000" fill="hold"/>
                                        <p:tgtEl>
                                          <p:spTgt spid="28"/>
                                        </p:tgtEl>
                                        <p:attrNameLst>
                                          <p:attrName>ppt_w</p:attrName>
                                        </p:attrNameLst>
                                      </p:cBhvr>
                                      <p:tavLst>
                                        <p:tav tm="0" fmla="#ppt_w*sin(2.5*pi*$)">
                                          <p:val>
                                            <p:fltVal val="0"/>
                                          </p:val>
                                        </p:tav>
                                        <p:tav tm="100000">
                                          <p:val>
                                            <p:fltVal val="1"/>
                                          </p:val>
                                        </p:tav>
                                      </p:tavLst>
                                    </p:anim>
                                    <p:anim calcmode="lin" valueType="num">
                                      <p:cBhvr>
                                        <p:cTn id="24" dur="2000" fill="hold"/>
                                        <p:tgtEl>
                                          <p:spTgt spid="28"/>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anim calcmode="lin" valueType="num">
                                      <p:cBhvr>
                                        <p:cTn id="28" dur="2000" fill="hold"/>
                                        <p:tgtEl>
                                          <p:spTgt spid="30"/>
                                        </p:tgtEl>
                                        <p:attrNameLst>
                                          <p:attrName>ppt_w</p:attrName>
                                        </p:attrNameLst>
                                      </p:cBhvr>
                                      <p:tavLst>
                                        <p:tav tm="0" fmla="#ppt_w*sin(2.5*pi*$)">
                                          <p:val>
                                            <p:fltVal val="0"/>
                                          </p:val>
                                        </p:tav>
                                        <p:tav tm="100000">
                                          <p:val>
                                            <p:fltVal val="1"/>
                                          </p:val>
                                        </p:tav>
                                      </p:tavLst>
                                    </p:anim>
                                    <p:anim calcmode="lin" valueType="num">
                                      <p:cBhvr>
                                        <p:cTn id="29" dur="2000" fill="hold"/>
                                        <p:tgtEl>
                                          <p:spTgt spid="3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8" grpId="0"/>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82881" y="378823"/>
            <a:ext cx="11665130" cy="6204857"/>
            <a:chOff x="0" y="0"/>
            <a:chExt cx="22088955" cy="11026384"/>
          </a:xfrm>
        </p:grpSpPr>
        <p:grpSp>
          <p:nvGrpSpPr>
            <p:cNvPr id="4" name="Group 4"/>
            <p:cNvGrpSpPr/>
            <p:nvPr/>
          </p:nvGrpSpPr>
          <p:grpSpPr>
            <a:xfrm>
              <a:off x="292432" y="0"/>
              <a:ext cx="21796522" cy="11026384"/>
              <a:chOff x="0" y="0"/>
              <a:chExt cx="4305486" cy="2178051"/>
            </a:xfrm>
          </p:grpSpPr>
          <p:sp>
            <p:nvSpPr>
              <p:cNvPr id="5" name="Freeform 5"/>
              <p:cNvSpPr/>
              <p:nvPr/>
            </p:nvSpPr>
            <p:spPr>
              <a:xfrm>
                <a:off x="0" y="0"/>
                <a:ext cx="4305486" cy="2178051"/>
              </a:xfrm>
              <a:custGeom>
                <a:avLst/>
                <a:gdLst/>
                <a:ahLst/>
                <a:cxnLst/>
                <a:rect l="l" t="t" r="r" b="b"/>
                <a:pathLst>
                  <a:path w="4305486" h="2178051">
                    <a:moveTo>
                      <a:pt x="24153" y="0"/>
                    </a:moveTo>
                    <a:lnTo>
                      <a:pt x="4281333" y="0"/>
                    </a:lnTo>
                    <a:cubicBezTo>
                      <a:pt x="4287739" y="0"/>
                      <a:pt x="4293882" y="2545"/>
                      <a:pt x="4298412" y="7074"/>
                    </a:cubicBezTo>
                    <a:cubicBezTo>
                      <a:pt x="4302941" y="11604"/>
                      <a:pt x="4305486" y="17747"/>
                      <a:pt x="4305486" y="24153"/>
                    </a:cubicBezTo>
                    <a:lnTo>
                      <a:pt x="4305486" y="2153898"/>
                    </a:lnTo>
                    <a:cubicBezTo>
                      <a:pt x="4305486" y="2167237"/>
                      <a:pt x="4294672" y="2178051"/>
                      <a:pt x="4281333" y="2178051"/>
                    </a:cubicBezTo>
                    <a:lnTo>
                      <a:pt x="24153" y="2178051"/>
                    </a:lnTo>
                    <a:cubicBezTo>
                      <a:pt x="17747" y="2178051"/>
                      <a:pt x="11604" y="2175507"/>
                      <a:pt x="7074" y="2170977"/>
                    </a:cubicBezTo>
                    <a:cubicBezTo>
                      <a:pt x="2545" y="2166447"/>
                      <a:pt x="0" y="2160304"/>
                      <a:pt x="0" y="2153898"/>
                    </a:cubicBezTo>
                    <a:lnTo>
                      <a:pt x="0" y="24153"/>
                    </a:lnTo>
                    <a:cubicBezTo>
                      <a:pt x="0" y="10814"/>
                      <a:pt x="10814" y="0"/>
                      <a:pt x="24153" y="0"/>
                    </a:cubicBezTo>
                    <a:close/>
                  </a:path>
                </a:pathLst>
              </a:custGeom>
              <a:solidFill>
                <a:srgbClr val="FFFFFF"/>
              </a:solidFill>
            </p:spPr>
          </p:sp>
          <p:sp>
            <p:nvSpPr>
              <p:cNvPr id="6" name="TextBox 6"/>
              <p:cNvSpPr txBox="1"/>
              <p:nvPr/>
            </p:nvSpPr>
            <p:spPr>
              <a:xfrm>
                <a:off x="0" y="-38100"/>
                <a:ext cx="4305486" cy="2216151"/>
              </a:xfrm>
              <a:prstGeom prst="rect">
                <a:avLst/>
              </a:prstGeom>
            </p:spPr>
            <p:txBody>
              <a:bodyPr lIns="33867" tIns="33867" rIns="33867" bIns="33867" rtlCol="0" anchor="ctr"/>
              <a:lstStyle/>
              <a:p>
                <a:pPr algn="ctr">
                  <a:lnSpc>
                    <a:spcPts val="1775"/>
                  </a:lnSpc>
                </a:pPr>
                <a:endParaRPr sz="1200"/>
              </a:p>
            </p:txBody>
          </p:sp>
        </p:grpSp>
        <p:sp>
          <p:nvSpPr>
            <p:cNvPr id="7" name="Freeform 7"/>
            <p:cNvSpPr/>
            <p:nvPr/>
          </p:nvSpPr>
          <p:spPr>
            <a:xfrm>
              <a:off x="0" y="601326"/>
              <a:ext cx="1059409" cy="9812084"/>
            </a:xfrm>
            <a:custGeom>
              <a:avLst/>
              <a:gdLst/>
              <a:ahLst/>
              <a:cxnLst/>
              <a:rect l="l" t="t" r="r" b="b"/>
              <a:pathLst>
                <a:path w="1059409" h="9812084">
                  <a:moveTo>
                    <a:pt x="0" y="0"/>
                  </a:moveTo>
                  <a:lnTo>
                    <a:pt x="1059409" y="0"/>
                  </a:lnTo>
                  <a:lnTo>
                    <a:pt x="1059409" y="9812084"/>
                  </a:lnTo>
                  <a:lnTo>
                    <a:pt x="0" y="9812084"/>
                  </a:lnTo>
                  <a:lnTo>
                    <a:pt x="0" y="0"/>
                  </a:lnTo>
                  <a:close/>
                </a:path>
              </a:pathLst>
            </a:custGeom>
            <a:blipFill>
              <a:blip r:embed="rId1"/>
              <a:stretch>
                <a:fillRect l="-15773"/>
              </a:stretch>
            </a:blipFill>
          </p:spPr>
        </p:sp>
      </p:grpSp>
      <p:sp>
        <p:nvSpPr>
          <p:cNvPr id="8" name="Freeform 8"/>
          <p:cNvSpPr/>
          <p:nvPr/>
        </p:nvSpPr>
        <p:spPr>
          <a:xfrm rot="-7256644">
            <a:off x="10201591" y="-1006884"/>
            <a:ext cx="2799718" cy="3026723"/>
          </a:xfrm>
          <a:custGeom>
            <a:avLst/>
            <a:gdLst/>
            <a:ahLst/>
            <a:cxnLst/>
            <a:rect l="l" t="t" r="r" b="b"/>
            <a:pathLst>
              <a:path w="4199577" h="4540084">
                <a:moveTo>
                  <a:pt x="0" y="0"/>
                </a:moveTo>
                <a:lnTo>
                  <a:pt x="4199578" y="0"/>
                </a:lnTo>
                <a:lnTo>
                  <a:pt x="4199578" y="4540083"/>
                </a:lnTo>
                <a:lnTo>
                  <a:pt x="0" y="45400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079667" y="590731"/>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9"/>
          <p:cNvSpPr txBox="1"/>
          <p:nvPr/>
        </p:nvSpPr>
        <p:spPr>
          <a:xfrm>
            <a:off x="1829065" y="773624"/>
            <a:ext cx="1828800" cy="646331"/>
          </a:xfrm>
          <a:prstGeom prst="rect">
            <a:avLst/>
          </a:prstGeom>
          <a:noFill/>
        </p:spPr>
        <p:txBody>
          <a:bodyPr wrap="square" rtlCol="0">
            <a:spAutoFit/>
          </a:bodyPr>
          <a:lstStyle/>
          <a:p>
            <a:r>
              <a:rPr lang="vi-VN" sz="3600" b="1" u="sng" smtClean="0">
                <a:solidFill>
                  <a:srgbClr val="002060"/>
                </a:solidFill>
                <a:latin typeface="+mj-lt"/>
              </a:rPr>
              <a:t>Câu 6:</a:t>
            </a:r>
            <a:endParaRPr lang="en-US" sz="3600" b="1" u="sng">
              <a:solidFill>
                <a:srgbClr val="002060"/>
              </a:solidFill>
              <a:latin typeface="+mj-lt"/>
            </a:endParaRPr>
          </a:p>
        </p:txBody>
      </p:sp>
      <p:sp>
        <p:nvSpPr>
          <p:cNvPr id="11" name="TextBox 10"/>
          <p:cNvSpPr txBox="1"/>
          <p:nvPr/>
        </p:nvSpPr>
        <p:spPr>
          <a:xfrm>
            <a:off x="1079667" y="1602848"/>
            <a:ext cx="10102139" cy="3139321"/>
          </a:xfrm>
          <a:prstGeom prst="rect">
            <a:avLst/>
          </a:prstGeom>
          <a:noFill/>
        </p:spPr>
        <p:txBody>
          <a:bodyPr wrap="square" rtlCol="0">
            <a:spAutoFit/>
          </a:bodyPr>
          <a:lstStyle/>
          <a:p>
            <a:pPr algn="ctr"/>
            <a:r>
              <a:rPr lang="vi-VN" sz="6600" b="1" smtClean="0">
                <a:solidFill>
                  <a:srgbClr val="FF0000"/>
                </a:solidFill>
                <a:latin typeface="+mj-lt"/>
              </a:rPr>
              <a:t>Chúa Giêsu trách Phêrô chẳng hiểu biết những sự thuộc về ai?</a:t>
            </a:r>
            <a:endParaRPr lang="en-US" sz="6600" b="1">
              <a:solidFill>
                <a:srgbClr val="FF0000"/>
              </a:solidFill>
              <a:latin typeface="+mj-lt"/>
            </a:endParaRPr>
          </a:p>
        </p:txBody>
      </p:sp>
      <p:sp>
        <p:nvSpPr>
          <p:cNvPr id="12" name="Rounded Rectangle 11"/>
          <p:cNvSpPr/>
          <p:nvPr/>
        </p:nvSpPr>
        <p:spPr>
          <a:xfrm>
            <a:off x="1807195" y="4972520"/>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884609" y="4972520"/>
            <a:ext cx="653143" cy="923330"/>
          </a:xfrm>
          <a:prstGeom prst="rect">
            <a:avLst/>
          </a:prstGeom>
          <a:noFill/>
        </p:spPr>
        <p:txBody>
          <a:bodyPr wrap="square" rtlCol="0">
            <a:spAutoFit/>
          </a:bodyPr>
          <a:lstStyle/>
          <a:p>
            <a:r>
              <a:rPr lang="vi-VN" sz="5400" b="1" smtClean="0">
                <a:solidFill>
                  <a:srgbClr val="FFFF00"/>
                </a:solidFill>
                <a:latin typeface="+mj-lt"/>
              </a:rPr>
              <a:t>T</a:t>
            </a:r>
            <a:endParaRPr lang="en-US" sz="5400" b="1">
              <a:solidFill>
                <a:srgbClr val="FFFF00"/>
              </a:solidFill>
              <a:latin typeface="+mj-lt"/>
            </a:endParaRPr>
          </a:p>
        </p:txBody>
      </p:sp>
      <p:sp>
        <p:nvSpPr>
          <p:cNvPr id="23" name="Rounded Rectangle 22"/>
          <p:cNvSpPr/>
          <p:nvPr/>
        </p:nvSpPr>
        <p:spPr>
          <a:xfrm>
            <a:off x="2745404" y="4972520"/>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822818" y="4981154"/>
            <a:ext cx="653143" cy="923330"/>
          </a:xfrm>
          <a:prstGeom prst="rect">
            <a:avLst/>
          </a:prstGeom>
          <a:noFill/>
        </p:spPr>
        <p:txBody>
          <a:bodyPr wrap="square" rtlCol="0">
            <a:spAutoFit/>
          </a:bodyPr>
          <a:lstStyle/>
          <a:p>
            <a:r>
              <a:rPr lang="vi-VN" sz="5400" b="1" smtClean="0">
                <a:solidFill>
                  <a:srgbClr val="FFFF00"/>
                </a:solidFill>
                <a:latin typeface="+mj-lt"/>
              </a:rPr>
              <a:t>H</a:t>
            </a:r>
            <a:endParaRPr lang="en-US" sz="5400" b="1">
              <a:solidFill>
                <a:srgbClr val="FFFF00"/>
              </a:solidFill>
              <a:latin typeface="+mj-lt"/>
            </a:endParaRPr>
          </a:p>
        </p:txBody>
      </p:sp>
      <p:sp>
        <p:nvSpPr>
          <p:cNvPr id="25" name="Rounded Rectangle 24"/>
          <p:cNvSpPr/>
          <p:nvPr/>
        </p:nvSpPr>
        <p:spPr>
          <a:xfrm>
            <a:off x="3683613" y="4972520"/>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3891462" y="5008767"/>
            <a:ext cx="653143" cy="923330"/>
          </a:xfrm>
          <a:prstGeom prst="rect">
            <a:avLst/>
          </a:prstGeom>
          <a:noFill/>
        </p:spPr>
        <p:txBody>
          <a:bodyPr wrap="square" rtlCol="0">
            <a:spAutoFit/>
          </a:bodyPr>
          <a:lstStyle/>
          <a:p>
            <a:r>
              <a:rPr lang="vi-VN" sz="5400" b="1" smtClean="0">
                <a:solidFill>
                  <a:srgbClr val="FFFF00"/>
                </a:solidFill>
                <a:latin typeface="+mj-lt"/>
              </a:rPr>
              <a:t>I</a:t>
            </a:r>
            <a:endParaRPr lang="en-US" sz="5400" b="1">
              <a:solidFill>
                <a:srgbClr val="FFFF00"/>
              </a:solidFill>
              <a:latin typeface="+mj-lt"/>
            </a:endParaRPr>
          </a:p>
        </p:txBody>
      </p:sp>
      <p:sp>
        <p:nvSpPr>
          <p:cNvPr id="27" name="Rounded Rectangle 26"/>
          <p:cNvSpPr/>
          <p:nvPr/>
        </p:nvSpPr>
        <p:spPr>
          <a:xfrm>
            <a:off x="4621822" y="4972520"/>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776596" y="5042864"/>
            <a:ext cx="653143" cy="923330"/>
          </a:xfrm>
          <a:prstGeom prst="rect">
            <a:avLst/>
          </a:prstGeom>
          <a:noFill/>
        </p:spPr>
        <p:txBody>
          <a:bodyPr wrap="square" rtlCol="0">
            <a:spAutoFit/>
          </a:bodyPr>
          <a:lstStyle/>
          <a:p>
            <a:r>
              <a:rPr lang="vi-VN" sz="5400" b="1" smtClean="0">
                <a:solidFill>
                  <a:srgbClr val="FFFF00"/>
                </a:solidFill>
                <a:latin typeface="+mj-lt"/>
              </a:rPr>
              <a:t>Ê</a:t>
            </a:r>
            <a:endParaRPr lang="en-US" sz="5400" b="1">
              <a:solidFill>
                <a:srgbClr val="FFFF00"/>
              </a:solidFill>
              <a:latin typeface="+mj-lt"/>
            </a:endParaRPr>
          </a:p>
        </p:txBody>
      </p:sp>
      <p:sp>
        <p:nvSpPr>
          <p:cNvPr id="29" name="Rounded Rectangle 28"/>
          <p:cNvSpPr/>
          <p:nvPr/>
        </p:nvSpPr>
        <p:spPr>
          <a:xfrm>
            <a:off x="5560031" y="4972520"/>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5654474" y="4940017"/>
            <a:ext cx="653143" cy="923330"/>
          </a:xfrm>
          <a:prstGeom prst="rect">
            <a:avLst/>
          </a:prstGeom>
          <a:noFill/>
        </p:spPr>
        <p:txBody>
          <a:bodyPr wrap="square" rtlCol="0">
            <a:spAutoFit/>
          </a:bodyPr>
          <a:lstStyle/>
          <a:p>
            <a:r>
              <a:rPr lang="vi-VN" sz="5400" b="1" smtClean="0">
                <a:solidFill>
                  <a:srgbClr val="FFFF00"/>
                </a:solidFill>
                <a:latin typeface="+mj-lt"/>
              </a:rPr>
              <a:t>N</a:t>
            </a:r>
            <a:endParaRPr lang="en-US" sz="5400" b="1">
              <a:solidFill>
                <a:srgbClr val="FFFF00"/>
              </a:solidFill>
              <a:latin typeface="+mj-lt"/>
            </a:endParaRPr>
          </a:p>
        </p:txBody>
      </p:sp>
      <p:sp>
        <p:nvSpPr>
          <p:cNvPr id="31" name="Rounded Rectangle 30"/>
          <p:cNvSpPr/>
          <p:nvPr/>
        </p:nvSpPr>
        <p:spPr>
          <a:xfrm>
            <a:off x="6498240" y="4972520"/>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6602291" y="4986244"/>
            <a:ext cx="653143" cy="923330"/>
          </a:xfrm>
          <a:prstGeom prst="rect">
            <a:avLst/>
          </a:prstGeom>
          <a:noFill/>
        </p:spPr>
        <p:txBody>
          <a:bodyPr wrap="square" rtlCol="0">
            <a:spAutoFit/>
          </a:bodyPr>
          <a:lstStyle/>
          <a:p>
            <a:r>
              <a:rPr lang="vi-VN" sz="5400" b="1" smtClean="0">
                <a:solidFill>
                  <a:srgbClr val="FFFF00"/>
                </a:solidFill>
                <a:latin typeface="+mj-lt"/>
              </a:rPr>
              <a:t>C</a:t>
            </a:r>
            <a:endParaRPr lang="en-US" sz="5400" b="1">
              <a:solidFill>
                <a:srgbClr val="FFFF00"/>
              </a:solidFill>
              <a:latin typeface="+mj-lt"/>
            </a:endParaRPr>
          </a:p>
        </p:txBody>
      </p:sp>
      <p:sp>
        <p:nvSpPr>
          <p:cNvPr id="33" name="Rounded Rectangle 32"/>
          <p:cNvSpPr/>
          <p:nvPr/>
        </p:nvSpPr>
        <p:spPr>
          <a:xfrm>
            <a:off x="7436449" y="4972520"/>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7513863" y="4972520"/>
            <a:ext cx="653143" cy="923330"/>
          </a:xfrm>
          <a:prstGeom prst="rect">
            <a:avLst/>
          </a:prstGeom>
          <a:noFill/>
        </p:spPr>
        <p:txBody>
          <a:bodyPr wrap="square" rtlCol="0">
            <a:spAutoFit/>
          </a:bodyPr>
          <a:lstStyle/>
          <a:p>
            <a:r>
              <a:rPr lang="vi-VN" sz="5400" b="1" smtClean="0">
                <a:solidFill>
                  <a:srgbClr val="FFFF00"/>
                </a:solidFill>
                <a:latin typeface="+mj-lt"/>
              </a:rPr>
              <a:t>H</a:t>
            </a:r>
            <a:endParaRPr lang="en-US" sz="5400" b="1">
              <a:solidFill>
                <a:srgbClr val="FFFF00"/>
              </a:solidFill>
              <a:latin typeface="+mj-lt"/>
            </a:endParaRPr>
          </a:p>
        </p:txBody>
      </p:sp>
      <p:sp>
        <p:nvSpPr>
          <p:cNvPr id="35" name="Rounded Rectangle 34"/>
          <p:cNvSpPr/>
          <p:nvPr/>
        </p:nvSpPr>
        <p:spPr>
          <a:xfrm>
            <a:off x="8374658" y="4972520"/>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8467581" y="5008767"/>
            <a:ext cx="653143" cy="923330"/>
          </a:xfrm>
          <a:prstGeom prst="rect">
            <a:avLst/>
          </a:prstGeom>
          <a:noFill/>
        </p:spPr>
        <p:txBody>
          <a:bodyPr wrap="square" rtlCol="0">
            <a:spAutoFit/>
          </a:bodyPr>
          <a:lstStyle/>
          <a:p>
            <a:r>
              <a:rPr lang="vi-VN" sz="5400" b="1" smtClean="0">
                <a:solidFill>
                  <a:srgbClr val="FFFF00"/>
                </a:solidFill>
                <a:latin typeface="+mj-lt"/>
              </a:rPr>
              <a:t>Ú</a:t>
            </a:r>
            <a:endParaRPr lang="en-US" sz="5400" b="1">
              <a:solidFill>
                <a:srgbClr val="FFFF00"/>
              </a:solidFill>
              <a:latin typeface="+mj-lt"/>
            </a:endParaRPr>
          </a:p>
        </p:txBody>
      </p:sp>
      <p:sp>
        <p:nvSpPr>
          <p:cNvPr id="37" name="Rounded Rectangle 36"/>
          <p:cNvSpPr/>
          <p:nvPr/>
        </p:nvSpPr>
        <p:spPr>
          <a:xfrm>
            <a:off x="9312867" y="4972520"/>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9390281" y="4972520"/>
            <a:ext cx="653143" cy="923330"/>
          </a:xfrm>
          <a:prstGeom prst="rect">
            <a:avLst/>
          </a:prstGeom>
          <a:noFill/>
        </p:spPr>
        <p:txBody>
          <a:bodyPr wrap="square" rtlCol="0">
            <a:spAutoFit/>
          </a:bodyPr>
          <a:lstStyle/>
          <a:p>
            <a:r>
              <a:rPr lang="vi-VN" sz="5400" b="1" smtClean="0">
                <a:solidFill>
                  <a:srgbClr val="FFFF00"/>
                </a:solidFill>
                <a:latin typeface="+mj-lt"/>
              </a:rPr>
              <a:t>A</a:t>
            </a:r>
            <a:endParaRPr lang="en-US" sz="5400" b="1">
              <a:solidFill>
                <a:srgbClr val="FFFF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anim calcmode="lin" valueType="num">
                                      <p:cBhvr>
                                        <p:cTn id="8" dur="2000" fill="hold"/>
                                        <p:tgtEl>
                                          <p:spTgt spid="22"/>
                                        </p:tgtEl>
                                        <p:attrNameLst>
                                          <p:attrName>ppt_w</p:attrName>
                                        </p:attrNameLst>
                                      </p:cBhvr>
                                      <p:tavLst>
                                        <p:tav tm="0" fmla="#ppt_w*sin(2.5*pi*$)">
                                          <p:val>
                                            <p:fltVal val="0"/>
                                          </p:val>
                                        </p:tav>
                                        <p:tav tm="100000">
                                          <p:val>
                                            <p:fltVal val="1"/>
                                          </p:val>
                                        </p:tav>
                                      </p:tavLst>
                                    </p:anim>
                                    <p:anim calcmode="lin" valueType="num">
                                      <p:cBhvr>
                                        <p:cTn id="9" dur="2000" fill="hold"/>
                                        <p:tgtEl>
                                          <p:spTgt spid="2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2000"/>
                                        <p:tgtEl>
                                          <p:spTgt spid="24"/>
                                        </p:tgtEl>
                                      </p:cBhvr>
                                    </p:animEffect>
                                    <p:anim calcmode="lin" valueType="num">
                                      <p:cBhvr>
                                        <p:cTn id="13" dur="2000" fill="hold"/>
                                        <p:tgtEl>
                                          <p:spTgt spid="24"/>
                                        </p:tgtEl>
                                        <p:attrNameLst>
                                          <p:attrName>ppt_w</p:attrName>
                                        </p:attrNameLst>
                                      </p:cBhvr>
                                      <p:tavLst>
                                        <p:tav tm="0" fmla="#ppt_w*sin(2.5*pi*$)">
                                          <p:val>
                                            <p:fltVal val="0"/>
                                          </p:val>
                                        </p:tav>
                                        <p:tav tm="100000">
                                          <p:val>
                                            <p:fltVal val="1"/>
                                          </p:val>
                                        </p:tav>
                                      </p:tavLst>
                                    </p:anim>
                                    <p:anim calcmode="lin" valueType="num">
                                      <p:cBhvr>
                                        <p:cTn id="14" dur="2000" fill="hold"/>
                                        <p:tgtEl>
                                          <p:spTgt spid="24"/>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000"/>
                                        <p:tgtEl>
                                          <p:spTgt spid="26"/>
                                        </p:tgtEl>
                                      </p:cBhvr>
                                    </p:animEffect>
                                    <p:anim calcmode="lin" valueType="num">
                                      <p:cBhvr>
                                        <p:cTn id="18" dur="2000" fill="hold"/>
                                        <p:tgtEl>
                                          <p:spTgt spid="26"/>
                                        </p:tgtEl>
                                        <p:attrNameLst>
                                          <p:attrName>ppt_w</p:attrName>
                                        </p:attrNameLst>
                                      </p:cBhvr>
                                      <p:tavLst>
                                        <p:tav tm="0" fmla="#ppt_w*sin(2.5*pi*$)">
                                          <p:val>
                                            <p:fltVal val="0"/>
                                          </p:val>
                                        </p:tav>
                                        <p:tav tm="100000">
                                          <p:val>
                                            <p:fltVal val="1"/>
                                          </p:val>
                                        </p:tav>
                                      </p:tavLst>
                                    </p:anim>
                                    <p:anim calcmode="lin" valueType="num">
                                      <p:cBhvr>
                                        <p:cTn id="19" dur="2000" fill="hold"/>
                                        <p:tgtEl>
                                          <p:spTgt spid="26"/>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anim calcmode="lin" valueType="num">
                                      <p:cBhvr>
                                        <p:cTn id="23" dur="2000" fill="hold"/>
                                        <p:tgtEl>
                                          <p:spTgt spid="28"/>
                                        </p:tgtEl>
                                        <p:attrNameLst>
                                          <p:attrName>ppt_w</p:attrName>
                                        </p:attrNameLst>
                                      </p:cBhvr>
                                      <p:tavLst>
                                        <p:tav tm="0" fmla="#ppt_w*sin(2.5*pi*$)">
                                          <p:val>
                                            <p:fltVal val="0"/>
                                          </p:val>
                                        </p:tav>
                                        <p:tav tm="100000">
                                          <p:val>
                                            <p:fltVal val="1"/>
                                          </p:val>
                                        </p:tav>
                                      </p:tavLst>
                                    </p:anim>
                                    <p:anim calcmode="lin" valueType="num">
                                      <p:cBhvr>
                                        <p:cTn id="24" dur="2000" fill="hold"/>
                                        <p:tgtEl>
                                          <p:spTgt spid="28"/>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anim calcmode="lin" valueType="num">
                                      <p:cBhvr>
                                        <p:cTn id="28" dur="2000" fill="hold"/>
                                        <p:tgtEl>
                                          <p:spTgt spid="30"/>
                                        </p:tgtEl>
                                        <p:attrNameLst>
                                          <p:attrName>ppt_w</p:attrName>
                                        </p:attrNameLst>
                                      </p:cBhvr>
                                      <p:tavLst>
                                        <p:tav tm="0" fmla="#ppt_w*sin(2.5*pi*$)">
                                          <p:val>
                                            <p:fltVal val="0"/>
                                          </p:val>
                                        </p:tav>
                                        <p:tav tm="100000">
                                          <p:val>
                                            <p:fltVal val="1"/>
                                          </p:val>
                                        </p:tav>
                                      </p:tavLst>
                                    </p:anim>
                                    <p:anim calcmode="lin" valueType="num">
                                      <p:cBhvr>
                                        <p:cTn id="29" dur="2000" fill="hold"/>
                                        <p:tgtEl>
                                          <p:spTgt spid="30"/>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2000"/>
                                        <p:tgtEl>
                                          <p:spTgt spid="32"/>
                                        </p:tgtEl>
                                      </p:cBhvr>
                                    </p:animEffect>
                                    <p:anim calcmode="lin" valueType="num">
                                      <p:cBhvr>
                                        <p:cTn id="33" dur="2000" fill="hold"/>
                                        <p:tgtEl>
                                          <p:spTgt spid="32"/>
                                        </p:tgtEl>
                                        <p:attrNameLst>
                                          <p:attrName>ppt_w</p:attrName>
                                        </p:attrNameLst>
                                      </p:cBhvr>
                                      <p:tavLst>
                                        <p:tav tm="0" fmla="#ppt_w*sin(2.5*pi*$)">
                                          <p:val>
                                            <p:fltVal val="0"/>
                                          </p:val>
                                        </p:tav>
                                        <p:tav tm="100000">
                                          <p:val>
                                            <p:fltVal val="1"/>
                                          </p:val>
                                        </p:tav>
                                      </p:tavLst>
                                    </p:anim>
                                    <p:anim calcmode="lin" valueType="num">
                                      <p:cBhvr>
                                        <p:cTn id="34" dur="2000" fill="hold"/>
                                        <p:tgtEl>
                                          <p:spTgt spid="32"/>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2000"/>
                                        <p:tgtEl>
                                          <p:spTgt spid="34"/>
                                        </p:tgtEl>
                                      </p:cBhvr>
                                    </p:animEffect>
                                    <p:anim calcmode="lin" valueType="num">
                                      <p:cBhvr>
                                        <p:cTn id="38" dur="2000" fill="hold"/>
                                        <p:tgtEl>
                                          <p:spTgt spid="34"/>
                                        </p:tgtEl>
                                        <p:attrNameLst>
                                          <p:attrName>ppt_w</p:attrName>
                                        </p:attrNameLst>
                                      </p:cBhvr>
                                      <p:tavLst>
                                        <p:tav tm="0" fmla="#ppt_w*sin(2.5*pi*$)">
                                          <p:val>
                                            <p:fltVal val="0"/>
                                          </p:val>
                                        </p:tav>
                                        <p:tav tm="100000">
                                          <p:val>
                                            <p:fltVal val="1"/>
                                          </p:val>
                                        </p:tav>
                                      </p:tavLst>
                                    </p:anim>
                                    <p:anim calcmode="lin" valueType="num">
                                      <p:cBhvr>
                                        <p:cTn id="39" dur="2000" fill="hold"/>
                                        <p:tgtEl>
                                          <p:spTgt spid="34"/>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2000"/>
                                        <p:tgtEl>
                                          <p:spTgt spid="36"/>
                                        </p:tgtEl>
                                      </p:cBhvr>
                                    </p:animEffect>
                                    <p:anim calcmode="lin" valueType="num">
                                      <p:cBhvr>
                                        <p:cTn id="43" dur="2000" fill="hold"/>
                                        <p:tgtEl>
                                          <p:spTgt spid="36"/>
                                        </p:tgtEl>
                                        <p:attrNameLst>
                                          <p:attrName>ppt_w</p:attrName>
                                        </p:attrNameLst>
                                      </p:cBhvr>
                                      <p:tavLst>
                                        <p:tav tm="0" fmla="#ppt_w*sin(2.5*pi*$)">
                                          <p:val>
                                            <p:fltVal val="0"/>
                                          </p:val>
                                        </p:tav>
                                        <p:tav tm="100000">
                                          <p:val>
                                            <p:fltVal val="1"/>
                                          </p:val>
                                        </p:tav>
                                      </p:tavLst>
                                    </p:anim>
                                    <p:anim calcmode="lin" valueType="num">
                                      <p:cBhvr>
                                        <p:cTn id="44" dur="2000" fill="hold"/>
                                        <p:tgtEl>
                                          <p:spTgt spid="36"/>
                                        </p:tgtEl>
                                        <p:attrNameLst>
                                          <p:attrName>ppt_h</p:attrName>
                                        </p:attrNameLst>
                                      </p:cBhvr>
                                      <p:tavLst>
                                        <p:tav tm="0">
                                          <p:val>
                                            <p:strVal val="#ppt_h"/>
                                          </p:val>
                                        </p:tav>
                                        <p:tav tm="100000">
                                          <p:val>
                                            <p:strVal val="#ppt_h"/>
                                          </p:val>
                                        </p:tav>
                                      </p:tavLst>
                                    </p:anim>
                                  </p:childTnLst>
                                </p:cTn>
                              </p:par>
                              <p:par>
                                <p:cTn id="45" presetID="45"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2000"/>
                                        <p:tgtEl>
                                          <p:spTgt spid="38"/>
                                        </p:tgtEl>
                                      </p:cBhvr>
                                    </p:animEffect>
                                    <p:anim calcmode="lin" valueType="num">
                                      <p:cBhvr>
                                        <p:cTn id="48" dur="2000" fill="hold"/>
                                        <p:tgtEl>
                                          <p:spTgt spid="38"/>
                                        </p:tgtEl>
                                        <p:attrNameLst>
                                          <p:attrName>ppt_w</p:attrName>
                                        </p:attrNameLst>
                                      </p:cBhvr>
                                      <p:tavLst>
                                        <p:tav tm="0" fmla="#ppt_w*sin(2.5*pi*$)">
                                          <p:val>
                                            <p:fltVal val="0"/>
                                          </p:val>
                                        </p:tav>
                                        <p:tav tm="100000">
                                          <p:val>
                                            <p:fltVal val="1"/>
                                          </p:val>
                                        </p:tav>
                                      </p:tavLst>
                                    </p:anim>
                                    <p:anim calcmode="lin" valueType="num">
                                      <p:cBhvr>
                                        <p:cTn id="49" dur="2000" fill="hold"/>
                                        <p:tgtEl>
                                          <p:spTgt spid="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8" grpId="0"/>
      <p:bldP spid="30" grpId="0"/>
      <p:bldP spid="32" grpId="0"/>
      <p:bldP spid="34" grpId="0"/>
      <p:bldP spid="36" grpId="0"/>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82881" y="378823"/>
            <a:ext cx="11665130" cy="6204857"/>
            <a:chOff x="0" y="0"/>
            <a:chExt cx="22088955" cy="11026384"/>
          </a:xfrm>
        </p:grpSpPr>
        <p:grpSp>
          <p:nvGrpSpPr>
            <p:cNvPr id="4" name="Group 4"/>
            <p:cNvGrpSpPr/>
            <p:nvPr/>
          </p:nvGrpSpPr>
          <p:grpSpPr>
            <a:xfrm>
              <a:off x="292432" y="0"/>
              <a:ext cx="21796522" cy="11026384"/>
              <a:chOff x="0" y="0"/>
              <a:chExt cx="4305486" cy="2178051"/>
            </a:xfrm>
          </p:grpSpPr>
          <p:sp>
            <p:nvSpPr>
              <p:cNvPr id="5" name="Freeform 5"/>
              <p:cNvSpPr/>
              <p:nvPr/>
            </p:nvSpPr>
            <p:spPr>
              <a:xfrm>
                <a:off x="0" y="0"/>
                <a:ext cx="4305486" cy="2178051"/>
              </a:xfrm>
              <a:custGeom>
                <a:avLst/>
                <a:gdLst/>
                <a:ahLst/>
                <a:cxnLst/>
                <a:rect l="l" t="t" r="r" b="b"/>
                <a:pathLst>
                  <a:path w="4305486" h="2178051">
                    <a:moveTo>
                      <a:pt x="24153" y="0"/>
                    </a:moveTo>
                    <a:lnTo>
                      <a:pt x="4281333" y="0"/>
                    </a:lnTo>
                    <a:cubicBezTo>
                      <a:pt x="4287739" y="0"/>
                      <a:pt x="4293882" y="2545"/>
                      <a:pt x="4298412" y="7074"/>
                    </a:cubicBezTo>
                    <a:cubicBezTo>
                      <a:pt x="4302941" y="11604"/>
                      <a:pt x="4305486" y="17747"/>
                      <a:pt x="4305486" y="24153"/>
                    </a:cubicBezTo>
                    <a:lnTo>
                      <a:pt x="4305486" y="2153898"/>
                    </a:lnTo>
                    <a:cubicBezTo>
                      <a:pt x="4305486" y="2167237"/>
                      <a:pt x="4294672" y="2178051"/>
                      <a:pt x="4281333" y="2178051"/>
                    </a:cubicBezTo>
                    <a:lnTo>
                      <a:pt x="24153" y="2178051"/>
                    </a:lnTo>
                    <a:cubicBezTo>
                      <a:pt x="17747" y="2178051"/>
                      <a:pt x="11604" y="2175507"/>
                      <a:pt x="7074" y="2170977"/>
                    </a:cubicBezTo>
                    <a:cubicBezTo>
                      <a:pt x="2545" y="2166447"/>
                      <a:pt x="0" y="2160304"/>
                      <a:pt x="0" y="2153898"/>
                    </a:cubicBezTo>
                    <a:lnTo>
                      <a:pt x="0" y="24153"/>
                    </a:lnTo>
                    <a:cubicBezTo>
                      <a:pt x="0" y="10814"/>
                      <a:pt x="10814" y="0"/>
                      <a:pt x="24153" y="0"/>
                    </a:cubicBezTo>
                    <a:close/>
                  </a:path>
                </a:pathLst>
              </a:custGeom>
              <a:solidFill>
                <a:srgbClr val="FFFFFF"/>
              </a:solidFill>
            </p:spPr>
          </p:sp>
          <p:sp>
            <p:nvSpPr>
              <p:cNvPr id="6" name="TextBox 6"/>
              <p:cNvSpPr txBox="1"/>
              <p:nvPr/>
            </p:nvSpPr>
            <p:spPr>
              <a:xfrm>
                <a:off x="0" y="-38100"/>
                <a:ext cx="4305486" cy="2216151"/>
              </a:xfrm>
              <a:prstGeom prst="rect">
                <a:avLst/>
              </a:prstGeom>
            </p:spPr>
            <p:txBody>
              <a:bodyPr lIns="33867" tIns="33867" rIns="33867" bIns="33867" rtlCol="0" anchor="ctr"/>
              <a:lstStyle/>
              <a:p>
                <a:pPr algn="ctr">
                  <a:lnSpc>
                    <a:spcPts val="1775"/>
                  </a:lnSpc>
                </a:pPr>
                <a:endParaRPr sz="1200"/>
              </a:p>
            </p:txBody>
          </p:sp>
        </p:grpSp>
        <p:sp>
          <p:nvSpPr>
            <p:cNvPr id="7" name="Freeform 7"/>
            <p:cNvSpPr/>
            <p:nvPr/>
          </p:nvSpPr>
          <p:spPr>
            <a:xfrm>
              <a:off x="0" y="601326"/>
              <a:ext cx="1059409" cy="9812084"/>
            </a:xfrm>
            <a:custGeom>
              <a:avLst/>
              <a:gdLst/>
              <a:ahLst/>
              <a:cxnLst/>
              <a:rect l="l" t="t" r="r" b="b"/>
              <a:pathLst>
                <a:path w="1059409" h="9812084">
                  <a:moveTo>
                    <a:pt x="0" y="0"/>
                  </a:moveTo>
                  <a:lnTo>
                    <a:pt x="1059409" y="0"/>
                  </a:lnTo>
                  <a:lnTo>
                    <a:pt x="1059409" y="9812084"/>
                  </a:lnTo>
                  <a:lnTo>
                    <a:pt x="0" y="9812084"/>
                  </a:lnTo>
                  <a:lnTo>
                    <a:pt x="0" y="0"/>
                  </a:lnTo>
                  <a:close/>
                </a:path>
              </a:pathLst>
            </a:custGeom>
            <a:blipFill>
              <a:blip r:embed="rId1"/>
              <a:stretch>
                <a:fillRect l="-15773"/>
              </a:stretch>
            </a:blipFill>
          </p:spPr>
        </p:sp>
      </p:grpSp>
      <p:sp>
        <p:nvSpPr>
          <p:cNvPr id="8" name="Freeform 8"/>
          <p:cNvSpPr/>
          <p:nvPr/>
        </p:nvSpPr>
        <p:spPr>
          <a:xfrm rot="-7256644">
            <a:off x="10201591" y="-1006884"/>
            <a:ext cx="2799718" cy="3026723"/>
          </a:xfrm>
          <a:custGeom>
            <a:avLst/>
            <a:gdLst/>
            <a:ahLst/>
            <a:cxnLst/>
            <a:rect l="l" t="t" r="r" b="b"/>
            <a:pathLst>
              <a:path w="4199577" h="4540084">
                <a:moveTo>
                  <a:pt x="0" y="0"/>
                </a:moveTo>
                <a:lnTo>
                  <a:pt x="4199578" y="0"/>
                </a:lnTo>
                <a:lnTo>
                  <a:pt x="4199578" y="4540083"/>
                </a:lnTo>
                <a:lnTo>
                  <a:pt x="0" y="45400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079667" y="590731"/>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9"/>
          <p:cNvSpPr txBox="1"/>
          <p:nvPr/>
        </p:nvSpPr>
        <p:spPr>
          <a:xfrm>
            <a:off x="1829065" y="773624"/>
            <a:ext cx="1828800" cy="646331"/>
          </a:xfrm>
          <a:prstGeom prst="rect">
            <a:avLst/>
          </a:prstGeom>
          <a:noFill/>
        </p:spPr>
        <p:txBody>
          <a:bodyPr wrap="square" rtlCol="0">
            <a:spAutoFit/>
          </a:bodyPr>
          <a:lstStyle/>
          <a:p>
            <a:r>
              <a:rPr lang="vi-VN" sz="3600" b="1" u="sng" smtClean="0">
                <a:solidFill>
                  <a:srgbClr val="002060"/>
                </a:solidFill>
                <a:latin typeface="+mj-lt"/>
              </a:rPr>
              <a:t>Câu 7:</a:t>
            </a:r>
            <a:endParaRPr lang="en-US" sz="3600" b="1" u="sng">
              <a:solidFill>
                <a:srgbClr val="002060"/>
              </a:solidFill>
              <a:latin typeface="+mj-lt"/>
            </a:endParaRPr>
          </a:p>
        </p:txBody>
      </p:sp>
      <p:sp>
        <p:nvSpPr>
          <p:cNvPr id="11" name="TextBox 10"/>
          <p:cNvSpPr txBox="1"/>
          <p:nvPr/>
        </p:nvSpPr>
        <p:spPr>
          <a:xfrm>
            <a:off x="1079667" y="1602848"/>
            <a:ext cx="10102139" cy="2123658"/>
          </a:xfrm>
          <a:prstGeom prst="rect">
            <a:avLst/>
          </a:prstGeom>
          <a:noFill/>
        </p:spPr>
        <p:txBody>
          <a:bodyPr wrap="square" rtlCol="0">
            <a:spAutoFit/>
          </a:bodyPr>
          <a:lstStyle/>
          <a:p>
            <a:pPr algn="ctr"/>
            <a:r>
              <a:rPr lang="vi-VN" sz="6600" b="1" smtClean="0">
                <a:solidFill>
                  <a:srgbClr val="FF0000"/>
                </a:solidFill>
                <a:latin typeface="+mj-lt"/>
              </a:rPr>
              <a:t>Ai muốn theo Chúa Giêsu thì phải làm gì?</a:t>
            </a:r>
            <a:endParaRPr lang="en-US" sz="6600" b="1">
              <a:solidFill>
                <a:srgbClr val="FF0000"/>
              </a:solidFill>
              <a:latin typeface="+mj-lt"/>
            </a:endParaRPr>
          </a:p>
        </p:txBody>
      </p:sp>
      <p:sp>
        <p:nvSpPr>
          <p:cNvPr id="12" name="Rounded Rectangle 11"/>
          <p:cNvSpPr/>
          <p:nvPr/>
        </p:nvSpPr>
        <p:spPr>
          <a:xfrm>
            <a:off x="2243228" y="431368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2320642" y="4313684"/>
            <a:ext cx="653143" cy="923330"/>
          </a:xfrm>
          <a:prstGeom prst="rect">
            <a:avLst/>
          </a:prstGeom>
          <a:noFill/>
        </p:spPr>
        <p:txBody>
          <a:bodyPr wrap="square" rtlCol="0">
            <a:spAutoFit/>
          </a:bodyPr>
          <a:lstStyle/>
          <a:p>
            <a:r>
              <a:rPr lang="vi-VN" sz="5400" b="1" smtClean="0">
                <a:solidFill>
                  <a:srgbClr val="FFFF00"/>
                </a:solidFill>
                <a:latin typeface="+mj-lt"/>
              </a:rPr>
              <a:t>T</a:t>
            </a:r>
            <a:endParaRPr lang="en-US" sz="5400" b="1">
              <a:solidFill>
                <a:srgbClr val="FFFF00"/>
              </a:solidFill>
              <a:latin typeface="+mj-lt"/>
            </a:endParaRPr>
          </a:p>
        </p:txBody>
      </p:sp>
      <p:sp>
        <p:nvSpPr>
          <p:cNvPr id="23" name="Rounded Rectangle 22"/>
          <p:cNvSpPr/>
          <p:nvPr/>
        </p:nvSpPr>
        <p:spPr>
          <a:xfrm>
            <a:off x="3181437" y="431368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258851" y="4384028"/>
            <a:ext cx="653143" cy="923330"/>
          </a:xfrm>
          <a:prstGeom prst="rect">
            <a:avLst/>
          </a:prstGeom>
          <a:noFill/>
        </p:spPr>
        <p:txBody>
          <a:bodyPr wrap="square" rtlCol="0">
            <a:spAutoFit/>
          </a:bodyPr>
          <a:lstStyle/>
          <a:p>
            <a:r>
              <a:rPr lang="vi-VN" sz="5400" b="1" smtClean="0">
                <a:solidFill>
                  <a:srgbClr val="FFFF00"/>
                </a:solidFill>
                <a:latin typeface="+mj-lt"/>
              </a:rPr>
              <a:t>Ừ</a:t>
            </a:r>
            <a:endParaRPr lang="en-US" sz="5400" b="1">
              <a:solidFill>
                <a:srgbClr val="FFFF00"/>
              </a:solidFill>
              <a:latin typeface="+mj-lt"/>
            </a:endParaRPr>
          </a:p>
        </p:txBody>
      </p:sp>
      <p:sp>
        <p:nvSpPr>
          <p:cNvPr id="25" name="Rounded Rectangle 24"/>
          <p:cNvSpPr/>
          <p:nvPr/>
        </p:nvSpPr>
        <p:spPr>
          <a:xfrm>
            <a:off x="4119646" y="431368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4262179" y="4317118"/>
            <a:ext cx="653143" cy="923330"/>
          </a:xfrm>
          <a:prstGeom prst="rect">
            <a:avLst/>
          </a:prstGeom>
          <a:noFill/>
        </p:spPr>
        <p:txBody>
          <a:bodyPr wrap="square" rtlCol="0">
            <a:spAutoFit/>
          </a:bodyPr>
          <a:lstStyle/>
          <a:p>
            <a:r>
              <a:rPr lang="vi-VN" sz="5400" b="1" smtClean="0">
                <a:solidFill>
                  <a:srgbClr val="FFFF00"/>
                </a:solidFill>
                <a:latin typeface="+mj-lt"/>
              </a:rPr>
              <a:t>B</a:t>
            </a:r>
            <a:endParaRPr lang="en-US" sz="5400" b="1">
              <a:solidFill>
                <a:srgbClr val="FFFF00"/>
              </a:solidFill>
              <a:latin typeface="+mj-lt"/>
            </a:endParaRPr>
          </a:p>
        </p:txBody>
      </p:sp>
      <p:sp>
        <p:nvSpPr>
          <p:cNvPr id="27" name="Rounded Rectangle 26"/>
          <p:cNvSpPr/>
          <p:nvPr/>
        </p:nvSpPr>
        <p:spPr>
          <a:xfrm>
            <a:off x="5057855" y="431368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5135269" y="4382433"/>
            <a:ext cx="653143" cy="923330"/>
          </a:xfrm>
          <a:prstGeom prst="rect">
            <a:avLst/>
          </a:prstGeom>
          <a:noFill/>
        </p:spPr>
        <p:txBody>
          <a:bodyPr wrap="square" rtlCol="0">
            <a:spAutoFit/>
          </a:bodyPr>
          <a:lstStyle/>
          <a:p>
            <a:r>
              <a:rPr lang="vi-VN" sz="5400" b="1" smtClean="0">
                <a:solidFill>
                  <a:srgbClr val="FFFF00"/>
                </a:solidFill>
                <a:latin typeface="+mj-lt"/>
              </a:rPr>
              <a:t>Ỏ</a:t>
            </a:r>
            <a:endParaRPr lang="en-US" sz="5400" b="1">
              <a:solidFill>
                <a:srgbClr val="FFFF00"/>
              </a:solidFill>
              <a:latin typeface="+mj-lt"/>
            </a:endParaRPr>
          </a:p>
        </p:txBody>
      </p:sp>
      <p:sp>
        <p:nvSpPr>
          <p:cNvPr id="29" name="Rounded Rectangle 28"/>
          <p:cNvSpPr/>
          <p:nvPr/>
        </p:nvSpPr>
        <p:spPr>
          <a:xfrm>
            <a:off x="5996064" y="431368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6049109" y="4338214"/>
            <a:ext cx="653143" cy="923330"/>
          </a:xfrm>
          <a:prstGeom prst="rect">
            <a:avLst/>
          </a:prstGeom>
          <a:noFill/>
        </p:spPr>
        <p:txBody>
          <a:bodyPr wrap="square" rtlCol="0">
            <a:spAutoFit/>
          </a:bodyPr>
          <a:lstStyle/>
          <a:p>
            <a:r>
              <a:rPr lang="vi-VN" sz="5400" b="1" smtClean="0">
                <a:solidFill>
                  <a:srgbClr val="FFFF00"/>
                </a:solidFill>
                <a:latin typeface="+mj-lt"/>
              </a:rPr>
              <a:t>M</a:t>
            </a:r>
            <a:endParaRPr lang="en-US" sz="5400" b="1">
              <a:solidFill>
                <a:srgbClr val="FFFF00"/>
              </a:solidFill>
              <a:latin typeface="+mj-lt"/>
            </a:endParaRPr>
          </a:p>
        </p:txBody>
      </p:sp>
      <p:sp>
        <p:nvSpPr>
          <p:cNvPr id="31" name="Rounded Rectangle 30"/>
          <p:cNvSpPr/>
          <p:nvPr/>
        </p:nvSpPr>
        <p:spPr>
          <a:xfrm>
            <a:off x="6934273" y="431368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7129881" y="4375807"/>
            <a:ext cx="653143" cy="923330"/>
          </a:xfrm>
          <a:prstGeom prst="rect">
            <a:avLst/>
          </a:prstGeom>
          <a:noFill/>
        </p:spPr>
        <p:txBody>
          <a:bodyPr wrap="square" rtlCol="0">
            <a:spAutoFit/>
          </a:bodyPr>
          <a:lstStyle/>
          <a:p>
            <a:r>
              <a:rPr lang="vi-VN" sz="5400" b="1" smtClean="0">
                <a:solidFill>
                  <a:srgbClr val="FFFF00"/>
                </a:solidFill>
                <a:latin typeface="+mj-lt"/>
              </a:rPr>
              <a:t>Ì</a:t>
            </a:r>
            <a:endParaRPr lang="en-US" sz="5400" b="1">
              <a:solidFill>
                <a:srgbClr val="FFFF00"/>
              </a:solidFill>
              <a:latin typeface="+mj-lt"/>
            </a:endParaRPr>
          </a:p>
        </p:txBody>
      </p:sp>
      <p:sp>
        <p:nvSpPr>
          <p:cNvPr id="33" name="Rounded Rectangle 32"/>
          <p:cNvSpPr/>
          <p:nvPr/>
        </p:nvSpPr>
        <p:spPr>
          <a:xfrm>
            <a:off x="7872482" y="431368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7949896" y="4313684"/>
            <a:ext cx="653143" cy="923330"/>
          </a:xfrm>
          <a:prstGeom prst="rect">
            <a:avLst/>
          </a:prstGeom>
          <a:noFill/>
        </p:spPr>
        <p:txBody>
          <a:bodyPr wrap="square" rtlCol="0">
            <a:spAutoFit/>
          </a:bodyPr>
          <a:lstStyle/>
          <a:p>
            <a:r>
              <a:rPr lang="vi-VN" sz="5400" b="1" smtClean="0">
                <a:solidFill>
                  <a:srgbClr val="FFFF00"/>
                </a:solidFill>
                <a:latin typeface="+mj-lt"/>
              </a:rPr>
              <a:t>N</a:t>
            </a:r>
            <a:endParaRPr lang="en-US" sz="5400" b="1">
              <a:solidFill>
                <a:srgbClr val="FFFF00"/>
              </a:solidFill>
              <a:latin typeface="+mj-lt"/>
            </a:endParaRPr>
          </a:p>
        </p:txBody>
      </p:sp>
      <p:sp>
        <p:nvSpPr>
          <p:cNvPr id="35" name="Rounded Rectangle 34"/>
          <p:cNvSpPr/>
          <p:nvPr/>
        </p:nvSpPr>
        <p:spPr>
          <a:xfrm>
            <a:off x="8810691" y="431368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8887980" y="4294586"/>
            <a:ext cx="653143" cy="923330"/>
          </a:xfrm>
          <a:prstGeom prst="rect">
            <a:avLst/>
          </a:prstGeom>
          <a:noFill/>
        </p:spPr>
        <p:txBody>
          <a:bodyPr wrap="square" rtlCol="0">
            <a:spAutoFit/>
          </a:bodyPr>
          <a:lstStyle/>
          <a:p>
            <a:r>
              <a:rPr lang="vi-VN" sz="5400" b="1" smtClean="0">
                <a:solidFill>
                  <a:srgbClr val="FFFF00"/>
                </a:solidFill>
                <a:latin typeface="+mj-lt"/>
              </a:rPr>
              <a:t>H</a:t>
            </a:r>
            <a:endParaRPr lang="en-US" sz="5400" b="1">
              <a:solidFill>
                <a:srgbClr val="FFFF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anim calcmode="lin" valueType="num">
                                      <p:cBhvr>
                                        <p:cTn id="8" dur="2000" fill="hold"/>
                                        <p:tgtEl>
                                          <p:spTgt spid="22"/>
                                        </p:tgtEl>
                                        <p:attrNameLst>
                                          <p:attrName>ppt_w</p:attrName>
                                        </p:attrNameLst>
                                      </p:cBhvr>
                                      <p:tavLst>
                                        <p:tav tm="0" fmla="#ppt_w*sin(2.5*pi*$)">
                                          <p:val>
                                            <p:fltVal val="0"/>
                                          </p:val>
                                        </p:tav>
                                        <p:tav tm="100000">
                                          <p:val>
                                            <p:fltVal val="1"/>
                                          </p:val>
                                        </p:tav>
                                      </p:tavLst>
                                    </p:anim>
                                    <p:anim calcmode="lin" valueType="num">
                                      <p:cBhvr>
                                        <p:cTn id="9" dur="2000" fill="hold"/>
                                        <p:tgtEl>
                                          <p:spTgt spid="2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2000"/>
                                        <p:tgtEl>
                                          <p:spTgt spid="24"/>
                                        </p:tgtEl>
                                      </p:cBhvr>
                                    </p:animEffect>
                                    <p:anim calcmode="lin" valueType="num">
                                      <p:cBhvr>
                                        <p:cTn id="13" dur="2000" fill="hold"/>
                                        <p:tgtEl>
                                          <p:spTgt spid="24"/>
                                        </p:tgtEl>
                                        <p:attrNameLst>
                                          <p:attrName>ppt_w</p:attrName>
                                        </p:attrNameLst>
                                      </p:cBhvr>
                                      <p:tavLst>
                                        <p:tav tm="0" fmla="#ppt_w*sin(2.5*pi*$)">
                                          <p:val>
                                            <p:fltVal val="0"/>
                                          </p:val>
                                        </p:tav>
                                        <p:tav tm="100000">
                                          <p:val>
                                            <p:fltVal val="1"/>
                                          </p:val>
                                        </p:tav>
                                      </p:tavLst>
                                    </p:anim>
                                    <p:anim calcmode="lin" valueType="num">
                                      <p:cBhvr>
                                        <p:cTn id="14" dur="2000" fill="hold"/>
                                        <p:tgtEl>
                                          <p:spTgt spid="24"/>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000"/>
                                        <p:tgtEl>
                                          <p:spTgt spid="26"/>
                                        </p:tgtEl>
                                      </p:cBhvr>
                                    </p:animEffect>
                                    <p:anim calcmode="lin" valueType="num">
                                      <p:cBhvr>
                                        <p:cTn id="18" dur="2000" fill="hold"/>
                                        <p:tgtEl>
                                          <p:spTgt spid="26"/>
                                        </p:tgtEl>
                                        <p:attrNameLst>
                                          <p:attrName>ppt_w</p:attrName>
                                        </p:attrNameLst>
                                      </p:cBhvr>
                                      <p:tavLst>
                                        <p:tav tm="0" fmla="#ppt_w*sin(2.5*pi*$)">
                                          <p:val>
                                            <p:fltVal val="0"/>
                                          </p:val>
                                        </p:tav>
                                        <p:tav tm="100000">
                                          <p:val>
                                            <p:fltVal val="1"/>
                                          </p:val>
                                        </p:tav>
                                      </p:tavLst>
                                    </p:anim>
                                    <p:anim calcmode="lin" valueType="num">
                                      <p:cBhvr>
                                        <p:cTn id="19" dur="2000" fill="hold"/>
                                        <p:tgtEl>
                                          <p:spTgt spid="26"/>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anim calcmode="lin" valueType="num">
                                      <p:cBhvr>
                                        <p:cTn id="23" dur="2000" fill="hold"/>
                                        <p:tgtEl>
                                          <p:spTgt spid="28"/>
                                        </p:tgtEl>
                                        <p:attrNameLst>
                                          <p:attrName>ppt_w</p:attrName>
                                        </p:attrNameLst>
                                      </p:cBhvr>
                                      <p:tavLst>
                                        <p:tav tm="0" fmla="#ppt_w*sin(2.5*pi*$)">
                                          <p:val>
                                            <p:fltVal val="0"/>
                                          </p:val>
                                        </p:tav>
                                        <p:tav tm="100000">
                                          <p:val>
                                            <p:fltVal val="1"/>
                                          </p:val>
                                        </p:tav>
                                      </p:tavLst>
                                    </p:anim>
                                    <p:anim calcmode="lin" valueType="num">
                                      <p:cBhvr>
                                        <p:cTn id="24" dur="2000" fill="hold"/>
                                        <p:tgtEl>
                                          <p:spTgt spid="28"/>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anim calcmode="lin" valueType="num">
                                      <p:cBhvr>
                                        <p:cTn id="28" dur="2000" fill="hold"/>
                                        <p:tgtEl>
                                          <p:spTgt spid="30"/>
                                        </p:tgtEl>
                                        <p:attrNameLst>
                                          <p:attrName>ppt_w</p:attrName>
                                        </p:attrNameLst>
                                      </p:cBhvr>
                                      <p:tavLst>
                                        <p:tav tm="0" fmla="#ppt_w*sin(2.5*pi*$)">
                                          <p:val>
                                            <p:fltVal val="0"/>
                                          </p:val>
                                        </p:tav>
                                        <p:tav tm="100000">
                                          <p:val>
                                            <p:fltVal val="1"/>
                                          </p:val>
                                        </p:tav>
                                      </p:tavLst>
                                    </p:anim>
                                    <p:anim calcmode="lin" valueType="num">
                                      <p:cBhvr>
                                        <p:cTn id="29" dur="2000" fill="hold"/>
                                        <p:tgtEl>
                                          <p:spTgt spid="30"/>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2000"/>
                                        <p:tgtEl>
                                          <p:spTgt spid="32"/>
                                        </p:tgtEl>
                                      </p:cBhvr>
                                    </p:animEffect>
                                    <p:anim calcmode="lin" valueType="num">
                                      <p:cBhvr>
                                        <p:cTn id="33" dur="2000" fill="hold"/>
                                        <p:tgtEl>
                                          <p:spTgt spid="32"/>
                                        </p:tgtEl>
                                        <p:attrNameLst>
                                          <p:attrName>ppt_w</p:attrName>
                                        </p:attrNameLst>
                                      </p:cBhvr>
                                      <p:tavLst>
                                        <p:tav tm="0" fmla="#ppt_w*sin(2.5*pi*$)">
                                          <p:val>
                                            <p:fltVal val="0"/>
                                          </p:val>
                                        </p:tav>
                                        <p:tav tm="100000">
                                          <p:val>
                                            <p:fltVal val="1"/>
                                          </p:val>
                                        </p:tav>
                                      </p:tavLst>
                                    </p:anim>
                                    <p:anim calcmode="lin" valueType="num">
                                      <p:cBhvr>
                                        <p:cTn id="34" dur="2000" fill="hold"/>
                                        <p:tgtEl>
                                          <p:spTgt spid="32"/>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2000"/>
                                        <p:tgtEl>
                                          <p:spTgt spid="34"/>
                                        </p:tgtEl>
                                      </p:cBhvr>
                                    </p:animEffect>
                                    <p:anim calcmode="lin" valueType="num">
                                      <p:cBhvr>
                                        <p:cTn id="38" dur="2000" fill="hold"/>
                                        <p:tgtEl>
                                          <p:spTgt spid="34"/>
                                        </p:tgtEl>
                                        <p:attrNameLst>
                                          <p:attrName>ppt_w</p:attrName>
                                        </p:attrNameLst>
                                      </p:cBhvr>
                                      <p:tavLst>
                                        <p:tav tm="0" fmla="#ppt_w*sin(2.5*pi*$)">
                                          <p:val>
                                            <p:fltVal val="0"/>
                                          </p:val>
                                        </p:tav>
                                        <p:tav tm="100000">
                                          <p:val>
                                            <p:fltVal val="1"/>
                                          </p:val>
                                        </p:tav>
                                      </p:tavLst>
                                    </p:anim>
                                    <p:anim calcmode="lin" valueType="num">
                                      <p:cBhvr>
                                        <p:cTn id="39" dur="2000" fill="hold"/>
                                        <p:tgtEl>
                                          <p:spTgt spid="34"/>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2000"/>
                                        <p:tgtEl>
                                          <p:spTgt spid="36"/>
                                        </p:tgtEl>
                                      </p:cBhvr>
                                    </p:animEffect>
                                    <p:anim calcmode="lin" valueType="num">
                                      <p:cBhvr>
                                        <p:cTn id="43" dur="2000" fill="hold"/>
                                        <p:tgtEl>
                                          <p:spTgt spid="36"/>
                                        </p:tgtEl>
                                        <p:attrNameLst>
                                          <p:attrName>ppt_w</p:attrName>
                                        </p:attrNameLst>
                                      </p:cBhvr>
                                      <p:tavLst>
                                        <p:tav tm="0" fmla="#ppt_w*sin(2.5*pi*$)">
                                          <p:val>
                                            <p:fltVal val="0"/>
                                          </p:val>
                                        </p:tav>
                                        <p:tav tm="100000">
                                          <p:val>
                                            <p:fltVal val="1"/>
                                          </p:val>
                                        </p:tav>
                                      </p:tavLst>
                                    </p:anim>
                                    <p:anim calcmode="lin" valueType="num">
                                      <p:cBhvr>
                                        <p:cTn id="44" dur="2000" fill="hold"/>
                                        <p:tgtEl>
                                          <p:spTgt spid="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8" grpId="0"/>
      <p:bldP spid="30" grpId="0"/>
      <p:bldP spid="32" grpId="0"/>
      <p:bldP spid="34" grpId="0"/>
      <p:bldP spid="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82881" y="378823"/>
            <a:ext cx="11665130" cy="6204857"/>
            <a:chOff x="0" y="0"/>
            <a:chExt cx="22088955" cy="11026384"/>
          </a:xfrm>
        </p:grpSpPr>
        <p:grpSp>
          <p:nvGrpSpPr>
            <p:cNvPr id="4" name="Group 4"/>
            <p:cNvGrpSpPr/>
            <p:nvPr/>
          </p:nvGrpSpPr>
          <p:grpSpPr>
            <a:xfrm>
              <a:off x="292432" y="0"/>
              <a:ext cx="21796522" cy="11026384"/>
              <a:chOff x="0" y="0"/>
              <a:chExt cx="4305486" cy="2178051"/>
            </a:xfrm>
          </p:grpSpPr>
          <p:sp>
            <p:nvSpPr>
              <p:cNvPr id="5" name="Freeform 5"/>
              <p:cNvSpPr/>
              <p:nvPr/>
            </p:nvSpPr>
            <p:spPr>
              <a:xfrm>
                <a:off x="0" y="0"/>
                <a:ext cx="4305486" cy="2178051"/>
              </a:xfrm>
              <a:custGeom>
                <a:avLst/>
                <a:gdLst/>
                <a:ahLst/>
                <a:cxnLst/>
                <a:rect l="l" t="t" r="r" b="b"/>
                <a:pathLst>
                  <a:path w="4305486" h="2178051">
                    <a:moveTo>
                      <a:pt x="24153" y="0"/>
                    </a:moveTo>
                    <a:lnTo>
                      <a:pt x="4281333" y="0"/>
                    </a:lnTo>
                    <a:cubicBezTo>
                      <a:pt x="4287739" y="0"/>
                      <a:pt x="4293882" y="2545"/>
                      <a:pt x="4298412" y="7074"/>
                    </a:cubicBezTo>
                    <a:cubicBezTo>
                      <a:pt x="4302941" y="11604"/>
                      <a:pt x="4305486" y="17747"/>
                      <a:pt x="4305486" y="24153"/>
                    </a:cubicBezTo>
                    <a:lnTo>
                      <a:pt x="4305486" y="2153898"/>
                    </a:lnTo>
                    <a:cubicBezTo>
                      <a:pt x="4305486" y="2167237"/>
                      <a:pt x="4294672" y="2178051"/>
                      <a:pt x="4281333" y="2178051"/>
                    </a:cubicBezTo>
                    <a:lnTo>
                      <a:pt x="24153" y="2178051"/>
                    </a:lnTo>
                    <a:cubicBezTo>
                      <a:pt x="17747" y="2178051"/>
                      <a:pt x="11604" y="2175507"/>
                      <a:pt x="7074" y="2170977"/>
                    </a:cubicBezTo>
                    <a:cubicBezTo>
                      <a:pt x="2545" y="2166447"/>
                      <a:pt x="0" y="2160304"/>
                      <a:pt x="0" y="2153898"/>
                    </a:cubicBezTo>
                    <a:lnTo>
                      <a:pt x="0" y="24153"/>
                    </a:lnTo>
                    <a:cubicBezTo>
                      <a:pt x="0" y="10814"/>
                      <a:pt x="10814" y="0"/>
                      <a:pt x="24153" y="0"/>
                    </a:cubicBezTo>
                    <a:close/>
                  </a:path>
                </a:pathLst>
              </a:custGeom>
              <a:solidFill>
                <a:srgbClr val="FFFFFF"/>
              </a:solidFill>
            </p:spPr>
          </p:sp>
          <p:sp>
            <p:nvSpPr>
              <p:cNvPr id="6" name="TextBox 6"/>
              <p:cNvSpPr txBox="1"/>
              <p:nvPr/>
            </p:nvSpPr>
            <p:spPr>
              <a:xfrm>
                <a:off x="0" y="-38100"/>
                <a:ext cx="4305486" cy="2216151"/>
              </a:xfrm>
              <a:prstGeom prst="rect">
                <a:avLst/>
              </a:prstGeom>
            </p:spPr>
            <p:txBody>
              <a:bodyPr lIns="33867" tIns="33867" rIns="33867" bIns="33867" rtlCol="0" anchor="ctr"/>
              <a:lstStyle/>
              <a:p>
                <a:pPr algn="ctr">
                  <a:lnSpc>
                    <a:spcPts val="1775"/>
                  </a:lnSpc>
                </a:pPr>
                <a:endParaRPr sz="1200"/>
              </a:p>
            </p:txBody>
          </p:sp>
        </p:grpSp>
        <p:sp>
          <p:nvSpPr>
            <p:cNvPr id="7" name="Freeform 7"/>
            <p:cNvSpPr/>
            <p:nvPr/>
          </p:nvSpPr>
          <p:spPr>
            <a:xfrm>
              <a:off x="0" y="601326"/>
              <a:ext cx="1059409" cy="9812084"/>
            </a:xfrm>
            <a:custGeom>
              <a:avLst/>
              <a:gdLst/>
              <a:ahLst/>
              <a:cxnLst/>
              <a:rect l="l" t="t" r="r" b="b"/>
              <a:pathLst>
                <a:path w="1059409" h="9812084">
                  <a:moveTo>
                    <a:pt x="0" y="0"/>
                  </a:moveTo>
                  <a:lnTo>
                    <a:pt x="1059409" y="0"/>
                  </a:lnTo>
                  <a:lnTo>
                    <a:pt x="1059409" y="9812084"/>
                  </a:lnTo>
                  <a:lnTo>
                    <a:pt x="0" y="9812084"/>
                  </a:lnTo>
                  <a:lnTo>
                    <a:pt x="0" y="0"/>
                  </a:lnTo>
                  <a:close/>
                </a:path>
              </a:pathLst>
            </a:custGeom>
            <a:blipFill>
              <a:blip r:embed="rId1"/>
              <a:stretch>
                <a:fillRect l="-15773"/>
              </a:stretch>
            </a:blipFill>
          </p:spPr>
        </p:sp>
      </p:grpSp>
      <p:sp>
        <p:nvSpPr>
          <p:cNvPr id="8" name="Freeform 8"/>
          <p:cNvSpPr/>
          <p:nvPr/>
        </p:nvSpPr>
        <p:spPr>
          <a:xfrm rot="-7256644">
            <a:off x="10201591" y="-1006884"/>
            <a:ext cx="2799718" cy="3026723"/>
          </a:xfrm>
          <a:custGeom>
            <a:avLst/>
            <a:gdLst/>
            <a:ahLst/>
            <a:cxnLst/>
            <a:rect l="l" t="t" r="r" b="b"/>
            <a:pathLst>
              <a:path w="4199577" h="4540084">
                <a:moveTo>
                  <a:pt x="0" y="0"/>
                </a:moveTo>
                <a:lnTo>
                  <a:pt x="4199578" y="0"/>
                </a:lnTo>
                <a:lnTo>
                  <a:pt x="4199578" y="4540083"/>
                </a:lnTo>
                <a:lnTo>
                  <a:pt x="0" y="45400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079667" y="590731"/>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9"/>
          <p:cNvSpPr txBox="1"/>
          <p:nvPr/>
        </p:nvSpPr>
        <p:spPr>
          <a:xfrm>
            <a:off x="1829065" y="773624"/>
            <a:ext cx="1828800" cy="646331"/>
          </a:xfrm>
          <a:prstGeom prst="rect">
            <a:avLst/>
          </a:prstGeom>
          <a:noFill/>
        </p:spPr>
        <p:txBody>
          <a:bodyPr wrap="square" rtlCol="0">
            <a:spAutoFit/>
          </a:bodyPr>
          <a:lstStyle/>
          <a:p>
            <a:r>
              <a:rPr lang="vi-VN" sz="3600" b="1" u="sng" smtClean="0">
                <a:solidFill>
                  <a:srgbClr val="002060"/>
                </a:solidFill>
                <a:latin typeface="+mj-lt"/>
              </a:rPr>
              <a:t>Câu 8:</a:t>
            </a:r>
            <a:endParaRPr lang="en-US" sz="3600" b="1" u="sng">
              <a:solidFill>
                <a:srgbClr val="002060"/>
              </a:solidFill>
              <a:latin typeface="+mj-lt"/>
            </a:endParaRPr>
          </a:p>
        </p:txBody>
      </p:sp>
      <p:sp>
        <p:nvSpPr>
          <p:cNvPr id="11" name="TextBox 10"/>
          <p:cNvSpPr txBox="1"/>
          <p:nvPr/>
        </p:nvSpPr>
        <p:spPr>
          <a:xfrm>
            <a:off x="1079667" y="1602848"/>
            <a:ext cx="10102139" cy="2123658"/>
          </a:xfrm>
          <a:prstGeom prst="rect">
            <a:avLst/>
          </a:prstGeom>
          <a:noFill/>
        </p:spPr>
        <p:txBody>
          <a:bodyPr wrap="square" rtlCol="0">
            <a:spAutoFit/>
          </a:bodyPr>
          <a:lstStyle/>
          <a:p>
            <a:pPr algn="ctr"/>
            <a:r>
              <a:rPr lang="vi-VN" sz="6600" b="1" smtClean="0">
                <a:solidFill>
                  <a:srgbClr val="FF0000"/>
                </a:solidFill>
                <a:latin typeface="+mj-lt"/>
              </a:rPr>
              <a:t>Chúa Giêsu dạy phải vác điều gì mà theo Người?</a:t>
            </a:r>
            <a:endParaRPr lang="en-US" sz="6600" b="1">
              <a:solidFill>
                <a:srgbClr val="FF0000"/>
              </a:solidFill>
              <a:latin typeface="+mj-lt"/>
            </a:endParaRPr>
          </a:p>
        </p:txBody>
      </p:sp>
      <p:sp>
        <p:nvSpPr>
          <p:cNvPr id="12" name="Rounded Rectangle 11"/>
          <p:cNvSpPr/>
          <p:nvPr/>
        </p:nvSpPr>
        <p:spPr>
          <a:xfrm>
            <a:off x="1079667" y="426594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157081" y="4265944"/>
            <a:ext cx="653143" cy="923330"/>
          </a:xfrm>
          <a:prstGeom prst="rect">
            <a:avLst/>
          </a:prstGeom>
          <a:noFill/>
        </p:spPr>
        <p:txBody>
          <a:bodyPr wrap="square" rtlCol="0">
            <a:spAutoFit/>
          </a:bodyPr>
          <a:lstStyle/>
          <a:p>
            <a:r>
              <a:rPr lang="vi-VN" sz="5400" b="1" smtClean="0">
                <a:solidFill>
                  <a:srgbClr val="FFFF00"/>
                </a:solidFill>
                <a:latin typeface="+mj-lt"/>
              </a:rPr>
              <a:t>T</a:t>
            </a:r>
            <a:endParaRPr lang="en-US" sz="5400" b="1">
              <a:solidFill>
                <a:srgbClr val="FFFF00"/>
              </a:solidFill>
              <a:latin typeface="+mj-lt"/>
            </a:endParaRPr>
          </a:p>
        </p:txBody>
      </p:sp>
      <p:sp>
        <p:nvSpPr>
          <p:cNvPr id="23" name="Rounded Rectangle 22"/>
          <p:cNvSpPr/>
          <p:nvPr/>
        </p:nvSpPr>
        <p:spPr>
          <a:xfrm>
            <a:off x="2017876" y="426594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095290" y="4275816"/>
            <a:ext cx="653143" cy="923330"/>
          </a:xfrm>
          <a:prstGeom prst="rect">
            <a:avLst/>
          </a:prstGeom>
          <a:noFill/>
        </p:spPr>
        <p:txBody>
          <a:bodyPr wrap="square" rtlCol="0">
            <a:spAutoFit/>
          </a:bodyPr>
          <a:lstStyle/>
          <a:p>
            <a:r>
              <a:rPr lang="vi-VN" sz="5400" b="1" smtClean="0">
                <a:solidFill>
                  <a:srgbClr val="FFFF00"/>
                </a:solidFill>
                <a:latin typeface="+mj-lt"/>
              </a:rPr>
              <a:t>H</a:t>
            </a:r>
            <a:endParaRPr lang="en-US" sz="5400" b="1">
              <a:solidFill>
                <a:srgbClr val="FFFF00"/>
              </a:solidFill>
              <a:latin typeface="+mj-lt"/>
            </a:endParaRPr>
          </a:p>
        </p:txBody>
      </p:sp>
      <p:sp>
        <p:nvSpPr>
          <p:cNvPr id="25" name="Rounded Rectangle 24"/>
          <p:cNvSpPr/>
          <p:nvPr/>
        </p:nvSpPr>
        <p:spPr>
          <a:xfrm>
            <a:off x="2956085" y="426594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3033374" y="4290474"/>
            <a:ext cx="653143" cy="923330"/>
          </a:xfrm>
          <a:prstGeom prst="rect">
            <a:avLst/>
          </a:prstGeom>
          <a:noFill/>
        </p:spPr>
        <p:txBody>
          <a:bodyPr wrap="square" rtlCol="0">
            <a:spAutoFit/>
          </a:bodyPr>
          <a:lstStyle/>
          <a:p>
            <a:r>
              <a:rPr lang="vi-VN" sz="5400" b="1" smtClean="0">
                <a:solidFill>
                  <a:srgbClr val="FFFF00"/>
                </a:solidFill>
                <a:latin typeface="+mj-lt"/>
              </a:rPr>
              <a:t>Ậ</a:t>
            </a:r>
            <a:endParaRPr lang="en-US" sz="5400" b="1">
              <a:solidFill>
                <a:srgbClr val="FFFF00"/>
              </a:solidFill>
              <a:latin typeface="+mj-lt"/>
            </a:endParaRPr>
          </a:p>
        </p:txBody>
      </p:sp>
      <p:sp>
        <p:nvSpPr>
          <p:cNvPr id="27" name="Rounded Rectangle 26"/>
          <p:cNvSpPr/>
          <p:nvPr/>
        </p:nvSpPr>
        <p:spPr>
          <a:xfrm>
            <a:off x="3894294" y="426594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064377" y="4275816"/>
            <a:ext cx="653143" cy="923330"/>
          </a:xfrm>
          <a:prstGeom prst="rect">
            <a:avLst/>
          </a:prstGeom>
          <a:noFill/>
        </p:spPr>
        <p:txBody>
          <a:bodyPr wrap="square" rtlCol="0">
            <a:spAutoFit/>
          </a:bodyPr>
          <a:lstStyle/>
          <a:p>
            <a:r>
              <a:rPr lang="vi-VN" sz="5400" b="1" smtClean="0">
                <a:solidFill>
                  <a:srgbClr val="FFFF00"/>
                </a:solidFill>
                <a:latin typeface="+mj-lt"/>
              </a:rPr>
              <a:t>P</a:t>
            </a:r>
            <a:endParaRPr lang="en-US" sz="5400" b="1">
              <a:solidFill>
                <a:srgbClr val="FFFF00"/>
              </a:solidFill>
              <a:latin typeface="+mj-lt"/>
            </a:endParaRPr>
          </a:p>
        </p:txBody>
      </p:sp>
      <p:sp>
        <p:nvSpPr>
          <p:cNvPr id="29" name="Rounded Rectangle 28"/>
          <p:cNvSpPr/>
          <p:nvPr/>
        </p:nvSpPr>
        <p:spPr>
          <a:xfrm>
            <a:off x="4832503" y="426594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4897905" y="4290474"/>
            <a:ext cx="653143" cy="923330"/>
          </a:xfrm>
          <a:prstGeom prst="rect">
            <a:avLst/>
          </a:prstGeom>
          <a:noFill/>
        </p:spPr>
        <p:txBody>
          <a:bodyPr wrap="square" rtlCol="0">
            <a:spAutoFit/>
          </a:bodyPr>
          <a:lstStyle/>
          <a:p>
            <a:r>
              <a:rPr lang="vi-VN" sz="5400" b="1" smtClean="0">
                <a:solidFill>
                  <a:srgbClr val="FFFF00"/>
                </a:solidFill>
                <a:latin typeface="+mj-lt"/>
              </a:rPr>
              <a:t>G</a:t>
            </a:r>
            <a:endParaRPr lang="en-US" sz="5400" b="1">
              <a:solidFill>
                <a:srgbClr val="FFFF00"/>
              </a:solidFill>
              <a:latin typeface="+mj-lt"/>
            </a:endParaRPr>
          </a:p>
        </p:txBody>
      </p:sp>
      <p:sp>
        <p:nvSpPr>
          <p:cNvPr id="31" name="Rounded Rectangle 30"/>
          <p:cNvSpPr/>
          <p:nvPr/>
        </p:nvSpPr>
        <p:spPr>
          <a:xfrm>
            <a:off x="5770712" y="426594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966320" y="4277412"/>
            <a:ext cx="653143" cy="923330"/>
          </a:xfrm>
          <a:prstGeom prst="rect">
            <a:avLst/>
          </a:prstGeom>
          <a:noFill/>
        </p:spPr>
        <p:txBody>
          <a:bodyPr wrap="square" rtlCol="0">
            <a:spAutoFit/>
          </a:bodyPr>
          <a:lstStyle/>
          <a:p>
            <a:r>
              <a:rPr lang="vi-VN" sz="5400" b="1" smtClean="0">
                <a:solidFill>
                  <a:srgbClr val="FFFF00"/>
                </a:solidFill>
                <a:latin typeface="+mj-lt"/>
              </a:rPr>
              <a:t>I</a:t>
            </a:r>
            <a:endParaRPr lang="en-US" sz="5400" b="1">
              <a:solidFill>
                <a:srgbClr val="FFFF00"/>
              </a:solidFill>
              <a:latin typeface="+mj-lt"/>
            </a:endParaRPr>
          </a:p>
        </p:txBody>
      </p:sp>
      <p:sp>
        <p:nvSpPr>
          <p:cNvPr id="33" name="Rounded Rectangle 32"/>
          <p:cNvSpPr/>
          <p:nvPr/>
        </p:nvSpPr>
        <p:spPr>
          <a:xfrm>
            <a:off x="6708921" y="426594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6798379" y="4336288"/>
            <a:ext cx="653143" cy="923330"/>
          </a:xfrm>
          <a:prstGeom prst="rect">
            <a:avLst/>
          </a:prstGeom>
          <a:noFill/>
        </p:spPr>
        <p:txBody>
          <a:bodyPr wrap="square" rtlCol="0">
            <a:spAutoFit/>
          </a:bodyPr>
          <a:lstStyle/>
          <a:p>
            <a:r>
              <a:rPr lang="vi-VN" sz="5400" b="1" smtClean="0">
                <a:solidFill>
                  <a:srgbClr val="FFFF00"/>
                </a:solidFill>
                <a:latin typeface="+mj-lt"/>
              </a:rPr>
              <a:t>Á</a:t>
            </a:r>
            <a:endParaRPr lang="en-US" sz="5400" b="1">
              <a:solidFill>
                <a:srgbClr val="FFFF00"/>
              </a:solidFill>
              <a:latin typeface="+mj-lt"/>
            </a:endParaRPr>
          </a:p>
        </p:txBody>
      </p:sp>
      <p:sp>
        <p:nvSpPr>
          <p:cNvPr id="35" name="Rounded Rectangle 34"/>
          <p:cNvSpPr/>
          <p:nvPr/>
        </p:nvSpPr>
        <p:spPr>
          <a:xfrm>
            <a:off x="7647130" y="426594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7672933" y="4277412"/>
            <a:ext cx="653143" cy="923330"/>
          </a:xfrm>
          <a:prstGeom prst="rect">
            <a:avLst/>
          </a:prstGeom>
          <a:noFill/>
        </p:spPr>
        <p:txBody>
          <a:bodyPr wrap="square" rtlCol="0">
            <a:spAutoFit/>
          </a:bodyPr>
          <a:lstStyle/>
          <a:p>
            <a:r>
              <a:rPr lang="vi-VN" sz="5400" b="1" smtClean="0">
                <a:solidFill>
                  <a:srgbClr val="FFFF00"/>
                </a:solidFill>
                <a:latin typeface="+mj-lt"/>
              </a:rPr>
              <a:t>M</a:t>
            </a:r>
            <a:endParaRPr lang="en-US" sz="5400" b="1">
              <a:solidFill>
                <a:srgbClr val="FFFF00"/>
              </a:solidFill>
              <a:latin typeface="+mj-lt"/>
            </a:endParaRPr>
          </a:p>
        </p:txBody>
      </p:sp>
      <p:sp>
        <p:nvSpPr>
          <p:cNvPr id="37" name="Rounded Rectangle 36"/>
          <p:cNvSpPr/>
          <p:nvPr/>
        </p:nvSpPr>
        <p:spPr>
          <a:xfrm>
            <a:off x="8585339" y="426594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8793188" y="4336288"/>
            <a:ext cx="653143" cy="923330"/>
          </a:xfrm>
          <a:prstGeom prst="rect">
            <a:avLst/>
          </a:prstGeom>
          <a:noFill/>
        </p:spPr>
        <p:txBody>
          <a:bodyPr wrap="square" rtlCol="0">
            <a:spAutoFit/>
          </a:bodyPr>
          <a:lstStyle/>
          <a:p>
            <a:r>
              <a:rPr lang="vi-VN" sz="5400" b="1" smtClean="0">
                <a:solidFill>
                  <a:srgbClr val="FFFF00"/>
                </a:solidFill>
                <a:latin typeface="+mj-lt"/>
              </a:rPr>
              <a:t>Ì</a:t>
            </a:r>
            <a:endParaRPr lang="en-US" sz="5400" b="1">
              <a:solidFill>
                <a:srgbClr val="FFFF00"/>
              </a:solidFill>
              <a:latin typeface="+mj-lt"/>
            </a:endParaRPr>
          </a:p>
        </p:txBody>
      </p:sp>
      <p:sp>
        <p:nvSpPr>
          <p:cNvPr id="39" name="Rounded Rectangle 38"/>
          <p:cNvSpPr/>
          <p:nvPr/>
        </p:nvSpPr>
        <p:spPr>
          <a:xfrm>
            <a:off x="9523548" y="4265944"/>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9611013" y="4265944"/>
            <a:ext cx="653143" cy="923330"/>
          </a:xfrm>
          <a:prstGeom prst="rect">
            <a:avLst/>
          </a:prstGeom>
          <a:noFill/>
        </p:spPr>
        <p:txBody>
          <a:bodyPr wrap="square" rtlCol="0">
            <a:spAutoFit/>
          </a:bodyPr>
          <a:lstStyle/>
          <a:p>
            <a:r>
              <a:rPr lang="vi-VN" sz="5400" b="1" smtClean="0">
                <a:solidFill>
                  <a:srgbClr val="FFFF00"/>
                </a:solidFill>
                <a:latin typeface="+mj-lt"/>
              </a:rPr>
              <a:t>N</a:t>
            </a:r>
            <a:endParaRPr lang="en-US" sz="5400" b="1">
              <a:solidFill>
                <a:srgbClr val="FFFF00"/>
              </a:solidFill>
              <a:latin typeface="+mj-lt"/>
            </a:endParaRPr>
          </a:p>
        </p:txBody>
      </p:sp>
      <p:sp>
        <p:nvSpPr>
          <p:cNvPr id="41" name="Rounded Rectangle 40"/>
          <p:cNvSpPr/>
          <p:nvPr/>
        </p:nvSpPr>
        <p:spPr>
          <a:xfrm>
            <a:off x="10461757" y="4275130"/>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10549222" y="4275130"/>
            <a:ext cx="653143" cy="923330"/>
          </a:xfrm>
          <a:prstGeom prst="rect">
            <a:avLst/>
          </a:prstGeom>
          <a:noFill/>
        </p:spPr>
        <p:txBody>
          <a:bodyPr wrap="square" rtlCol="0">
            <a:spAutoFit/>
          </a:bodyPr>
          <a:lstStyle/>
          <a:p>
            <a:r>
              <a:rPr lang="vi-VN" sz="5400" b="1" smtClean="0">
                <a:solidFill>
                  <a:srgbClr val="FFFF00"/>
                </a:solidFill>
                <a:latin typeface="+mj-lt"/>
              </a:rPr>
              <a:t>H</a:t>
            </a:r>
            <a:endParaRPr lang="en-US" sz="5400" b="1">
              <a:solidFill>
                <a:srgbClr val="FFFF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anim calcmode="lin" valueType="num">
                                      <p:cBhvr>
                                        <p:cTn id="8" dur="2000" fill="hold"/>
                                        <p:tgtEl>
                                          <p:spTgt spid="22"/>
                                        </p:tgtEl>
                                        <p:attrNameLst>
                                          <p:attrName>ppt_w</p:attrName>
                                        </p:attrNameLst>
                                      </p:cBhvr>
                                      <p:tavLst>
                                        <p:tav tm="0" fmla="#ppt_w*sin(2.5*pi*$)">
                                          <p:val>
                                            <p:fltVal val="0"/>
                                          </p:val>
                                        </p:tav>
                                        <p:tav tm="100000">
                                          <p:val>
                                            <p:fltVal val="1"/>
                                          </p:val>
                                        </p:tav>
                                      </p:tavLst>
                                    </p:anim>
                                    <p:anim calcmode="lin" valueType="num">
                                      <p:cBhvr>
                                        <p:cTn id="9" dur="2000" fill="hold"/>
                                        <p:tgtEl>
                                          <p:spTgt spid="2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2000"/>
                                        <p:tgtEl>
                                          <p:spTgt spid="24"/>
                                        </p:tgtEl>
                                      </p:cBhvr>
                                    </p:animEffect>
                                    <p:anim calcmode="lin" valueType="num">
                                      <p:cBhvr>
                                        <p:cTn id="13" dur="2000" fill="hold"/>
                                        <p:tgtEl>
                                          <p:spTgt spid="24"/>
                                        </p:tgtEl>
                                        <p:attrNameLst>
                                          <p:attrName>ppt_w</p:attrName>
                                        </p:attrNameLst>
                                      </p:cBhvr>
                                      <p:tavLst>
                                        <p:tav tm="0" fmla="#ppt_w*sin(2.5*pi*$)">
                                          <p:val>
                                            <p:fltVal val="0"/>
                                          </p:val>
                                        </p:tav>
                                        <p:tav tm="100000">
                                          <p:val>
                                            <p:fltVal val="1"/>
                                          </p:val>
                                        </p:tav>
                                      </p:tavLst>
                                    </p:anim>
                                    <p:anim calcmode="lin" valueType="num">
                                      <p:cBhvr>
                                        <p:cTn id="14" dur="2000" fill="hold"/>
                                        <p:tgtEl>
                                          <p:spTgt spid="24"/>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000"/>
                                        <p:tgtEl>
                                          <p:spTgt spid="26"/>
                                        </p:tgtEl>
                                      </p:cBhvr>
                                    </p:animEffect>
                                    <p:anim calcmode="lin" valueType="num">
                                      <p:cBhvr>
                                        <p:cTn id="18" dur="2000" fill="hold"/>
                                        <p:tgtEl>
                                          <p:spTgt spid="26"/>
                                        </p:tgtEl>
                                        <p:attrNameLst>
                                          <p:attrName>ppt_w</p:attrName>
                                        </p:attrNameLst>
                                      </p:cBhvr>
                                      <p:tavLst>
                                        <p:tav tm="0" fmla="#ppt_w*sin(2.5*pi*$)">
                                          <p:val>
                                            <p:fltVal val="0"/>
                                          </p:val>
                                        </p:tav>
                                        <p:tav tm="100000">
                                          <p:val>
                                            <p:fltVal val="1"/>
                                          </p:val>
                                        </p:tav>
                                      </p:tavLst>
                                    </p:anim>
                                    <p:anim calcmode="lin" valueType="num">
                                      <p:cBhvr>
                                        <p:cTn id="19" dur="2000" fill="hold"/>
                                        <p:tgtEl>
                                          <p:spTgt spid="26"/>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anim calcmode="lin" valueType="num">
                                      <p:cBhvr>
                                        <p:cTn id="23" dur="2000" fill="hold"/>
                                        <p:tgtEl>
                                          <p:spTgt spid="28"/>
                                        </p:tgtEl>
                                        <p:attrNameLst>
                                          <p:attrName>ppt_w</p:attrName>
                                        </p:attrNameLst>
                                      </p:cBhvr>
                                      <p:tavLst>
                                        <p:tav tm="0" fmla="#ppt_w*sin(2.5*pi*$)">
                                          <p:val>
                                            <p:fltVal val="0"/>
                                          </p:val>
                                        </p:tav>
                                        <p:tav tm="100000">
                                          <p:val>
                                            <p:fltVal val="1"/>
                                          </p:val>
                                        </p:tav>
                                      </p:tavLst>
                                    </p:anim>
                                    <p:anim calcmode="lin" valueType="num">
                                      <p:cBhvr>
                                        <p:cTn id="24" dur="2000" fill="hold"/>
                                        <p:tgtEl>
                                          <p:spTgt spid="28"/>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anim calcmode="lin" valueType="num">
                                      <p:cBhvr>
                                        <p:cTn id="28" dur="2000" fill="hold"/>
                                        <p:tgtEl>
                                          <p:spTgt spid="30"/>
                                        </p:tgtEl>
                                        <p:attrNameLst>
                                          <p:attrName>ppt_w</p:attrName>
                                        </p:attrNameLst>
                                      </p:cBhvr>
                                      <p:tavLst>
                                        <p:tav tm="0" fmla="#ppt_w*sin(2.5*pi*$)">
                                          <p:val>
                                            <p:fltVal val="0"/>
                                          </p:val>
                                        </p:tav>
                                        <p:tav tm="100000">
                                          <p:val>
                                            <p:fltVal val="1"/>
                                          </p:val>
                                        </p:tav>
                                      </p:tavLst>
                                    </p:anim>
                                    <p:anim calcmode="lin" valueType="num">
                                      <p:cBhvr>
                                        <p:cTn id="29" dur="2000" fill="hold"/>
                                        <p:tgtEl>
                                          <p:spTgt spid="30"/>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2000"/>
                                        <p:tgtEl>
                                          <p:spTgt spid="32"/>
                                        </p:tgtEl>
                                      </p:cBhvr>
                                    </p:animEffect>
                                    <p:anim calcmode="lin" valueType="num">
                                      <p:cBhvr>
                                        <p:cTn id="33" dur="2000" fill="hold"/>
                                        <p:tgtEl>
                                          <p:spTgt spid="32"/>
                                        </p:tgtEl>
                                        <p:attrNameLst>
                                          <p:attrName>ppt_w</p:attrName>
                                        </p:attrNameLst>
                                      </p:cBhvr>
                                      <p:tavLst>
                                        <p:tav tm="0" fmla="#ppt_w*sin(2.5*pi*$)">
                                          <p:val>
                                            <p:fltVal val="0"/>
                                          </p:val>
                                        </p:tav>
                                        <p:tav tm="100000">
                                          <p:val>
                                            <p:fltVal val="1"/>
                                          </p:val>
                                        </p:tav>
                                      </p:tavLst>
                                    </p:anim>
                                    <p:anim calcmode="lin" valueType="num">
                                      <p:cBhvr>
                                        <p:cTn id="34" dur="2000" fill="hold"/>
                                        <p:tgtEl>
                                          <p:spTgt spid="32"/>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2000"/>
                                        <p:tgtEl>
                                          <p:spTgt spid="34"/>
                                        </p:tgtEl>
                                      </p:cBhvr>
                                    </p:animEffect>
                                    <p:anim calcmode="lin" valueType="num">
                                      <p:cBhvr>
                                        <p:cTn id="38" dur="2000" fill="hold"/>
                                        <p:tgtEl>
                                          <p:spTgt spid="34"/>
                                        </p:tgtEl>
                                        <p:attrNameLst>
                                          <p:attrName>ppt_w</p:attrName>
                                        </p:attrNameLst>
                                      </p:cBhvr>
                                      <p:tavLst>
                                        <p:tav tm="0" fmla="#ppt_w*sin(2.5*pi*$)">
                                          <p:val>
                                            <p:fltVal val="0"/>
                                          </p:val>
                                        </p:tav>
                                        <p:tav tm="100000">
                                          <p:val>
                                            <p:fltVal val="1"/>
                                          </p:val>
                                        </p:tav>
                                      </p:tavLst>
                                    </p:anim>
                                    <p:anim calcmode="lin" valueType="num">
                                      <p:cBhvr>
                                        <p:cTn id="39" dur="2000" fill="hold"/>
                                        <p:tgtEl>
                                          <p:spTgt spid="34"/>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2000"/>
                                        <p:tgtEl>
                                          <p:spTgt spid="36"/>
                                        </p:tgtEl>
                                      </p:cBhvr>
                                    </p:animEffect>
                                    <p:anim calcmode="lin" valueType="num">
                                      <p:cBhvr>
                                        <p:cTn id="43" dur="2000" fill="hold"/>
                                        <p:tgtEl>
                                          <p:spTgt spid="36"/>
                                        </p:tgtEl>
                                        <p:attrNameLst>
                                          <p:attrName>ppt_w</p:attrName>
                                        </p:attrNameLst>
                                      </p:cBhvr>
                                      <p:tavLst>
                                        <p:tav tm="0" fmla="#ppt_w*sin(2.5*pi*$)">
                                          <p:val>
                                            <p:fltVal val="0"/>
                                          </p:val>
                                        </p:tav>
                                        <p:tav tm="100000">
                                          <p:val>
                                            <p:fltVal val="1"/>
                                          </p:val>
                                        </p:tav>
                                      </p:tavLst>
                                    </p:anim>
                                    <p:anim calcmode="lin" valueType="num">
                                      <p:cBhvr>
                                        <p:cTn id="44" dur="2000" fill="hold"/>
                                        <p:tgtEl>
                                          <p:spTgt spid="36"/>
                                        </p:tgtEl>
                                        <p:attrNameLst>
                                          <p:attrName>ppt_h</p:attrName>
                                        </p:attrNameLst>
                                      </p:cBhvr>
                                      <p:tavLst>
                                        <p:tav tm="0">
                                          <p:val>
                                            <p:strVal val="#ppt_h"/>
                                          </p:val>
                                        </p:tav>
                                        <p:tav tm="100000">
                                          <p:val>
                                            <p:strVal val="#ppt_h"/>
                                          </p:val>
                                        </p:tav>
                                      </p:tavLst>
                                    </p:anim>
                                  </p:childTnLst>
                                </p:cTn>
                              </p:par>
                              <p:par>
                                <p:cTn id="45" presetID="45"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2000"/>
                                        <p:tgtEl>
                                          <p:spTgt spid="38"/>
                                        </p:tgtEl>
                                      </p:cBhvr>
                                    </p:animEffect>
                                    <p:anim calcmode="lin" valueType="num">
                                      <p:cBhvr>
                                        <p:cTn id="48" dur="2000" fill="hold"/>
                                        <p:tgtEl>
                                          <p:spTgt spid="38"/>
                                        </p:tgtEl>
                                        <p:attrNameLst>
                                          <p:attrName>ppt_w</p:attrName>
                                        </p:attrNameLst>
                                      </p:cBhvr>
                                      <p:tavLst>
                                        <p:tav tm="0" fmla="#ppt_w*sin(2.5*pi*$)">
                                          <p:val>
                                            <p:fltVal val="0"/>
                                          </p:val>
                                        </p:tav>
                                        <p:tav tm="100000">
                                          <p:val>
                                            <p:fltVal val="1"/>
                                          </p:val>
                                        </p:tav>
                                      </p:tavLst>
                                    </p:anim>
                                    <p:anim calcmode="lin" valueType="num">
                                      <p:cBhvr>
                                        <p:cTn id="49" dur="2000" fill="hold"/>
                                        <p:tgtEl>
                                          <p:spTgt spid="38"/>
                                        </p:tgtEl>
                                        <p:attrNameLst>
                                          <p:attrName>ppt_h</p:attrName>
                                        </p:attrNameLst>
                                      </p:cBhvr>
                                      <p:tavLst>
                                        <p:tav tm="0">
                                          <p:val>
                                            <p:strVal val="#ppt_h"/>
                                          </p:val>
                                        </p:tav>
                                        <p:tav tm="100000">
                                          <p:val>
                                            <p:strVal val="#ppt_h"/>
                                          </p:val>
                                        </p:tav>
                                      </p:tavLst>
                                    </p:anim>
                                  </p:childTnLst>
                                </p:cTn>
                              </p:par>
                              <p:par>
                                <p:cTn id="50" presetID="45" presetClass="entr" presetSubtype="0"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2000"/>
                                        <p:tgtEl>
                                          <p:spTgt spid="40"/>
                                        </p:tgtEl>
                                      </p:cBhvr>
                                    </p:animEffect>
                                    <p:anim calcmode="lin" valueType="num">
                                      <p:cBhvr>
                                        <p:cTn id="53" dur="2000" fill="hold"/>
                                        <p:tgtEl>
                                          <p:spTgt spid="40"/>
                                        </p:tgtEl>
                                        <p:attrNameLst>
                                          <p:attrName>ppt_w</p:attrName>
                                        </p:attrNameLst>
                                      </p:cBhvr>
                                      <p:tavLst>
                                        <p:tav tm="0" fmla="#ppt_w*sin(2.5*pi*$)">
                                          <p:val>
                                            <p:fltVal val="0"/>
                                          </p:val>
                                        </p:tav>
                                        <p:tav tm="100000">
                                          <p:val>
                                            <p:fltVal val="1"/>
                                          </p:val>
                                        </p:tav>
                                      </p:tavLst>
                                    </p:anim>
                                    <p:anim calcmode="lin" valueType="num">
                                      <p:cBhvr>
                                        <p:cTn id="54" dur="2000" fill="hold"/>
                                        <p:tgtEl>
                                          <p:spTgt spid="40"/>
                                        </p:tgtEl>
                                        <p:attrNameLst>
                                          <p:attrName>ppt_h</p:attrName>
                                        </p:attrNameLst>
                                      </p:cBhvr>
                                      <p:tavLst>
                                        <p:tav tm="0">
                                          <p:val>
                                            <p:strVal val="#ppt_h"/>
                                          </p:val>
                                        </p:tav>
                                        <p:tav tm="100000">
                                          <p:val>
                                            <p:strVal val="#ppt_h"/>
                                          </p:val>
                                        </p:tav>
                                      </p:tavLst>
                                    </p:anim>
                                  </p:childTnLst>
                                </p:cTn>
                              </p:par>
                              <p:par>
                                <p:cTn id="55" presetID="45"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fade">
                                      <p:cBhvr>
                                        <p:cTn id="57" dur="2000"/>
                                        <p:tgtEl>
                                          <p:spTgt spid="42"/>
                                        </p:tgtEl>
                                      </p:cBhvr>
                                    </p:animEffect>
                                    <p:anim calcmode="lin" valueType="num">
                                      <p:cBhvr>
                                        <p:cTn id="58" dur="2000" fill="hold"/>
                                        <p:tgtEl>
                                          <p:spTgt spid="42"/>
                                        </p:tgtEl>
                                        <p:attrNameLst>
                                          <p:attrName>ppt_w</p:attrName>
                                        </p:attrNameLst>
                                      </p:cBhvr>
                                      <p:tavLst>
                                        <p:tav tm="0" fmla="#ppt_w*sin(2.5*pi*$)">
                                          <p:val>
                                            <p:fltVal val="0"/>
                                          </p:val>
                                        </p:tav>
                                        <p:tav tm="100000">
                                          <p:val>
                                            <p:fltVal val="1"/>
                                          </p:val>
                                        </p:tav>
                                      </p:tavLst>
                                    </p:anim>
                                    <p:anim calcmode="lin" valueType="num">
                                      <p:cBhvr>
                                        <p:cTn id="59" dur="2000" fill="hold"/>
                                        <p:tgtEl>
                                          <p:spTgt spid="4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8" grpId="0"/>
      <p:bldP spid="30" grpId="0"/>
      <p:bldP spid="32" grpId="0"/>
      <p:bldP spid="34" grpId="0"/>
      <p:bldP spid="36" grpId="0"/>
      <p:bldP spid="38" grpId="0"/>
      <p:bldP spid="40" grpId="0"/>
      <p:bldP spid="4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82881" y="378823"/>
            <a:ext cx="11665130" cy="6204857"/>
            <a:chOff x="0" y="0"/>
            <a:chExt cx="22088955" cy="11026384"/>
          </a:xfrm>
        </p:grpSpPr>
        <p:grpSp>
          <p:nvGrpSpPr>
            <p:cNvPr id="4" name="Group 4"/>
            <p:cNvGrpSpPr/>
            <p:nvPr/>
          </p:nvGrpSpPr>
          <p:grpSpPr>
            <a:xfrm>
              <a:off x="292432" y="0"/>
              <a:ext cx="21796522" cy="11026384"/>
              <a:chOff x="0" y="0"/>
              <a:chExt cx="4305486" cy="2178051"/>
            </a:xfrm>
          </p:grpSpPr>
          <p:sp>
            <p:nvSpPr>
              <p:cNvPr id="5" name="Freeform 5"/>
              <p:cNvSpPr/>
              <p:nvPr/>
            </p:nvSpPr>
            <p:spPr>
              <a:xfrm>
                <a:off x="0" y="0"/>
                <a:ext cx="4305486" cy="2178051"/>
              </a:xfrm>
              <a:custGeom>
                <a:avLst/>
                <a:gdLst/>
                <a:ahLst/>
                <a:cxnLst/>
                <a:rect l="l" t="t" r="r" b="b"/>
                <a:pathLst>
                  <a:path w="4305486" h="2178051">
                    <a:moveTo>
                      <a:pt x="24153" y="0"/>
                    </a:moveTo>
                    <a:lnTo>
                      <a:pt x="4281333" y="0"/>
                    </a:lnTo>
                    <a:cubicBezTo>
                      <a:pt x="4287739" y="0"/>
                      <a:pt x="4293882" y="2545"/>
                      <a:pt x="4298412" y="7074"/>
                    </a:cubicBezTo>
                    <a:cubicBezTo>
                      <a:pt x="4302941" y="11604"/>
                      <a:pt x="4305486" y="17747"/>
                      <a:pt x="4305486" y="24153"/>
                    </a:cubicBezTo>
                    <a:lnTo>
                      <a:pt x="4305486" y="2153898"/>
                    </a:lnTo>
                    <a:cubicBezTo>
                      <a:pt x="4305486" y="2167237"/>
                      <a:pt x="4294672" y="2178051"/>
                      <a:pt x="4281333" y="2178051"/>
                    </a:cubicBezTo>
                    <a:lnTo>
                      <a:pt x="24153" y="2178051"/>
                    </a:lnTo>
                    <a:cubicBezTo>
                      <a:pt x="17747" y="2178051"/>
                      <a:pt x="11604" y="2175507"/>
                      <a:pt x="7074" y="2170977"/>
                    </a:cubicBezTo>
                    <a:cubicBezTo>
                      <a:pt x="2545" y="2166447"/>
                      <a:pt x="0" y="2160304"/>
                      <a:pt x="0" y="2153898"/>
                    </a:cubicBezTo>
                    <a:lnTo>
                      <a:pt x="0" y="24153"/>
                    </a:lnTo>
                    <a:cubicBezTo>
                      <a:pt x="0" y="10814"/>
                      <a:pt x="10814" y="0"/>
                      <a:pt x="24153" y="0"/>
                    </a:cubicBezTo>
                    <a:close/>
                  </a:path>
                </a:pathLst>
              </a:custGeom>
              <a:solidFill>
                <a:srgbClr val="FFFFFF"/>
              </a:solidFill>
            </p:spPr>
          </p:sp>
          <p:sp>
            <p:nvSpPr>
              <p:cNvPr id="6" name="TextBox 6"/>
              <p:cNvSpPr txBox="1"/>
              <p:nvPr/>
            </p:nvSpPr>
            <p:spPr>
              <a:xfrm>
                <a:off x="0" y="-38100"/>
                <a:ext cx="4305486" cy="2216151"/>
              </a:xfrm>
              <a:prstGeom prst="rect">
                <a:avLst/>
              </a:prstGeom>
            </p:spPr>
            <p:txBody>
              <a:bodyPr lIns="33867" tIns="33867" rIns="33867" bIns="33867" rtlCol="0" anchor="ctr"/>
              <a:lstStyle/>
              <a:p>
                <a:pPr algn="ctr">
                  <a:lnSpc>
                    <a:spcPts val="1775"/>
                  </a:lnSpc>
                </a:pPr>
                <a:endParaRPr sz="1200"/>
              </a:p>
            </p:txBody>
          </p:sp>
        </p:grpSp>
        <p:sp>
          <p:nvSpPr>
            <p:cNvPr id="7" name="Freeform 7"/>
            <p:cNvSpPr/>
            <p:nvPr/>
          </p:nvSpPr>
          <p:spPr>
            <a:xfrm>
              <a:off x="0" y="601326"/>
              <a:ext cx="1059409" cy="9812084"/>
            </a:xfrm>
            <a:custGeom>
              <a:avLst/>
              <a:gdLst/>
              <a:ahLst/>
              <a:cxnLst/>
              <a:rect l="l" t="t" r="r" b="b"/>
              <a:pathLst>
                <a:path w="1059409" h="9812084">
                  <a:moveTo>
                    <a:pt x="0" y="0"/>
                  </a:moveTo>
                  <a:lnTo>
                    <a:pt x="1059409" y="0"/>
                  </a:lnTo>
                  <a:lnTo>
                    <a:pt x="1059409" y="9812084"/>
                  </a:lnTo>
                  <a:lnTo>
                    <a:pt x="0" y="9812084"/>
                  </a:lnTo>
                  <a:lnTo>
                    <a:pt x="0" y="0"/>
                  </a:lnTo>
                  <a:close/>
                </a:path>
              </a:pathLst>
            </a:custGeom>
            <a:blipFill>
              <a:blip r:embed="rId1"/>
              <a:stretch>
                <a:fillRect l="-15773"/>
              </a:stretch>
            </a:blipFill>
          </p:spPr>
        </p:sp>
      </p:grpSp>
      <p:sp>
        <p:nvSpPr>
          <p:cNvPr id="8" name="Freeform 8"/>
          <p:cNvSpPr/>
          <p:nvPr/>
        </p:nvSpPr>
        <p:spPr>
          <a:xfrm rot="-7256644">
            <a:off x="10201591" y="-1006884"/>
            <a:ext cx="2799718" cy="3026723"/>
          </a:xfrm>
          <a:custGeom>
            <a:avLst/>
            <a:gdLst/>
            <a:ahLst/>
            <a:cxnLst/>
            <a:rect l="l" t="t" r="r" b="b"/>
            <a:pathLst>
              <a:path w="4199577" h="4540084">
                <a:moveTo>
                  <a:pt x="0" y="0"/>
                </a:moveTo>
                <a:lnTo>
                  <a:pt x="4199578" y="0"/>
                </a:lnTo>
                <a:lnTo>
                  <a:pt x="4199578" y="4540083"/>
                </a:lnTo>
                <a:lnTo>
                  <a:pt x="0" y="45400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079667" y="590731"/>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9"/>
          <p:cNvSpPr txBox="1"/>
          <p:nvPr/>
        </p:nvSpPr>
        <p:spPr>
          <a:xfrm>
            <a:off x="1829065" y="773624"/>
            <a:ext cx="1828800" cy="646331"/>
          </a:xfrm>
          <a:prstGeom prst="rect">
            <a:avLst/>
          </a:prstGeom>
          <a:noFill/>
        </p:spPr>
        <p:txBody>
          <a:bodyPr wrap="square" rtlCol="0">
            <a:spAutoFit/>
          </a:bodyPr>
          <a:lstStyle/>
          <a:p>
            <a:r>
              <a:rPr lang="vi-VN" sz="3600" b="1" u="sng" smtClean="0">
                <a:solidFill>
                  <a:srgbClr val="002060"/>
                </a:solidFill>
                <a:latin typeface="+mj-lt"/>
              </a:rPr>
              <a:t>Câu 9:</a:t>
            </a:r>
            <a:endParaRPr lang="en-US" sz="3600" b="1" u="sng">
              <a:solidFill>
                <a:srgbClr val="002060"/>
              </a:solidFill>
              <a:latin typeface="+mj-lt"/>
            </a:endParaRPr>
          </a:p>
        </p:txBody>
      </p:sp>
      <p:sp>
        <p:nvSpPr>
          <p:cNvPr id="11" name="TextBox 10"/>
          <p:cNvSpPr txBox="1"/>
          <p:nvPr/>
        </p:nvSpPr>
        <p:spPr>
          <a:xfrm>
            <a:off x="1079667" y="1733632"/>
            <a:ext cx="10102139" cy="2123658"/>
          </a:xfrm>
          <a:prstGeom prst="rect">
            <a:avLst/>
          </a:prstGeom>
          <a:noFill/>
        </p:spPr>
        <p:txBody>
          <a:bodyPr wrap="square" rtlCol="0">
            <a:spAutoFit/>
          </a:bodyPr>
          <a:lstStyle/>
          <a:p>
            <a:pPr algn="ctr"/>
            <a:r>
              <a:rPr lang="vi-VN" sz="6600" b="1" smtClean="0">
                <a:solidFill>
                  <a:srgbClr val="FF0000"/>
                </a:solidFill>
                <a:latin typeface="+mj-lt"/>
              </a:rPr>
              <a:t>Ai đành mất sự sống vì Chúa thì sẽ như thế nào?</a:t>
            </a:r>
            <a:endParaRPr lang="en-US" sz="6600" b="1">
              <a:solidFill>
                <a:srgbClr val="FF0000"/>
              </a:solidFill>
              <a:latin typeface="+mj-lt"/>
            </a:endParaRPr>
          </a:p>
        </p:txBody>
      </p:sp>
      <p:sp>
        <p:nvSpPr>
          <p:cNvPr id="12" name="Rounded Rectangle 11"/>
          <p:cNvSpPr/>
          <p:nvPr/>
        </p:nvSpPr>
        <p:spPr>
          <a:xfrm>
            <a:off x="1603148"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680562" y="4269959"/>
            <a:ext cx="653143" cy="923330"/>
          </a:xfrm>
          <a:prstGeom prst="rect">
            <a:avLst/>
          </a:prstGeom>
          <a:noFill/>
        </p:spPr>
        <p:txBody>
          <a:bodyPr wrap="square" rtlCol="0">
            <a:spAutoFit/>
          </a:bodyPr>
          <a:lstStyle/>
          <a:p>
            <a:r>
              <a:rPr lang="vi-VN" sz="5400" b="1" smtClean="0">
                <a:solidFill>
                  <a:srgbClr val="FFFF00"/>
                </a:solidFill>
                <a:latin typeface="+mj-lt"/>
              </a:rPr>
              <a:t>Đ</a:t>
            </a:r>
            <a:endParaRPr lang="en-US" sz="5400" b="1">
              <a:solidFill>
                <a:srgbClr val="FFFF00"/>
              </a:solidFill>
              <a:latin typeface="+mj-lt"/>
            </a:endParaRPr>
          </a:p>
        </p:txBody>
      </p:sp>
      <p:sp>
        <p:nvSpPr>
          <p:cNvPr id="23" name="Rounded Rectangle 22"/>
          <p:cNvSpPr/>
          <p:nvPr/>
        </p:nvSpPr>
        <p:spPr>
          <a:xfrm>
            <a:off x="2541357"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618919" y="4313299"/>
            <a:ext cx="653143" cy="923330"/>
          </a:xfrm>
          <a:prstGeom prst="rect">
            <a:avLst/>
          </a:prstGeom>
          <a:noFill/>
        </p:spPr>
        <p:txBody>
          <a:bodyPr wrap="square" rtlCol="0">
            <a:spAutoFit/>
          </a:bodyPr>
          <a:lstStyle/>
          <a:p>
            <a:r>
              <a:rPr lang="vi-VN" sz="5400" b="1" smtClean="0">
                <a:solidFill>
                  <a:srgbClr val="FFFF00"/>
                </a:solidFill>
                <a:latin typeface="+mj-lt"/>
              </a:rPr>
              <a:t>Ư</a:t>
            </a:r>
            <a:endParaRPr lang="en-US" sz="5400" b="1">
              <a:solidFill>
                <a:srgbClr val="FFFF00"/>
              </a:solidFill>
              <a:latin typeface="+mj-lt"/>
            </a:endParaRPr>
          </a:p>
        </p:txBody>
      </p:sp>
      <p:sp>
        <p:nvSpPr>
          <p:cNvPr id="25" name="Rounded Rectangle 24"/>
          <p:cNvSpPr/>
          <p:nvPr/>
        </p:nvSpPr>
        <p:spPr>
          <a:xfrm>
            <a:off x="3479566"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3535636" y="4279831"/>
            <a:ext cx="653143" cy="923330"/>
          </a:xfrm>
          <a:prstGeom prst="rect">
            <a:avLst/>
          </a:prstGeom>
          <a:noFill/>
        </p:spPr>
        <p:txBody>
          <a:bodyPr wrap="square" rtlCol="0">
            <a:spAutoFit/>
          </a:bodyPr>
          <a:lstStyle/>
          <a:p>
            <a:r>
              <a:rPr lang="vi-VN" sz="5400" b="1" smtClean="0">
                <a:solidFill>
                  <a:srgbClr val="FFFF00"/>
                </a:solidFill>
                <a:latin typeface="+mj-lt"/>
              </a:rPr>
              <a:t>Ợ</a:t>
            </a:r>
            <a:endParaRPr lang="en-US" sz="5400" b="1">
              <a:solidFill>
                <a:srgbClr val="FFFF00"/>
              </a:solidFill>
              <a:latin typeface="+mj-lt"/>
            </a:endParaRPr>
          </a:p>
        </p:txBody>
      </p:sp>
      <p:sp>
        <p:nvSpPr>
          <p:cNvPr id="27" name="Rounded Rectangle 26"/>
          <p:cNvSpPr/>
          <p:nvPr/>
        </p:nvSpPr>
        <p:spPr>
          <a:xfrm>
            <a:off x="4417775"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495189" y="4269959"/>
            <a:ext cx="653143" cy="923330"/>
          </a:xfrm>
          <a:prstGeom prst="rect">
            <a:avLst/>
          </a:prstGeom>
          <a:noFill/>
        </p:spPr>
        <p:txBody>
          <a:bodyPr wrap="square" rtlCol="0">
            <a:spAutoFit/>
          </a:bodyPr>
          <a:lstStyle/>
          <a:p>
            <a:r>
              <a:rPr lang="vi-VN" sz="5400" b="1" smtClean="0">
                <a:solidFill>
                  <a:srgbClr val="FFFF00"/>
                </a:solidFill>
                <a:latin typeface="+mj-lt"/>
              </a:rPr>
              <a:t>C</a:t>
            </a:r>
            <a:endParaRPr lang="en-US" sz="5400" b="1">
              <a:solidFill>
                <a:srgbClr val="FFFF00"/>
              </a:solidFill>
              <a:latin typeface="+mj-lt"/>
            </a:endParaRPr>
          </a:p>
        </p:txBody>
      </p:sp>
      <p:sp>
        <p:nvSpPr>
          <p:cNvPr id="29" name="Rounded Rectangle 28"/>
          <p:cNvSpPr/>
          <p:nvPr/>
        </p:nvSpPr>
        <p:spPr>
          <a:xfrm>
            <a:off x="5355984"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5476284" y="4294489"/>
            <a:ext cx="653143" cy="923330"/>
          </a:xfrm>
          <a:prstGeom prst="rect">
            <a:avLst/>
          </a:prstGeom>
          <a:noFill/>
        </p:spPr>
        <p:txBody>
          <a:bodyPr wrap="square" rtlCol="0">
            <a:spAutoFit/>
          </a:bodyPr>
          <a:lstStyle/>
          <a:p>
            <a:r>
              <a:rPr lang="vi-VN" sz="5400" b="1" smtClean="0">
                <a:solidFill>
                  <a:srgbClr val="FFFF00"/>
                </a:solidFill>
                <a:latin typeface="+mj-lt"/>
              </a:rPr>
              <a:t>S</a:t>
            </a:r>
            <a:endParaRPr lang="en-US" sz="5400" b="1">
              <a:solidFill>
                <a:srgbClr val="FFFF00"/>
              </a:solidFill>
              <a:latin typeface="+mj-lt"/>
            </a:endParaRPr>
          </a:p>
        </p:txBody>
      </p:sp>
      <p:sp>
        <p:nvSpPr>
          <p:cNvPr id="31" name="Rounded Rectangle 30"/>
          <p:cNvSpPr/>
          <p:nvPr/>
        </p:nvSpPr>
        <p:spPr>
          <a:xfrm>
            <a:off x="6294193"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6371607" y="4250861"/>
            <a:ext cx="653143" cy="923330"/>
          </a:xfrm>
          <a:prstGeom prst="rect">
            <a:avLst/>
          </a:prstGeom>
          <a:noFill/>
        </p:spPr>
        <p:txBody>
          <a:bodyPr wrap="square" rtlCol="0">
            <a:spAutoFit/>
          </a:bodyPr>
          <a:lstStyle/>
          <a:p>
            <a:r>
              <a:rPr lang="vi-VN" sz="5400" b="1" smtClean="0">
                <a:solidFill>
                  <a:srgbClr val="FFFF00"/>
                </a:solidFill>
                <a:latin typeface="+mj-lt"/>
              </a:rPr>
              <a:t>Ự</a:t>
            </a:r>
            <a:endParaRPr lang="en-US" sz="5400" b="1">
              <a:solidFill>
                <a:srgbClr val="FFFF00"/>
              </a:solidFill>
              <a:latin typeface="+mj-lt"/>
            </a:endParaRPr>
          </a:p>
        </p:txBody>
      </p:sp>
      <p:sp>
        <p:nvSpPr>
          <p:cNvPr id="33" name="Rounded Rectangle 32"/>
          <p:cNvSpPr/>
          <p:nvPr/>
        </p:nvSpPr>
        <p:spPr>
          <a:xfrm>
            <a:off x="7232402"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7387894" y="4269959"/>
            <a:ext cx="653143" cy="923330"/>
          </a:xfrm>
          <a:prstGeom prst="rect">
            <a:avLst/>
          </a:prstGeom>
          <a:noFill/>
        </p:spPr>
        <p:txBody>
          <a:bodyPr wrap="square" rtlCol="0">
            <a:spAutoFit/>
          </a:bodyPr>
          <a:lstStyle/>
          <a:p>
            <a:r>
              <a:rPr lang="vi-VN" sz="5400" b="1" smtClean="0">
                <a:solidFill>
                  <a:srgbClr val="FFFF00"/>
                </a:solidFill>
                <a:latin typeface="+mj-lt"/>
              </a:rPr>
              <a:t>S</a:t>
            </a:r>
            <a:endParaRPr lang="en-US" sz="5400" b="1">
              <a:solidFill>
                <a:srgbClr val="FFFF00"/>
              </a:solidFill>
              <a:latin typeface="+mj-lt"/>
            </a:endParaRPr>
          </a:p>
        </p:txBody>
      </p:sp>
      <p:sp>
        <p:nvSpPr>
          <p:cNvPr id="35" name="Rounded Rectangle 34"/>
          <p:cNvSpPr/>
          <p:nvPr/>
        </p:nvSpPr>
        <p:spPr>
          <a:xfrm>
            <a:off x="8170611"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8247900" y="4368923"/>
            <a:ext cx="653143" cy="923330"/>
          </a:xfrm>
          <a:prstGeom prst="rect">
            <a:avLst/>
          </a:prstGeom>
          <a:noFill/>
        </p:spPr>
        <p:txBody>
          <a:bodyPr wrap="square" rtlCol="0">
            <a:spAutoFit/>
          </a:bodyPr>
          <a:lstStyle/>
          <a:p>
            <a:r>
              <a:rPr lang="vi-VN" sz="5400" b="1" smtClean="0">
                <a:solidFill>
                  <a:srgbClr val="FFFF00"/>
                </a:solidFill>
                <a:latin typeface="+mj-lt"/>
              </a:rPr>
              <a:t>Ố</a:t>
            </a:r>
            <a:endParaRPr lang="en-US" sz="5400" b="1">
              <a:solidFill>
                <a:srgbClr val="FFFF00"/>
              </a:solidFill>
              <a:latin typeface="+mj-lt"/>
            </a:endParaRPr>
          </a:p>
        </p:txBody>
      </p:sp>
      <p:sp>
        <p:nvSpPr>
          <p:cNvPr id="37" name="Rounded Rectangle 36"/>
          <p:cNvSpPr/>
          <p:nvPr/>
        </p:nvSpPr>
        <p:spPr>
          <a:xfrm>
            <a:off x="9108820"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9186234" y="4269959"/>
            <a:ext cx="653143" cy="923330"/>
          </a:xfrm>
          <a:prstGeom prst="rect">
            <a:avLst/>
          </a:prstGeom>
          <a:noFill/>
        </p:spPr>
        <p:txBody>
          <a:bodyPr wrap="square" rtlCol="0">
            <a:spAutoFit/>
          </a:bodyPr>
          <a:lstStyle/>
          <a:p>
            <a:r>
              <a:rPr lang="vi-VN" sz="5400" b="1" smtClean="0">
                <a:solidFill>
                  <a:srgbClr val="FFFF00"/>
                </a:solidFill>
                <a:latin typeface="+mj-lt"/>
              </a:rPr>
              <a:t>N</a:t>
            </a:r>
            <a:endParaRPr lang="en-US" sz="5400" b="1">
              <a:solidFill>
                <a:srgbClr val="FFFF00"/>
              </a:solidFill>
              <a:latin typeface="+mj-lt"/>
            </a:endParaRPr>
          </a:p>
        </p:txBody>
      </p:sp>
      <p:sp>
        <p:nvSpPr>
          <p:cNvPr id="39" name="Rounded Rectangle 38"/>
          <p:cNvSpPr/>
          <p:nvPr/>
        </p:nvSpPr>
        <p:spPr>
          <a:xfrm>
            <a:off x="10047029"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10092188" y="4269959"/>
            <a:ext cx="653143" cy="923330"/>
          </a:xfrm>
          <a:prstGeom prst="rect">
            <a:avLst/>
          </a:prstGeom>
          <a:noFill/>
        </p:spPr>
        <p:txBody>
          <a:bodyPr wrap="square" rtlCol="0">
            <a:spAutoFit/>
          </a:bodyPr>
          <a:lstStyle/>
          <a:p>
            <a:r>
              <a:rPr lang="vi-VN" sz="5400" b="1" smtClean="0">
                <a:solidFill>
                  <a:srgbClr val="FFFF00"/>
                </a:solidFill>
                <a:latin typeface="+mj-lt"/>
              </a:rPr>
              <a:t>G</a:t>
            </a:r>
            <a:endParaRPr lang="en-US" sz="5400" b="1">
              <a:solidFill>
                <a:srgbClr val="FFFF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000"/>
                                        <p:tgtEl>
                                          <p:spTgt spid="24"/>
                                        </p:tgtEl>
                                      </p:cBhvr>
                                    </p:animEffect>
                                    <p:anim calcmode="lin" valueType="num">
                                      <p:cBhvr>
                                        <p:cTn id="8" dur="2000" fill="hold"/>
                                        <p:tgtEl>
                                          <p:spTgt spid="24"/>
                                        </p:tgtEl>
                                        <p:attrNameLst>
                                          <p:attrName>ppt_w</p:attrName>
                                        </p:attrNameLst>
                                      </p:cBhvr>
                                      <p:tavLst>
                                        <p:tav tm="0" fmla="#ppt_w*sin(2.5*pi*$)">
                                          <p:val>
                                            <p:fltVal val="0"/>
                                          </p:val>
                                        </p:tav>
                                        <p:tav tm="100000">
                                          <p:val>
                                            <p:fltVal val="1"/>
                                          </p:val>
                                        </p:tav>
                                      </p:tavLst>
                                    </p:anim>
                                    <p:anim calcmode="lin" valueType="num">
                                      <p:cBhvr>
                                        <p:cTn id="9" dur="2000" fill="hold"/>
                                        <p:tgtEl>
                                          <p:spTgt spid="24"/>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000"/>
                                        <p:tgtEl>
                                          <p:spTgt spid="22"/>
                                        </p:tgtEl>
                                      </p:cBhvr>
                                    </p:animEffect>
                                    <p:anim calcmode="lin" valueType="num">
                                      <p:cBhvr>
                                        <p:cTn id="13" dur="2000" fill="hold"/>
                                        <p:tgtEl>
                                          <p:spTgt spid="22"/>
                                        </p:tgtEl>
                                        <p:attrNameLst>
                                          <p:attrName>ppt_w</p:attrName>
                                        </p:attrNameLst>
                                      </p:cBhvr>
                                      <p:tavLst>
                                        <p:tav tm="0" fmla="#ppt_w*sin(2.5*pi*$)">
                                          <p:val>
                                            <p:fltVal val="0"/>
                                          </p:val>
                                        </p:tav>
                                        <p:tav tm="100000">
                                          <p:val>
                                            <p:fltVal val="1"/>
                                          </p:val>
                                        </p:tav>
                                      </p:tavLst>
                                    </p:anim>
                                    <p:anim calcmode="lin" valueType="num">
                                      <p:cBhvr>
                                        <p:cTn id="14" dur="2000" fill="hold"/>
                                        <p:tgtEl>
                                          <p:spTgt spid="22"/>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000"/>
                                        <p:tgtEl>
                                          <p:spTgt spid="26"/>
                                        </p:tgtEl>
                                      </p:cBhvr>
                                    </p:animEffect>
                                    <p:anim calcmode="lin" valueType="num">
                                      <p:cBhvr>
                                        <p:cTn id="18" dur="2000" fill="hold"/>
                                        <p:tgtEl>
                                          <p:spTgt spid="26"/>
                                        </p:tgtEl>
                                        <p:attrNameLst>
                                          <p:attrName>ppt_w</p:attrName>
                                        </p:attrNameLst>
                                      </p:cBhvr>
                                      <p:tavLst>
                                        <p:tav tm="0" fmla="#ppt_w*sin(2.5*pi*$)">
                                          <p:val>
                                            <p:fltVal val="0"/>
                                          </p:val>
                                        </p:tav>
                                        <p:tav tm="100000">
                                          <p:val>
                                            <p:fltVal val="1"/>
                                          </p:val>
                                        </p:tav>
                                      </p:tavLst>
                                    </p:anim>
                                    <p:anim calcmode="lin" valueType="num">
                                      <p:cBhvr>
                                        <p:cTn id="19" dur="2000" fill="hold"/>
                                        <p:tgtEl>
                                          <p:spTgt spid="26"/>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anim calcmode="lin" valueType="num">
                                      <p:cBhvr>
                                        <p:cTn id="23" dur="2000" fill="hold"/>
                                        <p:tgtEl>
                                          <p:spTgt spid="28"/>
                                        </p:tgtEl>
                                        <p:attrNameLst>
                                          <p:attrName>ppt_w</p:attrName>
                                        </p:attrNameLst>
                                      </p:cBhvr>
                                      <p:tavLst>
                                        <p:tav tm="0" fmla="#ppt_w*sin(2.5*pi*$)">
                                          <p:val>
                                            <p:fltVal val="0"/>
                                          </p:val>
                                        </p:tav>
                                        <p:tav tm="100000">
                                          <p:val>
                                            <p:fltVal val="1"/>
                                          </p:val>
                                        </p:tav>
                                      </p:tavLst>
                                    </p:anim>
                                    <p:anim calcmode="lin" valueType="num">
                                      <p:cBhvr>
                                        <p:cTn id="24" dur="2000" fill="hold"/>
                                        <p:tgtEl>
                                          <p:spTgt spid="28"/>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anim calcmode="lin" valueType="num">
                                      <p:cBhvr>
                                        <p:cTn id="28" dur="2000" fill="hold"/>
                                        <p:tgtEl>
                                          <p:spTgt spid="30"/>
                                        </p:tgtEl>
                                        <p:attrNameLst>
                                          <p:attrName>ppt_w</p:attrName>
                                        </p:attrNameLst>
                                      </p:cBhvr>
                                      <p:tavLst>
                                        <p:tav tm="0" fmla="#ppt_w*sin(2.5*pi*$)">
                                          <p:val>
                                            <p:fltVal val="0"/>
                                          </p:val>
                                        </p:tav>
                                        <p:tav tm="100000">
                                          <p:val>
                                            <p:fltVal val="1"/>
                                          </p:val>
                                        </p:tav>
                                      </p:tavLst>
                                    </p:anim>
                                    <p:anim calcmode="lin" valueType="num">
                                      <p:cBhvr>
                                        <p:cTn id="29" dur="2000" fill="hold"/>
                                        <p:tgtEl>
                                          <p:spTgt spid="30"/>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2000"/>
                                        <p:tgtEl>
                                          <p:spTgt spid="32"/>
                                        </p:tgtEl>
                                      </p:cBhvr>
                                    </p:animEffect>
                                    <p:anim calcmode="lin" valueType="num">
                                      <p:cBhvr>
                                        <p:cTn id="33" dur="2000" fill="hold"/>
                                        <p:tgtEl>
                                          <p:spTgt spid="32"/>
                                        </p:tgtEl>
                                        <p:attrNameLst>
                                          <p:attrName>ppt_w</p:attrName>
                                        </p:attrNameLst>
                                      </p:cBhvr>
                                      <p:tavLst>
                                        <p:tav tm="0" fmla="#ppt_w*sin(2.5*pi*$)">
                                          <p:val>
                                            <p:fltVal val="0"/>
                                          </p:val>
                                        </p:tav>
                                        <p:tav tm="100000">
                                          <p:val>
                                            <p:fltVal val="1"/>
                                          </p:val>
                                        </p:tav>
                                      </p:tavLst>
                                    </p:anim>
                                    <p:anim calcmode="lin" valueType="num">
                                      <p:cBhvr>
                                        <p:cTn id="34" dur="2000" fill="hold"/>
                                        <p:tgtEl>
                                          <p:spTgt spid="32"/>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2000"/>
                                        <p:tgtEl>
                                          <p:spTgt spid="34"/>
                                        </p:tgtEl>
                                      </p:cBhvr>
                                    </p:animEffect>
                                    <p:anim calcmode="lin" valueType="num">
                                      <p:cBhvr>
                                        <p:cTn id="38" dur="2000" fill="hold"/>
                                        <p:tgtEl>
                                          <p:spTgt spid="34"/>
                                        </p:tgtEl>
                                        <p:attrNameLst>
                                          <p:attrName>ppt_w</p:attrName>
                                        </p:attrNameLst>
                                      </p:cBhvr>
                                      <p:tavLst>
                                        <p:tav tm="0" fmla="#ppt_w*sin(2.5*pi*$)">
                                          <p:val>
                                            <p:fltVal val="0"/>
                                          </p:val>
                                        </p:tav>
                                        <p:tav tm="100000">
                                          <p:val>
                                            <p:fltVal val="1"/>
                                          </p:val>
                                        </p:tav>
                                      </p:tavLst>
                                    </p:anim>
                                    <p:anim calcmode="lin" valueType="num">
                                      <p:cBhvr>
                                        <p:cTn id="39" dur="2000" fill="hold"/>
                                        <p:tgtEl>
                                          <p:spTgt spid="34"/>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2000"/>
                                        <p:tgtEl>
                                          <p:spTgt spid="36"/>
                                        </p:tgtEl>
                                      </p:cBhvr>
                                    </p:animEffect>
                                    <p:anim calcmode="lin" valueType="num">
                                      <p:cBhvr>
                                        <p:cTn id="43" dur="2000" fill="hold"/>
                                        <p:tgtEl>
                                          <p:spTgt spid="36"/>
                                        </p:tgtEl>
                                        <p:attrNameLst>
                                          <p:attrName>ppt_w</p:attrName>
                                        </p:attrNameLst>
                                      </p:cBhvr>
                                      <p:tavLst>
                                        <p:tav tm="0" fmla="#ppt_w*sin(2.5*pi*$)">
                                          <p:val>
                                            <p:fltVal val="0"/>
                                          </p:val>
                                        </p:tav>
                                        <p:tav tm="100000">
                                          <p:val>
                                            <p:fltVal val="1"/>
                                          </p:val>
                                        </p:tav>
                                      </p:tavLst>
                                    </p:anim>
                                    <p:anim calcmode="lin" valueType="num">
                                      <p:cBhvr>
                                        <p:cTn id="44" dur="2000" fill="hold"/>
                                        <p:tgtEl>
                                          <p:spTgt spid="36"/>
                                        </p:tgtEl>
                                        <p:attrNameLst>
                                          <p:attrName>ppt_h</p:attrName>
                                        </p:attrNameLst>
                                      </p:cBhvr>
                                      <p:tavLst>
                                        <p:tav tm="0">
                                          <p:val>
                                            <p:strVal val="#ppt_h"/>
                                          </p:val>
                                        </p:tav>
                                        <p:tav tm="100000">
                                          <p:val>
                                            <p:strVal val="#ppt_h"/>
                                          </p:val>
                                        </p:tav>
                                      </p:tavLst>
                                    </p:anim>
                                  </p:childTnLst>
                                </p:cTn>
                              </p:par>
                              <p:par>
                                <p:cTn id="45" presetID="45"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2000"/>
                                        <p:tgtEl>
                                          <p:spTgt spid="38"/>
                                        </p:tgtEl>
                                      </p:cBhvr>
                                    </p:animEffect>
                                    <p:anim calcmode="lin" valueType="num">
                                      <p:cBhvr>
                                        <p:cTn id="48" dur="2000" fill="hold"/>
                                        <p:tgtEl>
                                          <p:spTgt spid="38"/>
                                        </p:tgtEl>
                                        <p:attrNameLst>
                                          <p:attrName>ppt_w</p:attrName>
                                        </p:attrNameLst>
                                      </p:cBhvr>
                                      <p:tavLst>
                                        <p:tav tm="0" fmla="#ppt_w*sin(2.5*pi*$)">
                                          <p:val>
                                            <p:fltVal val="0"/>
                                          </p:val>
                                        </p:tav>
                                        <p:tav tm="100000">
                                          <p:val>
                                            <p:fltVal val="1"/>
                                          </p:val>
                                        </p:tav>
                                      </p:tavLst>
                                    </p:anim>
                                    <p:anim calcmode="lin" valueType="num">
                                      <p:cBhvr>
                                        <p:cTn id="49" dur="2000" fill="hold"/>
                                        <p:tgtEl>
                                          <p:spTgt spid="38"/>
                                        </p:tgtEl>
                                        <p:attrNameLst>
                                          <p:attrName>ppt_h</p:attrName>
                                        </p:attrNameLst>
                                      </p:cBhvr>
                                      <p:tavLst>
                                        <p:tav tm="0">
                                          <p:val>
                                            <p:strVal val="#ppt_h"/>
                                          </p:val>
                                        </p:tav>
                                        <p:tav tm="100000">
                                          <p:val>
                                            <p:strVal val="#ppt_h"/>
                                          </p:val>
                                        </p:tav>
                                      </p:tavLst>
                                    </p:anim>
                                  </p:childTnLst>
                                </p:cTn>
                              </p:par>
                              <p:par>
                                <p:cTn id="50" presetID="45" presetClass="entr" presetSubtype="0"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2000"/>
                                        <p:tgtEl>
                                          <p:spTgt spid="40"/>
                                        </p:tgtEl>
                                      </p:cBhvr>
                                    </p:animEffect>
                                    <p:anim calcmode="lin" valueType="num">
                                      <p:cBhvr>
                                        <p:cTn id="53" dur="2000" fill="hold"/>
                                        <p:tgtEl>
                                          <p:spTgt spid="40"/>
                                        </p:tgtEl>
                                        <p:attrNameLst>
                                          <p:attrName>ppt_w</p:attrName>
                                        </p:attrNameLst>
                                      </p:cBhvr>
                                      <p:tavLst>
                                        <p:tav tm="0" fmla="#ppt_w*sin(2.5*pi*$)">
                                          <p:val>
                                            <p:fltVal val="0"/>
                                          </p:val>
                                        </p:tav>
                                        <p:tav tm="100000">
                                          <p:val>
                                            <p:fltVal val="1"/>
                                          </p:val>
                                        </p:tav>
                                      </p:tavLst>
                                    </p:anim>
                                    <p:anim calcmode="lin" valueType="num">
                                      <p:cBhvr>
                                        <p:cTn id="54" dur="2000" fill="hold"/>
                                        <p:tgtEl>
                                          <p:spTgt spid="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8" grpId="0"/>
      <p:bldP spid="30" grpId="0"/>
      <p:bldP spid="32" grpId="0"/>
      <p:bldP spid="34" grpId="0"/>
      <p:bldP spid="36" grpId="0"/>
      <p:bldP spid="38" grpId="0"/>
      <p:bldP spid="4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82881" y="378823"/>
            <a:ext cx="11665130" cy="6204857"/>
            <a:chOff x="0" y="0"/>
            <a:chExt cx="22088955" cy="11026384"/>
          </a:xfrm>
        </p:grpSpPr>
        <p:grpSp>
          <p:nvGrpSpPr>
            <p:cNvPr id="4" name="Group 4"/>
            <p:cNvGrpSpPr/>
            <p:nvPr/>
          </p:nvGrpSpPr>
          <p:grpSpPr>
            <a:xfrm>
              <a:off x="292432" y="0"/>
              <a:ext cx="21796522" cy="11026384"/>
              <a:chOff x="0" y="0"/>
              <a:chExt cx="4305486" cy="2178051"/>
            </a:xfrm>
          </p:grpSpPr>
          <p:sp>
            <p:nvSpPr>
              <p:cNvPr id="5" name="Freeform 5"/>
              <p:cNvSpPr/>
              <p:nvPr/>
            </p:nvSpPr>
            <p:spPr>
              <a:xfrm>
                <a:off x="0" y="0"/>
                <a:ext cx="4305486" cy="2178051"/>
              </a:xfrm>
              <a:custGeom>
                <a:avLst/>
                <a:gdLst/>
                <a:ahLst/>
                <a:cxnLst/>
                <a:rect l="l" t="t" r="r" b="b"/>
                <a:pathLst>
                  <a:path w="4305486" h="2178051">
                    <a:moveTo>
                      <a:pt x="24153" y="0"/>
                    </a:moveTo>
                    <a:lnTo>
                      <a:pt x="4281333" y="0"/>
                    </a:lnTo>
                    <a:cubicBezTo>
                      <a:pt x="4287739" y="0"/>
                      <a:pt x="4293882" y="2545"/>
                      <a:pt x="4298412" y="7074"/>
                    </a:cubicBezTo>
                    <a:cubicBezTo>
                      <a:pt x="4302941" y="11604"/>
                      <a:pt x="4305486" y="17747"/>
                      <a:pt x="4305486" y="24153"/>
                    </a:cubicBezTo>
                    <a:lnTo>
                      <a:pt x="4305486" y="2153898"/>
                    </a:lnTo>
                    <a:cubicBezTo>
                      <a:pt x="4305486" y="2167237"/>
                      <a:pt x="4294672" y="2178051"/>
                      <a:pt x="4281333" y="2178051"/>
                    </a:cubicBezTo>
                    <a:lnTo>
                      <a:pt x="24153" y="2178051"/>
                    </a:lnTo>
                    <a:cubicBezTo>
                      <a:pt x="17747" y="2178051"/>
                      <a:pt x="11604" y="2175507"/>
                      <a:pt x="7074" y="2170977"/>
                    </a:cubicBezTo>
                    <a:cubicBezTo>
                      <a:pt x="2545" y="2166447"/>
                      <a:pt x="0" y="2160304"/>
                      <a:pt x="0" y="2153898"/>
                    </a:cubicBezTo>
                    <a:lnTo>
                      <a:pt x="0" y="24153"/>
                    </a:lnTo>
                    <a:cubicBezTo>
                      <a:pt x="0" y="10814"/>
                      <a:pt x="10814" y="0"/>
                      <a:pt x="24153" y="0"/>
                    </a:cubicBezTo>
                    <a:close/>
                  </a:path>
                </a:pathLst>
              </a:custGeom>
              <a:solidFill>
                <a:srgbClr val="FFFFFF"/>
              </a:solidFill>
            </p:spPr>
          </p:sp>
          <p:sp>
            <p:nvSpPr>
              <p:cNvPr id="6" name="TextBox 6"/>
              <p:cNvSpPr txBox="1"/>
              <p:nvPr/>
            </p:nvSpPr>
            <p:spPr>
              <a:xfrm>
                <a:off x="0" y="-38100"/>
                <a:ext cx="4305486" cy="2216151"/>
              </a:xfrm>
              <a:prstGeom prst="rect">
                <a:avLst/>
              </a:prstGeom>
            </p:spPr>
            <p:txBody>
              <a:bodyPr lIns="33867" tIns="33867" rIns="33867" bIns="33867" rtlCol="0" anchor="ctr"/>
              <a:lstStyle/>
              <a:p>
                <a:pPr algn="ctr">
                  <a:lnSpc>
                    <a:spcPts val="1775"/>
                  </a:lnSpc>
                </a:pPr>
                <a:endParaRPr sz="1200"/>
              </a:p>
            </p:txBody>
          </p:sp>
        </p:grpSp>
        <p:sp>
          <p:nvSpPr>
            <p:cNvPr id="7" name="Freeform 7"/>
            <p:cNvSpPr/>
            <p:nvPr/>
          </p:nvSpPr>
          <p:spPr>
            <a:xfrm>
              <a:off x="0" y="601326"/>
              <a:ext cx="1059409" cy="9812084"/>
            </a:xfrm>
            <a:custGeom>
              <a:avLst/>
              <a:gdLst/>
              <a:ahLst/>
              <a:cxnLst/>
              <a:rect l="l" t="t" r="r" b="b"/>
              <a:pathLst>
                <a:path w="1059409" h="9812084">
                  <a:moveTo>
                    <a:pt x="0" y="0"/>
                  </a:moveTo>
                  <a:lnTo>
                    <a:pt x="1059409" y="0"/>
                  </a:lnTo>
                  <a:lnTo>
                    <a:pt x="1059409" y="9812084"/>
                  </a:lnTo>
                  <a:lnTo>
                    <a:pt x="0" y="9812084"/>
                  </a:lnTo>
                  <a:lnTo>
                    <a:pt x="0" y="0"/>
                  </a:lnTo>
                  <a:close/>
                </a:path>
              </a:pathLst>
            </a:custGeom>
            <a:blipFill>
              <a:blip r:embed="rId1"/>
              <a:stretch>
                <a:fillRect l="-15773"/>
              </a:stretch>
            </a:blipFill>
          </p:spPr>
        </p:sp>
      </p:grpSp>
      <p:sp>
        <p:nvSpPr>
          <p:cNvPr id="8" name="Freeform 8"/>
          <p:cNvSpPr/>
          <p:nvPr/>
        </p:nvSpPr>
        <p:spPr>
          <a:xfrm rot="-7256644">
            <a:off x="10201591" y="-1006884"/>
            <a:ext cx="2799718" cy="3026723"/>
          </a:xfrm>
          <a:custGeom>
            <a:avLst/>
            <a:gdLst/>
            <a:ahLst/>
            <a:cxnLst/>
            <a:rect l="l" t="t" r="r" b="b"/>
            <a:pathLst>
              <a:path w="4199577" h="4540084">
                <a:moveTo>
                  <a:pt x="0" y="0"/>
                </a:moveTo>
                <a:lnTo>
                  <a:pt x="4199578" y="0"/>
                </a:lnTo>
                <a:lnTo>
                  <a:pt x="4199578" y="4540083"/>
                </a:lnTo>
                <a:lnTo>
                  <a:pt x="0" y="45400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079667" y="590731"/>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9"/>
          <p:cNvSpPr txBox="1"/>
          <p:nvPr/>
        </p:nvSpPr>
        <p:spPr>
          <a:xfrm>
            <a:off x="1829065" y="773624"/>
            <a:ext cx="1828800" cy="646331"/>
          </a:xfrm>
          <a:prstGeom prst="rect">
            <a:avLst/>
          </a:prstGeom>
          <a:noFill/>
        </p:spPr>
        <p:txBody>
          <a:bodyPr wrap="square" rtlCol="0">
            <a:spAutoFit/>
          </a:bodyPr>
          <a:lstStyle/>
          <a:p>
            <a:r>
              <a:rPr lang="vi-VN" sz="3600" b="1" u="sng" smtClean="0">
                <a:solidFill>
                  <a:srgbClr val="002060"/>
                </a:solidFill>
                <a:latin typeface="+mj-lt"/>
              </a:rPr>
              <a:t>Câu 10:</a:t>
            </a:r>
            <a:endParaRPr lang="en-US" sz="3600" b="1" u="sng">
              <a:solidFill>
                <a:srgbClr val="002060"/>
              </a:solidFill>
              <a:latin typeface="+mj-lt"/>
            </a:endParaRPr>
          </a:p>
        </p:txBody>
      </p:sp>
      <p:sp>
        <p:nvSpPr>
          <p:cNvPr id="11" name="TextBox 10"/>
          <p:cNvSpPr txBox="1"/>
          <p:nvPr/>
        </p:nvSpPr>
        <p:spPr>
          <a:xfrm>
            <a:off x="1079667" y="1602848"/>
            <a:ext cx="10102139" cy="2123658"/>
          </a:xfrm>
          <a:prstGeom prst="rect">
            <a:avLst/>
          </a:prstGeom>
          <a:noFill/>
        </p:spPr>
        <p:txBody>
          <a:bodyPr wrap="square" rtlCol="0">
            <a:spAutoFit/>
          </a:bodyPr>
          <a:lstStyle/>
          <a:p>
            <a:pPr algn="ctr"/>
            <a:r>
              <a:rPr lang="vi-VN" sz="6600" b="1" smtClean="0">
                <a:solidFill>
                  <a:srgbClr val="FF0000"/>
                </a:solidFill>
                <a:latin typeface="+mj-lt"/>
              </a:rPr>
              <a:t>Chúa sẽ trả công cho mỗi người tùy theo điều gì?</a:t>
            </a:r>
            <a:endParaRPr lang="en-US" sz="6600" b="1">
              <a:solidFill>
                <a:srgbClr val="FF0000"/>
              </a:solidFill>
              <a:latin typeface="+mj-lt"/>
            </a:endParaRPr>
          </a:p>
        </p:txBody>
      </p:sp>
      <p:sp>
        <p:nvSpPr>
          <p:cNvPr id="12" name="Rounded Rectangle 11"/>
          <p:cNvSpPr/>
          <p:nvPr/>
        </p:nvSpPr>
        <p:spPr>
          <a:xfrm>
            <a:off x="1829065"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906479" y="4275488"/>
            <a:ext cx="653143" cy="923330"/>
          </a:xfrm>
          <a:prstGeom prst="rect">
            <a:avLst/>
          </a:prstGeom>
          <a:noFill/>
        </p:spPr>
        <p:txBody>
          <a:bodyPr wrap="square" rtlCol="0">
            <a:spAutoFit/>
          </a:bodyPr>
          <a:lstStyle/>
          <a:p>
            <a:r>
              <a:rPr lang="vi-VN" sz="5400" b="1" smtClean="0">
                <a:solidFill>
                  <a:srgbClr val="FFFF00"/>
                </a:solidFill>
                <a:latin typeface="+mj-lt"/>
              </a:rPr>
              <a:t>V</a:t>
            </a:r>
            <a:endParaRPr lang="en-US" sz="5400" b="1">
              <a:solidFill>
                <a:srgbClr val="FFFF00"/>
              </a:solidFill>
              <a:latin typeface="+mj-lt"/>
            </a:endParaRPr>
          </a:p>
        </p:txBody>
      </p:sp>
      <p:sp>
        <p:nvSpPr>
          <p:cNvPr id="23" name="Rounded Rectangle 22"/>
          <p:cNvSpPr/>
          <p:nvPr/>
        </p:nvSpPr>
        <p:spPr>
          <a:xfrm>
            <a:off x="2767274"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988497" y="4300018"/>
            <a:ext cx="653143" cy="923330"/>
          </a:xfrm>
          <a:prstGeom prst="rect">
            <a:avLst/>
          </a:prstGeom>
          <a:noFill/>
        </p:spPr>
        <p:txBody>
          <a:bodyPr wrap="square" rtlCol="0">
            <a:spAutoFit/>
          </a:bodyPr>
          <a:lstStyle/>
          <a:p>
            <a:r>
              <a:rPr lang="vi-VN" sz="5400" b="1" smtClean="0">
                <a:solidFill>
                  <a:srgbClr val="FFFF00"/>
                </a:solidFill>
                <a:latin typeface="+mj-lt"/>
              </a:rPr>
              <a:t>I</a:t>
            </a:r>
            <a:endParaRPr lang="en-US" sz="5400" b="1">
              <a:solidFill>
                <a:srgbClr val="FFFF00"/>
              </a:solidFill>
              <a:latin typeface="+mj-lt"/>
            </a:endParaRPr>
          </a:p>
        </p:txBody>
      </p:sp>
      <p:sp>
        <p:nvSpPr>
          <p:cNvPr id="25" name="Rounded Rectangle 24"/>
          <p:cNvSpPr/>
          <p:nvPr/>
        </p:nvSpPr>
        <p:spPr>
          <a:xfrm>
            <a:off x="3705483"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3821892" y="4275488"/>
            <a:ext cx="653143" cy="923330"/>
          </a:xfrm>
          <a:prstGeom prst="rect">
            <a:avLst/>
          </a:prstGeom>
          <a:noFill/>
        </p:spPr>
        <p:txBody>
          <a:bodyPr wrap="square" rtlCol="0">
            <a:spAutoFit/>
          </a:bodyPr>
          <a:lstStyle/>
          <a:p>
            <a:r>
              <a:rPr lang="vi-VN" sz="5400" b="1" smtClean="0">
                <a:solidFill>
                  <a:srgbClr val="FFFF00"/>
                </a:solidFill>
                <a:latin typeface="+mj-lt"/>
              </a:rPr>
              <a:t>Ệ</a:t>
            </a:r>
            <a:endParaRPr lang="en-US" sz="5400" b="1">
              <a:solidFill>
                <a:srgbClr val="FFFF00"/>
              </a:solidFill>
              <a:latin typeface="+mj-lt"/>
            </a:endParaRPr>
          </a:p>
        </p:txBody>
      </p:sp>
      <p:sp>
        <p:nvSpPr>
          <p:cNvPr id="27" name="Rounded Rectangle 26"/>
          <p:cNvSpPr/>
          <p:nvPr/>
        </p:nvSpPr>
        <p:spPr>
          <a:xfrm>
            <a:off x="4643692"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721106" y="4275488"/>
            <a:ext cx="653143" cy="923330"/>
          </a:xfrm>
          <a:prstGeom prst="rect">
            <a:avLst/>
          </a:prstGeom>
          <a:noFill/>
        </p:spPr>
        <p:txBody>
          <a:bodyPr wrap="square" rtlCol="0">
            <a:spAutoFit/>
          </a:bodyPr>
          <a:lstStyle/>
          <a:p>
            <a:r>
              <a:rPr lang="vi-VN" sz="5400" b="1" smtClean="0">
                <a:solidFill>
                  <a:srgbClr val="FFFF00"/>
                </a:solidFill>
                <a:latin typeface="+mj-lt"/>
              </a:rPr>
              <a:t>C</a:t>
            </a:r>
            <a:endParaRPr lang="en-US" sz="5400" b="1">
              <a:solidFill>
                <a:srgbClr val="FFFF00"/>
              </a:solidFill>
              <a:latin typeface="+mj-lt"/>
            </a:endParaRPr>
          </a:p>
        </p:txBody>
      </p:sp>
      <p:sp>
        <p:nvSpPr>
          <p:cNvPr id="29" name="Rounded Rectangle 28"/>
          <p:cNvSpPr/>
          <p:nvPr/>
        </p:nvSpPr>
        <p:spPr>
          <a:xfrm>
            <a:off x="5581901"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5664739" y="4256390"/>
            <a:ext cx="653143" cy="923330"/>
          </a:xfrm>
          <a:prstGeom prst="rect">
            <a:avLst/>
          </a:prstGeom>
          <a:noFill/>
        </p:spPr>
        <p:txBody>
          <a:bodyPr wrap="square" rtlCol="0">
            <a:spAutoFit/>
          </a:bodyPr>
          <a:lstStyle/>
          <a:p>
            <a:r>
              <a:rPr lang="vi-VN" sz="5400" b="1" smtClean="0">
                <a:solidFill>
                  <a:srgbClr val="FFFF00"/>
                </a:solidFill>
                <a:latin typeface="+mj-lt"/>
              </a:rPr>
              <a:t>H</a:t>
            </a:r>
            <a:endParaRPr lang="en-US" sz="5400" b="1">
              <a:solidFill>
                <a:srgbClr val="FFFF00"/>
              </a:solidFill>
              <a:latin typeface="+mj-lt"/>
            </a:endParaRPr>
          </a:p>
        </p:txBody>
      </p:sp>
      <p:sp>
        <p:nvSpPr>
          <p:cNvPr id="31" name="Rounded Rectangle 30"/>
          <p:cNvSpPr/>
          <p:nvPr/>
        </p:nvSpPr>
        <p:spPr>
          <a:xfrm>
            <a:off x="6520110"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6612112" y="4267858"/>
            <a:ext cx="653143" cy="923330"/>
          </a:xfrm>
          <a:prstGeom prst="rect">
            <a:avLst/>
          </a:prstGeom>
          <a:noFill/>
        </p:spPr>
        <p:txBody>
          <a:bodyPr wrap="square" rtlCol="0">
            <a:spAutoFit/>
          </a:bodyPr>
          <a:lstStyle/>
          <a:p>
            <a:r>
              <a:rPr lang="vi-VN" sz="5400" b="1" smtClean="0">
                <a:solidFill>
                  <a:srgbClr val="FFFF00"/>
                </a:solidFill>
                <a:latin typeface="+mj-lt"/>
              </a:rPr>
              <a:t>Ọ</a:t>
            </a:r>
            <a:endParaRPr lang="en-US" sz="5400" b="1">
              <a:solidFill>
                <a:srgbClr val="FFFF00"/>
              </a:solidFill>
              <a:latin typeface="+mj-lt"/>
            </a:endParaRPr>
          </a:p>
        </p:txBody>
      </p:sp>
      <p:sp>
        <p:nvSpPr>
          <p:cNvPr id="33" name="Rounded Rectangle 32"/>
          <p:cNvSpPr/>
          <p:nvPr/>
        </p:nvSpPr>
        <p:spPr>
          <a:xfrm>
            <a:off x="7458319"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7588808" y="4275488"/>
            <a:ext cx="653143" cy="923330"/>
          </a:xfrm>
          <a:prstGeom prst="rect">
            <a:avLst/>
          </a:prstGeom>
          <a:noFill/>
        </p:spPr>
        <p:txBody>
          <a:bodyPr wrap="square" rtlCol="0">
            <a:spAutoFit/>
          </a:bodyPr>
          <a:lstStyle/>
          <a:p>
            <a:r>
              <a:rPr lang="vi-VN" sz="5400" b="1" smtClean="0">
                <a:solidFill>
                  <a:srgbClr val="FFFF00"/>
                </a:solidFill>
                <a:latin typeface="+mj-lt"/>
              </a:rPr>
              <a:t>L</a:t>
            </a:r>
            <a:endParaRPr lang="en-US" sz="5400" b="1">
              <a:solidFill>
                <a:srgbClr val="FFFF00"/>
              </a:solidFill>
              <a:latin typeface="+mj-lt"/>
            </a:endParaRPr>
          </a:p>
        </p:txBody>
      </p:sp>
      <p:sp>
        <p:nvSpPr>
          <p:cNvPr id="35" name="Rounded Rectangle 34"/>
          <p:cNvSpPr/>
          <p:nvPr/>
        </p:nvSpPr>
        <p:spPr>
          <a:xfrm>
            <a:off x="8396528"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8503118" y="4345832"/>
            <a:ext cx="653143" cy="923330"/>
          </a:xfrm>
          <a:prstGeom prst="rect">
            <a:avLst/>
          </a:prstGeom>
          <a:noFill/>
        </p:spPr>
        <p:txBody>
          <a:bodyPr wrap="square" rtlCol="0">
            <a:spAutoFit/>
          </a:bodyPr>
          <a:lstStyle/>
          <a:p>
            <a:r>
              <a:rPr lang="vi-VN" sz="5400" b="1" smtClean="0">
                <a:solidFill>
                  <a:srgbClr val="FFFF00"/>
                </a:solidFill>
                <a:latin typeface="+mj-lt"/>
              </a:rPr>
              <a:t>À</a:t>
            </a:r>
            <a:endParaRPr lang="en-US" sz="5400" b="1">
              <a:solidFill>
                <a:srgbClr val="FFFF00"/>
              </a:solidFill>
              <a:latin typeface="+mj-lt"/>
            </a:endParaRPr>
          </a:p>
        </p:txBody>
      </p:sp>
      <p:sp>
        <p:nvSpPr>
          <p:cNvPr id="37" name="Rounded Rectangle 36"/>
          <p:cNvSpPr/>
          <p:nvPr/>
        </p:nvSpPr>
        <p:spPr>
          <a:xfrm>
            <a:off x="9334737" y="4275488"/>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9402332" y="4275488"/>
            <a:ext cx="653143" cy="923330"/>
          </a:xfrm>
          <a:prstGeom prst="rect">
            <a:avLst/>
          </a:prstGeom>
          <a:noFill/>
        </p:spPr>
        <p:txBody>
          <a:bodyPr wrap="square" rtlCol="0">
            <a:spAutoFit/>
          </a:bodyPr>
          <a:lstStyle/>
          <a:p>
            <a:r>
              <a:rPr lang="vi-VN" sz="5400" b="1" smtClean="0">
                <a:solidFill>
                  <a:srgbClr val="FFFF00"/>
                </a:solidFill>
                <a:latin typeface="+mj-lt"/>
              </a:rPr>
              <a:t>M</a:t>
            </a:r>
            <a:endParaRPr lang="en-US" sz="5400" b="1">
              <a:solidFill>
                <a:srgbClr val="FFFF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000"/>
                                        <p:tgtEl>
                                          <p:spTgt spid="24"/>
                                        </p:tgtEl>
                                      </p:cBhvr>
                                    </p:animEffect>
                                    <p:anim calcmode="lin" valueType="num">
                                      <p:cBhvr>
                                        <p:cTn id="8" dur="2000" fill="hold"/>
                                        <p:tgtEl>
                                          <p:spTgt spid="24"/>
                                        </p:tgtEl>
                                        <p:attrNameLst>
                                          <p:attrName>ppt_w</p:attrName>
                                        </p:attrNameLst>
                                      </p:cBhvr>
                                      <p:tavLst>
                                        <p:tav tm="0" fmla="#ppt_w*sin(2.5*pi*$)">
                                          <p:val>
                                            <p:fltVal val="0"/>
                                          </p:val>
                                        </p:tav>
                                        <p:tav tm="100000">
                                          <p:val>
                                            <p:fltVal val="1"/>
                                          </p:val>
                                        </p:tav>
                                      </p:tavLst>
                                    </p:anim>
                                    <p:anim calcmode="lin" valueType="num">
                                      <p:cBhvr>
                                        <p:cTn id="9" dur="2000" fill="hold"/>
                                        <p:tgtEl>
                                          <p:spTgt spid="24"/>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000"/>
                                        <p:tgtEl>
                                          <p:spTgt spid="22"/>
                                        </p:tgtEl>
                                      </p:cBhvr>
                                    </p:animEffect>
                                    <p:anim calcmode="lin" valueType="num">
                                      <p:cBhvr>
                                        <p:cTn id="13" dur="2000" fill="hold"/>
                                        <p:tgtEl>
                                          <p:spTgt spid="22"/>
                                        </p:tgtEl>
                                        <p:attrNameLst>
                                          <p:attrName>ppt_w</p:attrName>
                                        </p:attrNameLst>
                                      </p:cBhvr>
                                      <p:tavLst>
                                        <p:tav tm="0" fmla="#ppt_w*sin(2.5*pi*$)">
                                          <p:val>
                                            <p:fltVal val="0"/>
                                          </p:val>
                                        </p:tav>
                                        <p:tav tm="100000">
                                          <p:val>
                                            <p:fltVal val="1"/>
                                          </p:val>
                                        </p:tav>
                                      </p:tavLst>
                                    </p:anim>
                                    <p:anim calcmode="lin" valueType="num">
                                      <p:cBhvr>
                                        <p:cTn id="14" dur="2000" fill="hold"/>
                                        <p:tgtEl>
                                          <p:spTgt spid="22"/>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000"/>
                                        <p:tgtEl>
                                          <p:spTgt spid="26"/>
                                        </p:tgtEl>
                                      </p:cBhvr>
                                    </p:animEffect>
                                    <p:anim calcmode="lin" valueType="num">
                                      <p:cBhvr>
                                        <p:cTn id="18" dur="2000" fill="hold"/>
                                        <p:tgtEl>
                                          <p:spTgt spid="26"/>
                                        </p:tgtEl>
                                        <p:attrNameLst>
                                          <p:attrName>ppt_w</p:attrName>
                                        </p:attrNameLst>
                                      </p:cBhvr>
                                      <p:tavLst>
                                        <p:tav tm="0" fmla="#ppt_w*sin(2.5*pi*$)">
                                          <p:val>
                                            <p:fltVal val="0"/>
                                          </p:val>
                                        </p:tav>
                                        <p:tav tm="100000">
                                          <p:val>
                                            <p:fltVal val="1"/>
                                          </p:val>
                                        </p:tav>
                                      </p:tavLst>
                                    </p:anim>
                                    <p:anim calcmode="lin" valueType="num">
                                      <p:cBhvr>
                                        <p:cTn id="19" dur="2000" fill="hold"/>
                                        <p:tgtEl>
                                          <p:spTgt spid="26"/>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anim calcmode="lin" valueType="num">
                                      <p:cBhvr>
                                        <p:cTn id="23" dur="2000" fill="hold"/>
                                        <p:tgtEl>
                                          <p:spTgt spid="28"/>
                                        </p:tgtEl>
                                        <p:attrNameLst>
                                          <p:attrName>ppt_w</p:attrName>
                                        </p:attrNameLst>
                                      </p:cBhvr>
                                      <p:tavLst>
                                        <p:tav tm="0" fmla="#ppt_w*sin(2.5*pi*$)">
                                          <p:val>
                                            <p:fltVal val="0"/>
                                          </p:val>
                                        </p:tav>
                                        <p:tav tm="100000">
                                          <p:val>
                                            <p:fltVal val="1"/>
                                          </p:val>
                                        </p:tav>
                                      </p:tavLst>
                                    </p:anim>
                                    <p:anim calcmode="lin" valueType="num">
                                      <p:cBhvr>
                                        <p:cTn id="24" dur="2000" fill="hold"/>
                                        <p:tgtEl>
                                          <p:spTgt spid="28"/>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anim calcmode="lin" valueType="num">
                                      <p:cBhvr>
                                        <p:cTn id="28" dur="2000" fill="hold"/>
                                        <p:tgtEl>
                                          <p:spTgt spid="30"/>
                                        </p:tgtEl>
                                        <p:attrNameLst>
                                          <p:attrName>ppt_w</p:attrName>
                                        </p:attrNameLst>
                                      </p:cBhvr>
                                      <p:tavLst>
                                        <p:tav tm="0" fmla="#ppt_w*sin(2.5*pi*$)">
                                          <p:val>
                                            <p:fltVal val="0"/>
                                          </p:val>
                                        </p:tav>
                                        <p:tav tm="100000">
                                          <p:val>
                                            <p:fltVal val="1"/>
                                          </p:val>
                                        </p:tav>
                                      </p:tavLst>
                                    </p:anim>
                                    <p:anim calcmode="lin" valueType="num">
                                      <p:cBhvr>
                                        <p:cTn id="29" dur="2000" fill="hold"/>
                                        <p:tgtEl>
                                          <p:spTgt spid="30"/>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2000"/>
                                        <p:tgtEl>
                                          <p:spTgt spid="32"/>
                                        </p:tgtEl>
                                      </p:cBhvr>
                                    </p:animEffect>
                                    <p:anim calcmode="lin" valueType="num">
                                      <p:cBhvr>
                                        <p:cTn id="33" dur="2000" fill="hold"/>
                                        <p:tgtEl>
                                          <p:spTgt spid="32"/>
                                        </p:tgtEl>
                                        <p:attrNameLst>
                                          <p:attrName>ppt_w</p:attrName>
                                        </p:attrNameLst>
                                      </p:cBhvr>
                                      <p:tavLst>
                                        <p:tav tm="0" fmla="#ppt_w*sin(2.5*pi*$)">
                                          <p:val>
                                            <p:fltVal val="0"/>
                                          </p:val>
                                        </p:tav>
                                        <p:tav tm="100000">
                                          <p:val>
                                            <p:fltVal val="1"/>
                                          </p:val>
                                        </p:tav>
                                      </p:tavLst>
                                    </p:anim>
                                    <p:anim calcmode="lin" valueType="num">
                                      <p:cBhvr>
                                        <p:cTn id="34" dur="2000" fill="hold"/>
                                        <p:tgtEl>
                                          <p:spTgt spid="32"/>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2000"/>
                                        <p:tgtEl>
                                          <p:spTgt spid="34"/>
                                        </p:tgtEl>
                                      </p:cBhvr>
                                    </p:animEffect>
                                    <p:anim calcmode="lin" valueType="num">
                                      <p:cBhvr>
                                        <p:cTn id="38" dur="2000" fill="hold"/>
                                        <p:tgtEl>
                                          <p:spTgt spid="34"/>
                                        </p:tgtEl>
                                        <p:attrNameLst>
                                          <p:attrName>ppt_w</p:attrName>
                                        </p:attrNameLst>
                                      </p:cBhvr>
                                      <p:tavLst>
                                        <p:tav tm="0" fmla="#ppt_w*sin(2.5*pi*$)">
                                          <p:val>
                                            <p:fltVal val="0"/>
                                          </p:val>
                                        </p:tav>
                                        <p:tav tm="100000">
                                          <p:val>
                                            <p:fltVal val="1"/>
                                          </p:val>
                                        </p:tav>
                                      </p:tavLst>
                                    </p:anim>
                                    <p:anim calcmode="lin" valueType="num">
                                      <p:cBhvr>
                                        <p:cTn id="39" dur="2000" fill="hold"/>
                                        <p:tgtEl>
                                          <p:spTgt spid="34"/>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2000"/>
                                        <p:tgtEl>
                                          <p:spTgt spid="36"/>
                                        </p:tgtEl>
                                      </p:cBhvr>
                                    </p:animEffect>
                                    <p:anim calcmode="lin" valueType="num">
                                      <p:cBhvr>
                                        <p:cTn id="43" dur="2000" fill="hold"/>
                                        <p:tgtEl>
                                          <p:spTgt spid="36"/>
                                        </p:tgtEl>
                                        <p:attrNameLst>
                                          <p:attrName>ppt_w</p:attrName>
                                        </p:attrNameLst>
                                      </p:cBhvr>
                                      <p:tavLst>
                                        <p:tav tm="0" fmla="#ppt_w*sin(2.5*pi*$)">
                                          <p:val>
                                            <p:fltVal val="0"/>
                                          </p:val>
                                        </p:tav>
                                        <p:tav tm="100000">
                                          <p:val>
                                            <p:fltVal val="1"/>
                                          </p:val>
                                        </p:tav>
                                      </p:tavLst>
                                    </p:anim>
                                    <p:anim calcmode="lin" valueType="num">
                                      <p:cBhvr>
                                        <p:cTn id="44" dur="2000" fill="hold"/>
                                        <p:tgtEl>
                                          <p:spTgt spid="36"/>
                                        </p:tgtEl>
                                        <p:attrNameLst>
                                          <p:attrName>ppt_h</p:attrName>
                                        </p:attrNameLst>
                                      </p:cBhvr>
                                      <p:tavLst>
                                        <p:tav tm="0">
                                          <p:val>
                                            <p:strVal val="#ppt_h"/>
                                          </p:val>
                                        </p:tav>
                                        <p:tav tm="100000">
                                          <p:val>
                                            <p:strVal val="#ppt_h"/>
                                          </p:val>
                                        </p:tav>
                                      </p:tavLst>
                                    </p:anim>
                                  </p:childTnLst>
                                </p:cTn>
                              </p:par>
                              <p:par>
                                <p:cTn id="45" presetID="45"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2000"/>
                                        <p:tgtEl>
                                          <p:spTgt spid="38"/>
                                        </p:tgtEl>
                                      </p:cBhvr>
                                    </p:animEffect>
                                    <p:anim calcmode="lin" valueType="num">
                                      <p:cBhvr>
                                        <p:cTn id="48" dur="2000" fill="hold"/>
                                        <p:tgtEl>
                                          <p:spTgt spid="38"/>
                                        </p:tgtEl>
                                        <p:attrNameLst>
                                          <p:attrName>ppt_w</p:attrName>
                                        </p:attrNameLst>
                                      </p:cBhvr>
                                      <p:tavLst>
                                        <p:tav tm="0" fmla="#ppt_w*sin(2.5*pi*$)">
                                          <p:val>
                                            <p:fltVal val="0"/>
                                          </p:val>
                                        </p:tav>
                                        <p:tav tm="100000">
                                          <p:val>
                                            <p:fltVal val="1"/>
                                          </p:val>
                                        </p:tav>
                                      </p:tavLst>
                                    </p:anim>
                                    <p:anim calcmode="lin" valueType="num">
                                      <p:cBhvr>
                                        <p:cTn id="49" dur="2000" fill="hold"/>
                                        <p:tgtEl>
                                          <p:spTgt spid="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8" grpId="0"/>
      <p:bldP spid="30" grpId="0"/>
      <p:bldP spid="32" grpId="0"/>
      <p:bldP spid="34" grpId="0"/>
      <p:bldP spid="36" grpId="0"/>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1"/>
          <p:cNvSpPr/>
          <p:nvPr/>
        </p:nvSpPr>
        <p:spPr>
          <a:xfrm rot="2700000">
            <a:off x="4318000" y="1651000"/>
            <a:ext cx="3556000" cy="3556000"/>
          </a:xfrm>
          <a:prstGeom prst="rect">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Hình chữ nhật 2"/>
          <p:cNvSpPr/>
          <p:nvPr/>
        </p:nvSpPr>
        <p:spPr>
          <a:xfrm rot="2700000">
            <a:off x="5550136" y="2883134"/>
            <a:ext cx="1091731" cy="1091734"/>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7" name="Đường nối Thẳng 6"/>
          <p:cNvCxnSpPr/>
          <p:nvPr/>
        </p:nvCxnSpPr>
        <p:spPr>
          <a:xfrm flipV="1">
            <a:off x="4557486" y="19158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Đường nối Thẳng 11"/>
          <p:cNvCxnSpPr/>
          <p:nvPr/>
        </p:nvCxnSpPr>
        <p:spPr>
          <a:xfrm rot="16200000" flipV="1">
            <a:off x="6075586" y="19158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3" name="Đường nối Thẳng 12"/>
          <p:cNvCxnSpPr/>
          <p:nvPr/>
        </p:nvCxnSpPr>
        <p:spPr>
          <a:xfrm rot="16200000" flipV="1">
            <a:off x="4544786" y="34135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4" name="Đường nối Thẳng 13"/>
          <p:cNvCxnSpPr/>
          <p:nvPr/>
        </p:nvCxnSpPr>
        <p:spPr>
          <a:xfrm rot="5400000">
            <a:off x="6057900" y="34135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800" advClick="0" advTm="0">
        <p14:flythrough/>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2"/>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3"/>
                                        </p:tgtEl>
                                        <p:attrNameLst>
                                          <p:attrName>r</p:attrName>
                                        </p:attrNameLst>
                                      </p:cBhvr>
                                    </p:animRot>
                                  </p:childTnLst>
                                </p:cTn>
                              </p:par>
                              <p:par>
                                <p:cTn id="9" presetID="22" presetClass="entr" presetSubtype="4" fill="hold" nodeType="with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par>
                                <p:cTn id="12" presetID="22" presetClass="entr" presetSubtype="1" fill="hold" nodeType="withEffect">
                                  <p:stCondLst>
                                    <p:cond delay="250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500"/>
                                        <p:tgtEl>
                                          <p:spTgt spid="12"/>
                                        </p:tgtEl>
                                      </p:cBhvr>
                                    </p:animEffect>
                                  </p:childTnLst>
                                </p:cTn>
                              </p:par>
                              <p:par>
                                <p:cTn id="15" presetID="22" presetClass="entr" presetSubtype="1" fill="hold" nodeType="withEffect">
                                  <p:stCondLst>
                                    <p:cond delay="300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par>
                                <p:cTn id="18" presetID="22" presetClass="entr" presetSubtype="4" fill="hold" nodeType="withEffect">
                                  <p:stCondLst>
                                    <p:cond delay="350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10" presetClass="entr" presetSubtype="0" repeatCount="20000" fill="hold" grpId="1"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250"/>
                                        <p:tgtEl>
                                          <p:spTgt spid="2"/>
                                        </p:tgtEl>
                                      </p:cBhvr>
                                    </p:animEffect>
                                  </p:childTnLst>
                                </p:cTn>
                              </p:par>
                              <p:par>
                                <p:cTn id="24" presetID="10" presetClass="entr" presetSubtype="0" repeatCount="20000" fill="hold" grpId="1"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250"/>
                                        <p:tgtEl>
                                          <p:spTgt spid="3"/>
                                        </p:tgtEl>
                                      </p:cBhvr>
                                    </p:animEffect>
                                  </p:childTnLst>
                                </p:cTn>
                              </p:par>
                              <p:par>
                                <p:cTn id="27" presetID="22" presetClass="exit" presetSubtype="8" fill="hold" nodeType="withEffect">
                                  <p:stCondLst>
                                    <p:cond delay="3750"/>
                                  </p:stCondLst>
                                  <p:childTnLst>
                                    <p:animEffect transition="out" filter="wipe(left)">
                                      <p:cBhvr>
                                        <p:cTn id="28" dur="500"/>
                                        <p:tgtEl>
                                          <p:spTgt spid="13"/>
                                        </p:tgtEl>
                                      </p:cBhvr>
                                    </p:animEffect>
                                    <p:set>
                                      <p:cBhvr>
                                        <p:cTn id="29" dur="1" fill="hold">
                                          <p:stCondLst>
                                            <p:cond delay="499"/>
                                          </p:stCondLst>
                                        </p:cTn>
                                        <p:tgtEl>
                                          <p:spTgt spid="13"/>
                                        </p:tgtEl>
                                        <p:attrNameLst>
                                          <p:attrName>style.visibility</p:attrName>
                                        </p:attrNameLst>
                                      </p:cBhvr>
                                      <p:to>
                                        <p:strVal val="hidden"/>
                                      </p:to>
                                    </p:set>
                                  </p:childTnLst>
                                </p:cTn>
                              </p:par>
                              <p:par>
                                <p:cTn id="30" presetID="22" presetClass="exit" presetSubtype="4" fill="hold" nodeType="withEffect">
                                  <p:stCondLst>
                                    <p:cond delay="4250"/>
                                  </p:stCondLst>
                                  <p:childTnLst>
                                    <p:animEffect transition="out" filter="wipe(down)">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par>
                                <p:cTn id="33" presetID="22" presetClass="exit" presetSubtype="4" fill="hold" nodeType="withEffect">
                                  <p:stCondLst>
                                    <p:cond delay="4750"/>
                                  </p:stCondLst>
                                  <p:childTnLst>
                                    <p:animEffect transition="out" filter="wipe(down)">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22" presetClass="exit" presetSubtype="2" fill="hold" nodeType="withEffect">
                                  <p:stCondLst>
                                    <p:cond delay="5250"/>
                                  </p:stCondLst>
                                  <p:childTnLst>
                                    <p:animEffect transition="out" filter="wipe(right)">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bldLvl="0" animBg="1"/>
      <p:bldP spid="3" grpId="0" bldLvl="0" animBg="1"/>
      <p:bldP spid="3" grpId="1"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p:cNvSpPr txBox="1"/>
          <p:nvPr/>
        </p:nvSpPr>
        <p:spPr>
          <a:xfrm>
            <a:off x="1427049" y="2199578"/>
            <a:ext cx="10764951" cy="1107996"/>
          </a:xfrm>
          <a:prstGeom prst="rect">
            <a:avLst/>
          </a:prstGeom>
          <a:noFill/>
        </p:spPr>
        <p:txBody>
          <a:bodyPr wrap="square" rtlCol="0">
            <a:spAutoFit/>
          </a:bodyPr>
          <a:lstStyle/>
          <a:p>
            <a:r>
              <a:rPr lang="en-US" sz="6600" b="1">
                <a:solidFill>
                  <a:srgbClr val="FFC000"/>
                </a:solidFill>
                <a:latin typeface="Times New Roman" panose="02020603050405020304" pitchFamily="18" charset="0"/>
                <a:cs typeface="Times New Roman" panose="02020603050405020304" pitchFamily="18" charset="0"/>
              </a:rPr>
              <a:t>     Vui học Kinh Thánh</a:t>
            </a:r>
            <a:endParaRPr lang="vi-VN" sz="6600" b="1">
              <a:solidFill>
                <a:srgbClr val="FFC000"/>
              </a:solidFill>
              <a:latin typeface="Times New Roman" panose="02020603050405020304" pitchFamily="18" charset="0"/>
              <a:cs typeface="Times New Roman" panose="02020603050405020304" pitchFamily="18" charset="0"/>
            </a:endParaRPr>
          </a:p>
        </p:txBody>
      </p:sp>
      <p:sp>
        <p:nvSpPr>
          <p:cNvPr id="3" name="Hình chữ nhật 2"/>
          <p:cNvSpPr/>
          <p:nvPr/>
        </p:nvSpPr>
        <p:spPr>
          <a:xfrm rot="2700000">
            <a:off x="5733911" y="2755066"/>
            <a:ext cx="675924" cy="675926"/>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ộp Văn bản 4"/>
          <p:cNvSpPr txBox="1"/>
          <p:nvPr/>
        </p:nvSpPr>
        <p:spPr>
          <a:xfrm>
            <a:off x="4720099" y="3307574"/>
            <a:ext cx="6842966" cy="830997"/>
          </a:xfrm>
          <a:prstGeom prst="rect">
            <a:avLst/>
          </a:prstGeom>
          <a:noFill/>
        </p:spPr>
        <p:txBody>
          <a:bodyPr wrap="square" rtlCol="0">
            <a:spAutoFit/>
          </a:bodyPr>
          <a:lstStyle/>
          <a:p>
            <a:r>
              <a:rPr lang="en-US" sz="4800" b="1">
                <a:solidFill>
                  <a:srgbClr val="00B050"/>
                </a:solidFill>
                <a:latin typeface="Times New Roman" panose="02020603050405020304" pitchFamily="18" charset="0"/>
                <a:cs typeface="Times New Roman" panose="02020603050405020304" pitchFamily="18" charset="0"/>
              </a:rPr>
              <a:t>Mt 16, 21-27</a:t>
            </a:r>
            <a:endParaRPr lang="en-US" altLang="en-US" sz="4800" b="1">
              <a:solidFill>
                <a:srgbClr val="00B05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advClick="0" advTm="0">
        <p14:flythrough/>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3.125E-6 0 L -0.39284 0 " pathEditMode="relative" rAng="0" ptsTypes="AA">
                                      <p:cBhvr>
                                        <p:cTn id="6" dur="1250" fill="hold"/>
                                        <p:tgtEl>
                                          <p:spTgt spid="3"/>
                                        </p:tgtEl>
                                        <p:attrNameLst>
                                          <p:attrName>ppt_x</p:attrName>
                                          <p:attrName>ppt_y</p:attrName>
                                        </p:attrNameLst>
                                      </p:cBhvr>
                                      <p:rCtr x="-19648" y="0"/>
                                    </p:animMotion>
                                  </p:childTnLst>
                                </p:cTn>
                              </p:par>
                              <p:par>
                                <p:cTn id="7" presetID="42" presetClass="path" presetSubtype="0" accel="50000" decel="50000" fill="hold" grpId="1" nodeType="withEffect">
                                  <p:stCondLst>
                                    <p:cond delay="1250"/>
                                  </p:stCondLst>
                                  <p:childTnLst>
                                    <p:animMotion origin="layout" path="M -0.39284 0 L 0.48763 0 " pathEditMode="relative" rAng="0" ptsTypes="AA">
                                      <p:cBhvr>
                                        <p:cTn id="8" dur="750" fill="hold"/>
                                        <p:tgtEl>
                                          <p:spTgt spid="3"/>
                                        </p:tgtEl>
                                        <p:attrNameLst>
                                          <p:attrName>ppt_x</p:attrName>
                                          <p:attrName>ppt_y</p:attrName>
                                        </p:attrNameLst>
                                      </p:cBhvr>
                                      <p:rCtr x="44023" y="0"/>
                                    </p:animMotion>
                                  </p:childTnLst>
                                </p:cTn>
                              </p:par>
                              <p:par>
                                <p:cTn id="9" presetID="22" presetClass="entr" presetSubtype="8" fill="hold" grpId="0" nodeType="withEffect">
                                  <p:stCondLst>
                                    <p:cond delay="1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8" fill="hold" grpId="0" nodeType="withEffect">
                                  <p:stCondLst>
                                    <p:cond delay="175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ldLvl="0" animBg="1"/>
      <p:bldP spid="3" grpId="1" bldLvl="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1388" y="-225269"/>
            <a:ext cx="14321074" cy="8055604"/>
          </a:xfrm>
          <a:custGeom>
            <a:avLst/>
            <a:gdLst/>
            <a:ahLst/>
            <a:cxnLst/>
            <a:rect l="l" t="t" r="r" b="b"/>
            <a:pathLst>
              <a:path w="21481611" h="12083406">
                <a:moveTo>
                  <a:pt x="0" y="0"/>
                </a:moveTo>
                <a:lnTo>
                  <a:pt x="21481611" y="0"/>
                </a:lnTo>
                <a:lnTo>
                  <a:pt x="21481611" y="12083406"/>
                </a:lnTo>
                <a:lnTo>
                  <a:pt x="0" y="12083406"/>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sp>
        <p:nvSpPr>
          <p:cNvPr id="3" name="Freeform 3"/>
          <p:cNvSpPr/>
          <p:nvPr/>
        </p:nvSpPr>
        <p:spPr>
          <a:xfrm>
            <a:off x="1130816" y="72494"/>
            <a:ext cx="10147494" cy="6713014"/>
          </a:xfrm>
          <a:custGeom>
            <a:avLst/>
            <a:gdLst/>
            <a:ahLst/>
            <a:cxnLst/>
            <a:rect l="l" t="t" r="r" b="b"/>
            <a:pathLst>
              <a:path w="16529397" h="11735872">
                <a:moveTo>
                  <a:pt x="0" y="0"/>
                </a:moveTo>
                <a:lnTo>
                  <a:pt x="16529398" y="0"/>
                </a:lnTo>
                <a:lnTo>
                  <a:pt x="16529398" y="11735873"/>
                </a:lnTo>
                <a:lnTo>
                  <a:pt x="0" y="117358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Hộp Văn bản 18"/>
          <p:cNvSpPr txBox="1"/>
          <p:nvPr/>
        </p:nvSpPr>
        <p:spPr>
          <a:xfrm>
            <a:off x="1869140" y="1869142"/>
            <a:ext cx="4007224" cy="2791020"/>
          </a:xfrm>
          <a:prstGeom prst="rect">
            <a:avLst/>
          </a:prstGeom>
          <a:noFill/>
        </p:spPr>
        <p:txBody>
          <a:bodyPr wrap="square" rtlCol="0">
            <a:spAutoFit/>
          </a:bodyPr>
          <a:lstStyle/>
          <a:p>
            <a:pPr>
              <a:lnSpc>
                <a:spcPct val="107000"/>
              </a:lnSpc>
              <a:spcAft>
                <a:spcPts val="535"/>
              </a:spcAft>
            </a:pPr>
            <a:r>
              <a:rPr lang="vi-VN" sz="4000" kern="0">
                <a:latin typeface="Times New Roman" panose="02020603050405020304" pitchFamily="18" charset="0"/>
                <a:ea typeface="Calibri" panose="020F0502020204030204" charset="0"/>
                <a:cs typeface="Times New Roman" panose="02020603050405020304" pitchFamily="18" charset="0"/>
              </a:rPr>
              <a:t>TIN MỪNG THEO THÁNH </a:t>
            </a:r>
            <a:r>
              <a:rPr lang="vi-VN" sz="4000" kern="0" smtClean="0">
                <a:latin typeface="Times New Roman" panose="02020603050405020304" pitchFamily="18" charset="0"/>
                <a:ea typeface="Calibri" panose="020F0502020204030204" charset="0"/>
                <a:cs typeface="Times New Roman" panose="02020603050405020304" pitchFamily="18" charset="0"/>
              </a:rPr>
              <a:t>MATTHÊU </a:t>
            </a:r>
            <a:endParaRPr lang="en-US" sz="4000" kern="0">
              <a:latin typeface="Times New Roman" panose="02020603050405020304" pitchFamily="18" charset="0"/>
              <a:ea typeface="Calibri" panose="020F0502020204030204" charset="0"/>
              <a:cs typeface="Times New Roman" panose="02020603050405020304" pitchFamily="18" charset="0"/>
            </a:endParaRPr>
          </a:p>
          <a:p>
            <a:pPr>
              <a:lnSpc>
                <a:spcPct val="107000"/>
              </a:lnSpc>
              <a:spcAft>
                <a:spcPts val="535"/>
              </a:spcAft>
            </a:pPr>
            <a:r>
              <a:rPr lang="en-US" sz="4000" kern="0" smtClean="0">
                <a:latin typeface="Times New Roman" panose="02020603050405020304" pitchFamily="18" charset="0"/>
                <a:ea typeface="Calibri" panose="020F0502020204030204" charset="0"/>
                <a:cs typeface="Times New Roman" panose="02020603050405020304" pitchFamily="18" charset="0"/>
              </a:rPr>
              <a:t>(</a:t>
            </a:r>
            <a:r>
              <a:rPr lang="vi-VN" sz="4000" kern="0" smtClean="0">
                <a:latin typeface="Times New Roman" panose="02020603050405020304" pitchFamily="18" charset="0"/>
                <a:ea typeface="Calibri" panose="020F0502020204030204" charset="0"/>
                <a:cs typeface="Times New Roman" panose="02020603050405020304" pitchFamily="18" charset="0"/>
              </a:rPr>
              <a:t>16, 21-27</a:t>
            </a:r>
            <a:r>
              <a:rPr lang="en-US" sz="4000" kern="0" smtClean="0">
                <a:latin typeface="Times New Roman" panose="02020603050405020304" pitchFamily="18" charset="0"/>
                <a:ea typeface="Calibri" panose="020F0502020204030204" charset="0"/>
                <a:cs typeface="Times New Roman" panose="02020603050405020304" pitchFamily="18" charset="0"/>
              </a:rPr>
              <a:t>)</a:t>
            </a:r>
            <a:endParaRPr lang="vi-VN" sz="4000" kern="100">
              <a:latin typeface="Times New Roman" panose="02020603050405020304" pitchFamily="18" charset="0"/>
              <a:ea typeface="Calibri" panose="020F0502020204030204" charset="0"/>
              <a:cs typeface="Times New Roman" panose="02020603050405020304" pitchFamily="18" charset="0"/>
            </a:endParaRPr>
          </a:p>
        </p:txBody>
      </p:sp>
      <p:sp>
        <p:nvSpPr>
          <p:cNvPr id="20" name="Hộp Văn bản 19"/>
          <p:cNvSpPr txBox="1"/>
          <p:nvPr/>
        </p:nvSpPr>
        <p:spPr>
          <a:xfrm>
            <a:off x="6871063" y="507485"/>
            <a:ext cx="4180115" cy="6001643"/>
          </a:xfrm>
          <a:prstGeom prst="rect">
            <a:avLst/>
          </a:prstGeom>
          <a:noFill/>
        </p:spPr>
        <p:txBody>
          <a:bodyPr wrap="square" rtlCol="0">
            <a:spAutoFit/>
          </a:bodyPr>
          <a:lstStyle/>
          <a:p>
            <a:pPr fontAlgn="base"/>
            <a:r>
              <a:rPr lang="vi-VN" sz="3200">
                <a:latin typeface="Times New Roman" panose="02020603050405020304" pitchFamily="18" charset="0"/>
                <a:cs typeface="Times New Roman" panose="02020603050405020304" pitchFamily="18" charset="0"/>
              </a:rPr>
              <a:t>Khi ấy, Chúa Giêsu bắt đầu tỏ cho các môn đệ thấy: Người sẽ phải đi Giêrusalem, phải chịu nhiều đau khổ bởi các kỳ lão, luật sĩ và thượng tế, sẽ bị giết và ngày thứ ba thì sống lại. Phêrô kéo Người lại mà can gián Người rằng: “Lạy Thầy, không thể thế được</a:t>
            </a:r>
            <a:r>
              <a:rPr lang="vi-VN" sz="3200">
                <a:latin typeface="Times New Roman" panose="02020603050405020304" pitchFamily="18" charset="0"/>
                <a:cs typeface="Times New Roman" panose="02020603050405020304" pitchFamily="18" charset="0"/>
              </a:rPr>
              <a:t>! </a:t>
            </a:r>
            <a:endParaRPr lang="en-US" altLang="en-US" sz="32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1388" y="-225269"/>
            <a:ext cx="14321074" cy="8055604"/>
          </a:xfrm>
          <a:custGeom>
            <a:avLst/>
            <a:gdLst/>
            <a:ahLst/>
            <a:cxnLst/>
            <a:rect l="l" t="t" r="r" b="b"/>
            <a:pathLst>
              <a:path w="21481611" h="12083406">
                <a:moveTo>
                  <a:pt x="0" y="0"/>
                </a:moveTo>
                <a:lnTo>
                  <a:pt x="21481611" y="0"/>
                </a:lnTo>
                <a:lnTo>
                  <a:pt x="21481611" y="12083406"/>
                </a:lnTo>
                <a:lnTo>
                  <a:pt x="0" y="12083406"/>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sp>
        <p:nvSpPr>
          <p:cNvPr id="3" name="Freeform 3"/>
          <p:cNvSpPr/>
          <p:nvPr/>
        </p:nvSpPr>
        <p:spPr>
          <a:xfrm>
            <a:off x="1130816" y="72494"/>
            <a:ext cx="10147494" cy="6713014"/>
          </a:xfrm>
          <a:custGeom>
            <a:avLst/>
            <a:gdLst/>
            <a:ahLst/>
            <a:cxnLst/>
            <a:rect l="l" t="t" r="r" b="b"/>
            <a:pathLst>
              <a:path w="16529397" h="11735872">
                <a:moveTo>
                  <a:pt x="0" y="0"/>
                </a:moveTo>
                <a:lnTo>
                  <a:pt x="16529398" y="0"/>
                </a:lnTo>
                <a:lnTo>
                  <a:pt x="16529398" y="11735873"/>
                </a:lnTo>
                <a:lnTo>
                  <a:pt x="0" y="117358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Hộp Văn bản 18"/>
          <p:cNvSpPr txBox="1"/>
          <p:nvPr/>
        </p:nvSpPr>
        <p:spPr>
          <a:xfrm>
            <a:off x="1486510" y="571539"/>
            <a:ext cx="4416574" cy="5862695"/>
          </a:xfrm>
          <a:prstGeom prst="rect">
            <a:avLst/>
          </a:prstGeom>
          <a:noFill/>
        </p:spPr>
        <p:txBody>
          <a:bodyPr wrap="square" rtlCol="0">
            <a:spAutoFit/>
          </a:bodyPr>
          <a:lstStyle/>
          <a:p>
            <a:pPr>
              <a:lnSpc>
                <a:spcPct val="107000"/>
              </a:lnSpc>
              <a:spcAft>
                <a:spcPts val="535"/>
              </a:spcAft>
            </a:pPr>
            <a:r>
              <a:rPr lang="vi-VN" sz="3200">
                <a:latin typeface="+mj-lt"/>
              </a:rPr>
              <a:t>Thầy sẽ chẳng phải như vậy đâu”. Nhưng Người quay lại bảo Phêrô rằng: “Hỡi Satan, hãy lui ra đàng sau Thầy, con làm cớ cho Thầy vấp phạm, vì con chẳng hiểu biết những gì thuộc về Thiên Chúa, mà chỉ hiểu biết những sự thuộc về loài người”.</a:t>
            </a:r>
            <a:endParaRPr lang="en-US" altLang="en-US" sz="3200" kern="100">
              <a:latin typeface="+mj-lt"/>
              <a:ea typeface="Calibri" panose="020F0502020204030204" charset="0"/>
              <a:cs typeface="Times New Roman" panose="02020603050405020304" pitchFamily="18" charset="0"/>
            </a:endParaRPr>
          </a:p>
        </p:txBody>
      </p:sp>
      <p:sp>
        <p:nvSpPr>
          <p:cNvPr id="20" name="Hộp Văn bản 19"/>
          <p:cNvSpPr txBox="1"/>
          <p:nvPr/>
        </p:nvSpPr>
        <p:spPr>
          <a:xfrm>
            <a:off x="6814186" y="421006"/>
            <a:ext cx="4233545" cy="5509200"/>
          </a:xfrm>
          <a:prstGeom prst="rect">
            <a:avLst/>
          </a:prstGeom>
          <a:noFill/>
        </p:spPr>
        <p:txBody>
          <a:bodyPr wrap="square" rtlCol="0">
            <a:spAutoFit/>
          </a:bodyPr>
          <a:lstStyle/>
          <a:p>
            <a:pPr fontAlgn="base"/>
            <a:r>
              <a:rPr lang="vi-VN" sz="3200">
                <a:latin typeface="Times New Roman" panose="02020603050405020304" pitchFamily="18" charset="0"/>
                <a:cs typeface="Times New Roman" panose="02020603050405020304" pitchFamily="18" charset="0"/>
              </a:rPr>
              <a:t>Bấy giờ Chúa Giêsu phán cùng các môn đệ rằng: “Nếu ai muốn theo Thầy, thì hãy từ bỏ mình đi, và vác thập giá mình mà theo Thầy. Vì chưng, ai muốn cứu mạng sống mình, thì sẽ mất; còn ai đành mất mạng sống mình vì Thầy, thì sẽ được sự sống.</a:t>
            </a:r>
            <a:endParaRPr lang="en-US" altLang="en-US" sz="32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1388" y="-225269"/>
            <a:ext cx="14321074" cy="8055604"/>
          </a:xfrm>
          <a:custGeom>
            <a:avLst/>
            <a:gdLst/>
            <a:ahLst/>
            <a:cxnLst/>
            <a:rect l="l" t="t" r="r" b="b"/>
            <a:pathLst>
              <a:path w="21481611" h="12083406">
                <a:moveTo>
                  <a:pt x="0" y="0"/>
                </a:moveTo>
                <a:lnTo>
                  <a:pt x="21481611" y="0"/>
                </a:lnTo>
                <a:lnTo>
                  <a:pt x="21481611" y="12083406"/>
                </a:lnTo>
                <a:lnTo>
                  <a:pt x="0" y="12083406"/>
                </a:lnTo>
                <a:lnTo>
                  <a:pt x="0" y="0"/>
                </a:lnTo>
                <a:close/>
              </a:path>
            </a:pathLst>
          </a:custGeom>
          <a:blipFill>
            <a:blip r:embed="rId1">
              <a:alphaModFix amt="32999"/>
              <a:extLst>
                <a:ext uri="{96DAC541-7B7A-43D3-8B79-37D633B846F1}">
                  <asvg:svgBlip xmlns:asvg="http://schemas.microsoft.com/office/drawing/2016/SVG/main" r:embed="rId2"/>
                </a:ext>
              </a:extLst>
            </a:blip>
            <a:stretch>
              <a:fillRect/>
            </a:stretch>
          </a:blipFill>
        </p:spPr>
      </p:sp>
      <p:sp>
        <p:nvSpPr>
          <p:cNvPr id="3" name="Freeform 3"/>
          <p:cNvSpPr/>
          <p:nvPr/>
        </p:nvSpPr>
        <p:spPr>
          <a:xfrm>
            <a:off x="1130816" y="72494"/>
            <a:ext cx="10147494" cy="6713014"/>
          </a:xfrm>
          <a:custGeom>
            <a:avLst/>
            <a:gdLst/>
            <a:ahLst/>
            <a:cxnLst/>
            <a:rect l="l" t="t" r="r" b="b"/>
            <a:pathLst>
              <a:path w="16529397" h="11735872">
                <a:moveTo>
                  <a:pt x="0" y="0"/>
                </a:moveTo>
                <a:lnTo>
                  <a:pt x="16529398" y="0"/>
                </a:lnTo>
                <a:lnTo>
                  <a:pt x="16529398" y="11735873"/>
                </a:lnTo>
                <a:lnTo>
                  <a:pt x="0" y="117358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Hộp Văn bản 18"/>
          <p:cNvSpPr txBox="1"/>
          <p:nvPr/>
        </p:nvSpPr>
        <p:spPr>
          <a:xfrm>
            <a:off x="1689854" y="1098462"/>
            <a:ext cx="4200525" cy="4241867"/>
          </a:xfrm>
          <a:prstGeom prst="rect">
            <a:avLst/>
          </a:prstGeom>
          <a:noFill/>
        </p:spPr>
        <p:txBody>
          <a:bodyPr wrap="square" rtlCol="0">
            <a:spAutoFit/>
          </a:bodyPr>
          <a:lstStyle/>
          <a:p>
            <a:pPr>
              <a:lnSpc>
                <a:spcPct val="107000"/>
              </a:lnSpc>
              <a:spcAft>
                <a:spcPts val="535"/>
              </a:spcAft>
            </a:pPr>
            <a:r>
              <a:rPr lang="vi-VN" sz="3600">
                <a:latin typeface="Times New Roman" panose="02020603050405020304" pitchFamily="18" charset="0"/>
                <a:cs typeface="Times New Roman" panose="02020603050405020304" pitchFamily="18" charset="0"/>
              </a:rPr>
              <a:t>Nếu ai được lợi cả thế gian mà thiệt hại sự sống mình, thì được ích gì? Hoặc người ta sẽ lấy gì mà đổi được sự sống mình</a:t>
            </a:r>
            <a:r>
              <a:rPr lang="vi-VN" sz="3600">
                <a:latin typeface="Times New Roman" panose="02020603050405020304" pitchFamily="18" charset="0"/>
                <a:cs typeface="Times New Roman" panose="02020603050405020304" pitchFamily="18" charset="0"/>
              </a:rPr>
              <a:t>? </a:t>
            </a:r>
            <a:endParaRPr lang="en-US" altLang="en-US" sz="3600" kern="100">
              <a:latin typeface="Times New Roman" panose="02020603050405020304" pitchFamily="18" charset="0"/>
              <a:ea typeface="Calibri" panose="020F0502020204030204" charset="0"/>
              <a:cs typeface="Times New Roman" panose="02020603050405020304" pitchFamily="18" charset="0"/>
            </a:endParaRPr>
          </a:p>
        </p:txBody>
      </p:sp>
      <p:sp>
        <p:nvSpPr>
          <p:cNvPr id="20" name="Hộp Văn bản 19"/>
          <p:cNvSpPr txBox="1"/>
          <p:nvPr/>
        </p:nvSpPr>
        <p:spPr>
          <a:xfrm>
            <a:off x="6801481" y="730217"/>
            <a:ext cx="4007224" cy="5397568"/>
          </a:xfrm>
          <a:prstGeom prst="rect">
            <a:avLst/>
          </a:prstGeom>
          <a:noFill/>
        </p:spPr>
        <p:txBody>
          <a:bodyPr wrap="square" rtlCol="0">
            <a:spAutoFit/>
          </a:bodyPr>
          <a:lstStyle/>
          <a:p>
            <a:pPr>
              <a:lnSpc>
                <a:spcPct val="107000"/>
              </a:lnSpc>
              <a:spcAft>
                <a:spcPts val="535"/>
              </a:spcAft>
            </a:pPr>
            <a:r>
              <a:rPr lang="vi-VN" sz="3600" smtClean="0">
                <a:latin typeface="+mj-lt"/>
              </a:rPr>
              <a:t>Bởi vì Con Người sẽ đến trong vinh quang của Cha Người, cùng với các thiên thần của Người, và bấy giờ, Người sẽ trả công cho mỗi người tuỳ theo việc họ làm”.</a:t>
            </a:r>
            <a:endParaRPr lang="en-US" altLang="en-US" sz="6000" kern="100">
              <a:solidFill>
                <a:schemeClr val="tx1"/>
              </a:solidFill>
              <a:latin typeface="+mj-lt"/>
              <a:ea typeface="Calibri" panose="020F0502020204030204"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82881" y="378823"/>
            <a:ext cx="11665130" cy="6204857"/>
            <a:chOff x="0" y="0"/>
            <a:chExt cx="22088955" cy="11026384"/>
          </a:xfrm>
        </p:grpSpPr>
        <p:grpSp>
          <p:nvGrpSpPr>
            <p:cNvPr id="4" name="Group 4"/>
            <p:cNvGrpSpPr/>
            <p:nvPr/>
          </p:nvGrpSpPr>
          <p:grpSpPr>
            <a:xfrm>
              <a:off x="292432" y="0"/>
              <a:ext cx="21796522" cy="11026384"/>
              <a:chOff x="0" y="0"/>
              <a:chExt cx="4305486" cy="2178051"/>
            </a:xfrm>
          </p:grpSpPr>
          <p:sp>
            <p:nvSpPr>
              <p:cNvPr id="5" name="Freeform 5"/>
              <p:cNvSpPr/>
              <p:nvPr/>
            </p:nvSpPr>
            <p:spPr>
              <a:xfrm>
                <a:off x="0" y="0"/>
                <a:ext cx="4305486" cy="2178051"/>
              </a:xfrm>
              <a:custGeom>
                <a:avLst/>
                <a:gdLst/>
                <a:ahLst/>
                <a:cxnLst/>
                <a:rect l="l" t="t" r="r" b="b"/>
                <a:pathLst>
                  <a:path w="4305486" h="2178051">
                    <a:moveTo>
                      <a:pt x="24153" y="0"/>
                    </a:moveTo>
                    <a:lnTo>
                      <a:pt x="4281333" y="0"/>
                    </a:lnTo>
                    <a:cubicBezTo>
                      <a:pt x="4287739" y="0"/>
                      <a:pt x="4293882" y="2545"/>
                      <a:pt x="4298412" y="7074"/>
                    </a:cubicBezTo>
                    <a:cubicBezTo>
                      <a:pt x="4302941" y="11604"/>
                      <a:pt x="4305486" y="17747"/>
                      <a:pt x="4305486" y="24153"/>
                    </a:cubicBezTo>
                    <a:lnTo>
                      <a:pt x="4305486" y="2153898"/>
                    </a:lnTo>
                    <a:cubicBezTo>
                      <a:pt x="4305486" y="2167237"/>
                      <a:pt x="4294672" y="2178051"/>
                      <a:pt x="4281333" y="2178051"/>
                    </a:cubicBezTo>
                    <a:lnTo>
                      <a:pt x="24153" y="2178051"/>
                    </a:lnTo>
                    <a:cubicBezTo>
                      <a:pt x="17747" y="2178051"/>
                      <a:pt x="11604" y="2175507"/>
                      <a:pt x="7074" y="2170977"/>
                    </a:cubicBezTo>
                    <a:cubicBezTo>
                      <a:pt x="2545" y="2166447"/>
                      <a:pt x="0" y="2160304"/>
                      <a:pt x="0" y="2153898"/>
                    </a:cubicBezTo>
                    <a:lnTo>
                      <a:pt x="0" y="24153"/>
                    </a:lnTo>
                    <a:cubicBezTo>
                      <a:pt x="0" y="10814"/>
                      <a:pt x="10814" y="0"/>
                      <a:pt x="24153" y="0"/>
                    </a:cubicBezTo>
                    <a:close/>
                  </a:path>
                </a:pathLst>
              </a:custGeom>
              <a:solidFill>
                <a:srgbClr val="FFFFFF"/>
              </a:solidFill>
            </p:spPr>
          </p:sp>
          <p:sp>
            <p:nvSpPr>
              <p:cNvPr id="6" name="TextBox 6"/>
              <p:cNvSpPr txBox="1"/>
              <p:nvPr/>
            </p:nvSpPr>
            <p:spPr>
              <a:xfrm>
                <a:off x="0" y="-38100"/>
                <a:ext cx="4305486" cy="2216151"/>
              </a:xfrm>
              <a:prstGeom prst="rect">
                <a:avLst/>
              </a:prstGeom>
            </p:spPr>
            <p:txBody>
              <a:bodyPr lIns="33867" tIns="33867" rIns="33867" bIns="33867" rtlCol="0" anchor="ctr"/>
              <a:lstStyle/>
              <a:p>
                <a:pPr algn="ctr">
                  <a:lnSpc>
                    <a:spcPts val="1775"/>
                  </a:lnSpc>
                </a:pPr>
                <a:endParaRPr sz="1200"/>
              </a:p>
            </p:txBody>
          </p:sp>
        </p:grpSp>
        <p:sp>
          <p:nvSpPr>
            <p:cNvPr id="7" name="Freeform 7"/>
            <p:cNvSpPr/>
            <p:nvPr/>
          </p:nvSpPr>
          <p:spPr>
            <a:xfrm>
              <a:off x="0" y="601326"/>
              <a:ext cx="1059409" cy="9812084"/>
            </a:xfrm>
            <a:custGeom>
              <a:avLst/>
              <a:gdLst/>
              <a:ahLst/>
              <a:cxnLst/>
              <a:rect l="l" t="t" r="r" b="b"/>
              <a:pathLst>
                <a:path w="1059409" h="9812084">
                  <a:moveTo>
                    <a:pt x="0" y="0"/>
                  </a:moveTo>
                  <a:lnTo>
                    <a:pt x="1059409" y="0"/>
                  </a:lnTo>
                  <a:lnTo>
                    <a:pt x="1059409" y="9812084"/>
                  </a:lnTo>
                  <a:lnTo>
                    <a:pt x="0" y="9812084"/>
                  </a:lnTo>
                  <a:lnTo>
                    <a:pt x="0" y="0"/>
                  </a:lnTo>
                  <a:close/>
                </a:path>
              </a:pathLst>
            </a:custGeom>
            <a:blipFill>
              <a:blip r:embed="rId1"/>
              <a:stretch>
                <a:fillRect l="-15773"/>
              </a:stretch>
            </a:blipFill>
          </p:spPr>
        </p:sp>
      </p:grpSp>
      <p:sp>
        <p:nvSpPr>
          <p:cNvPr id="9" name="Freeform 9"/>
          <p:cNvSpPr/>
          <p:nvPr/>
        </p:nvSpPr>
        <p:spPr>
          <a:xfrm>
            <a:off x="1079667" y="590731"/>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0" name="TextBox 9"/>
          <p:cNvSpPr txBox="1"/>
          <p:nvPr/>
        </p:nvSpPr>
        <p:spPr>
          <a:xfrm>
            <a:off x="1829065" y="773624"/>
            <a:ext cx="1828800" cy="646331"/>
          </a:xfrm>
          <a:prstGeom prst="rect">
            <a:avLst/>
          </a:prstGeom>
          <a:noFill/>
        </p:spPr>
        <p:txBody>
          <a:bodyPr wrap="square" rtlCol="0">
            <a:spAutoFit/>
          </a:bodyPr>
          <a:lstStyle/>
          <a:p>
            <a:r>
              <a:rPr lang="vi-VN" sz="3600" b="1" u="sng" smtClean="0">
                <a:solidFill>
                  <a:srgbClr val="002060"/>
                </a:solidFill>
                <a:latin typeface="+mj-lt"/>
              </a:rPr>
              <a:t>Câu 1:</a:t>
            </a:r>
            <a:endParaRPr lang="en-US" sz="3600" b="1" u="sng">
              <a:solidFill>
                <a:srgbClr val="002060"/>
              </a:solidFill>
              <a:latin typeface="+mj-lt"/>
            </a:endParaRPr>
          </a:p>
        </p:txBody>
      </p:sp>
      <p:sp>
        <p:nvSpPr>
          <p:cNvPr id="11" name="TextBox 10"/>
          <p:cNvSpPr txBox="1"/>
          <p:nvPr/>
        </p:nvSpPr>
        <p:spPr>
          <a:xfrm>
            <a:off x="1079667" y="1602848"/>
            <a:ext cx="10102139" cy="2123658"/>
          </a:xfrm>
          <a:prstGeom prst="rect">
            <a:avLst/>
          </a:prstGeom>
          <a:noFill/>
        </p:spPr>
        <p:txBody>
          <a:bodyPr wrap="square" rtlCol="0">
            <a:spAutoFit/>
          </a:bodyPr>
          <a:lstStyle/>
          <a:p>
            <a:pPr algn="ctr"/>
            <a:r>
              <a:rPr lang="vi-VN" sz="6600" b="1" smtClean="0">
                <a:solidFill>
                  <a:srgbClr val="FF0000"/>
                </a:solidFill>
                <a:latin typeface="+mj-lt"/>
              </a:rPr>
              <a:t>Chúa Giêsu tỏ cho các môn đệ Người sẽ phải đi đâu?</a:t>
            </a:r>
            <a:endParaRPr lang="en-US" sz="6600" b="1">
              <a:solidFill>
                <a:srgbClr val="FF0000"/>
              </a:solidFill>
              <a:latin typeface="+mj-lt"/>
            </a:endParaRPr>
          </a:p>
        </p:txBody>
      </p:sp>
      <p:sp>
        <p:nvSpPr>
          <p:cNvPr id="12" name="Rounded Rectangle 11"/>
          <p:cNvSpPr/>
          <p:nvPr/>
        </p:nvSpPr>
        <p:spPr>
          <a:xfrm>
            <a:off x="1603148"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680562" y="4269959"/>
            <a:ext cx="653143" cy="923330"/>
          </a:xfrm>
          <a:prstGeom prst="rect">
            <a:avLst/>
          </a:prstGeom>
          <a:noFill/>
        </p:spPr>
        <p:txBody>
          <a:bodyPr wrap="square" rtlCol="0">
            <a:spAutoFit/>
          </a:bodyPr>
          <a:lstStyle/>
          <a:p>
            <a:r>
              <a:rPr lang="vi-VN" sz="5400" b="1" smtClean="0">
                <a:solidFill>
                  <a:srgbClr val="FFFF00"/>
                </a:solidFill>
                <a:latin typeface="+mj-lt"/>
              </a:rPr>
              <a:t>G</a:t>
            </a:r>
            <a:endParaRPr lang="en-US" sz="5400" b="1">
              <a:solidFill>
                <a:srgbClr val="FFFF00"/>
              </a:solidFill>
              <a:latin typeface="+mj-lt"/>
            </a:endParaRPr>
          </a:p>
        </p:txBody>
      </p:sp>
      <p:sp>
        <p:nvSpPr>
          <p:cNvPr id="23" name="Rounded Rectangle 22"/>
          <p:cNvSpPr/>
          <p:nvPr/>
        </p:nvSpPr>
        <p:spPr>
          <a:xfrm>
            <a:off x="2541357"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762580" y="4294489"/>
            <a:ext cx="653143" cy="923330"/>
          </a:xfrm>
          <a:prstGeom prst="rect">
            <a:avLst/>
          </a:prstGeom>
          <a:noFill/>
        </p:spPr>
        <p:txBody>
          <a:bodyPr wrap="square" rtlCol="0">
            <a:spAutoFit/>
          </a:bodyPr>
          <a:lstStyle/>
          <a:p>
            <a:r>
              <a:rPr lang="vi-VN" sz="5400" b="1" smtClean="0">
                <a:solidFill>
                  <a:srgbClr val="FFFF00"/>
                </a:solidFill>
                <a:latin typeface="+mj-lt"/>
              </a:rPr>
              <a:t>I</a:t>
            </a:r>
            <a:endParaRPr lang="en-US" sz="5400" b="1">
              <a:solidFill>
                <a:srgbClr val="FFFF00"/>
              </a:solidFill>
              <a:latin typeface="+mj-lt"/>
            </a:endParaRPr>
          </a:p>
        </p:txBody>
      </p:sp>
      <p:sp>
        <p:nvSpPr>
          <p:cNvPr id="25" name="Rounded Rectangle 24"/>
          <p:cNvSpPr/>
          <p:nvPr/>
        </p:nvSpPr>
        <p:spPr>
          <a:xfrm>
            <a:off x="3479566"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3622099" y="4340303"/>
            <a:ext cx="653143" cy="923330"/>
          </a:xfrm>
          <a:prstGeom prst="rect">
            <a:avLst/>
          </a:prstGeom>
          <a:noFill/>
        </p:spPr>
        <p:txBody>
          <a:bodyPr wrap="square" rtlCol="0">
            <a:spAutoFit/>
          </a:bodyPr>
          <a:lstStyle/>
          <a:p>
            <a:r>
              <a:rPr lang="vi-VN" sz="5400" b="1" smtClean="0">
                <a:solidFill>
                  <a:srgbClr val="FFFF00"/>
                </a:solidFill>
                <a:latin typeface="+mj-lt"/>
              </a:rPr>
              <a:t>Ê</a:t>
            </a:r>
            <a:endParaRPr lang="en-US" sz="5400" b="1">
              <a:solidFill>
                <a:srgbClr val="FFFF00"/>
              </a:solidFill>
              <a:latin typeface="+mj-lt"/>
            </a:endParaRPr>
          </a:p>
        </p:txBody>
      </p:sp>
      <p:sp>
        <p:nvSpPr>
          <p:cNvPr id="27" name="Rounded Rectangle 26"/>
          <p:cNvSpPr/>
          <p:nvPr/>
        </p:nvSpPr>
        <p:spPr>
          <a:xfrm>
            <a:off x="4417775"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495189" y="4269959"/>
            <a:ext cx="653143" cy="923330"/>
          </a:xfrm>
          <a:prstGeom prst="rect">
            <a:avLst/>
          </a:prstGeom>
          <a:noFill/>
        </p:spPr>
        <p:txBody>
          <a:bodyPr wrap="square" rtlCol="0">
            <a:spAutoFit/>
          </a:bodyPr>
          <a:lstStyle/>
          <a:p>
            <a:r>
              <a:rPr lang="vi-VN" sz="5400" b="1" smtClean="0">
                <a:solidFill>
                  <a:srgbClr val="FFFF00"/>
                </a:solidFill>
                <a:latin typeface="+mj-lt"/>
              </a:rPr>
              <a:t>R</a:t>
            </a:r>
            <a:endParaRPr lang="en-US" sz="5400" b="1">
              <a:solidFill>
                <a:srgbClr val="FFFF00"/>
              </a:solidFill>
              <a:latin typeface="+mj-lt"/>
            </a:endParaRPr>
          </a:p>
        </p:txBody>
      </p:sp>
      <p:sp>
        <p:nvSpPr>
          <p:cNvPr id="29" name="Rounded Rectangle 28"/>
          <p:cNvSpPr/>
          <p:nvPr/>
        </p:nvSpPr>
        <p:spPr>
          <a:xfrm>
            <a:off x="5355984"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5476284" y="4294489"/>
            <a:ext cx="653143" cy="923330"/>
          </a:xfrm>
          <a:prstGeom prst="rect">
            <a:avLst/>
          </a:prstGeom>
          <a:noFill/>
        </p:spPr>
        <p:txBody>
          <a:bodyPr wrap="square" rtlCol="0">
            <a:spAutoFit/>
          </a:bodyPr>
          <a:lstStyle/>
          <a:p>
            <a:r>
              <a:rPr lang="vi-VN" sz="5400" b="1" smtClean="0">
                <a:solidFill>
                  <a:srgbClr val="FFFF00"/>
                </a:solidFill>
                <a:latin typeface="+mj-lt"/>
              </a:rPr>
              <a:t>U</a:t>
            </a:r>
            <a:endParaRPr lang="en-US" sz="5400" b="1">
              <a:solidFill>
                <a:srgbClr val="FFFF00"/>
              </a:solidFill>
              <a:latin typeface="+mj-lt"/>
            </a:endParaRPr>
          </a:p>
        </p:txBody>
      </p:sp>
      <p:sp>
        <p:nvSpPr>
          <p:cNvPr id="31" name="Rounded Rectangle 30"/>
          <p:cNvSpPr/>
          <p:nvPr/>
        </p:nvSpPr>
        <p:spPr>
          <a:xfrm>
            <a:off x="6294193"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6478053" y="4269959"/>
            <a:ext cx="653143" cy="923330"/>
          </a:xfrm>
          <a:prstGeom prst="rect">
            <a:avLst/>
          </a:prstGeom>
          <a:noFill/>
        </p:spPr>
        <p:txBody>
          <a:bodyPr wrap="square" rtlCol="0">
            <a:spAutoFit/>
          </a:bodyPr>
          <a:lstStyle/>
          <a:p>
            <a:r>
              <a:rPr lang="vi-VN" sz="5400" b="1" smtClean="0">
                <a:solidFill>
                  <a:srgbClr val="FFFF00"/>
                </a:solidFill>
                <a:latin typeface="+mj-lt"/>
              </a:rPr>
              <a:t>S</a:t>
            </a:r>
            <a:endParaRPr lang="en-US" sz="5400" b="1">
              <a:solidFill>
                <a:srgbClr val="FFFF00"/>
              </a:solidFill>
              <a:latin typeface="+mj-lt"/>
            </a:endParaRPr>
          </a:p>
        </p:txBody>
      </p:sp>
      <p:sp>
        <p:nvSpPr>
          <p:cNvPr id="33" name="Rounded Rectangle 32"/>
          <p:cNvSpPr/>
          <p:nvPr/>
        </p:nvSpPr>
        <p:spPr>
          <a:xfrm>
            <a:off x="7232402"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7309816" y="4269959"/>
            <a:ext cx="653143" cy="923330"/>
          </a:xfrm>
          <a:prstGeom prst="rect">
            <a:avLst/>
          </a:prstGeom>
          <a:noFill/>
        </p:spPr>
        <p:txBody>
          <a:bodyPr wrap="square" rtlCol="0">
            <a:spAutoFit/>
          </a:bodyPr>
          <a:lstStyle/>
          <a:p>
            <a:r>
              <a:rPr lang="vi-VN" sz="5400" b="1" smtClean="0">
                <a:solidFill>
                  <a:srgbClr val="FFFF00"/>
                </a:solidFill>
                <a:latin typeface="+mj-lt"/>
              </a:rPr>
              <a:t>A</a:t>
            </a:r>
            <a:endParaRPr lang="en-US" sz="5400" b="1">
              <a:solidFill>
                <a:srgbClr val="FFFF00"/>
              </a:solidFill>
              <a:latin typeface="+mj-lt"/>
            </a:endParaRPr>
          </a:p>
        </p:txBody>
      </p:sp>
      <p:sp>
        <p:nvSpPr>
          <p:cNvPr id="35" name="Rounded Rectangle 34"/>
          <p:cNvSpPr/>
          <p:nvPr/>
        </p:nvSpPr>
        <p:spPr>
          <a:xfrm>
            <a:off x="8170611"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8313144" y="4294489"/>
            <a:ext cx="653143" cy="923330"/>
          </a:xfrm>
          <a:prstGeom prst="rect">
            <a:avLst/>
          </a:prstGeom>
          <a:noFill/>
        </p:spPr>
        <p:txBody>
          <a:bodyPr wrap="square" rtlCol="0">
            <a:spAutoFit/>
          </a:bodyPr>
          <a:lstStyle/>
          <a:p>
            <a:r>
              <a:rPr lang="vi-VN" sz="5400" b="1" smtClean="0">
                <a:solidFill>
                  <a:srgbClr val="FFFF00"/>
                </a:solidFill>
                <a:latin typeface="+mj-lt"/>
              </a:rPr>
              <a:t>L</a:t>
            </a:r>
            <a:endParaRPr lang="en-US" sz="5400" b="1">
              <a:solidFill>
                <a:srgbClr val="FFFF00"/>
              </a:solidFill>
              <a:latin typeface="+mj-lt"/>
            </a:endParaRPr>
          </a:p>
        </p:txBody>
      </p:sp>
      <p:sp>
        <p:nvSpPr>
          <p:cNvPr id="37" name="Rounded Rectangle 36"/>
          <p:cNvSpPr/>
          <p:nvPr/>
        </p:nvSpPr>
        <p:spPr>
          <a:xfrm>
            <a:off x="9108820"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9186234" y="4269959"/>
            <a:ext cx="653143" cy="923330"/>
          </a:xfrm>
          <a:prstGeom prst="rect">
            <a:avLst/>
          </a:prstGeom>
          <a:noFill/>
        </p:spPr>
        <p:txBody>
          <a:bodyPr wrap="square" rtlCol="0">
            <a:spAutoFit/>
          </a:bodyPr>
          <a:lstStyle/>
          <a:p>
            <a:r>
              <a:rPr lang="vi-VN" sz="5400" b="1" smtClean="0">
                <a:solidFill>
                  <a:srgbClr val="FFFF00"/>
                </a:solidFill>
                <a:latin typeface="+mj-lt"/>
              </a:rPr>
              <a:t>E</a:t>
            </a:r>
            <a:endParaRPr lang="en-US" sz="5400" b="1">
              <a:solidFill>
                <a:srgbClr val="FFFF00"/>
              </a:solidFill>
              <a:latin typeface="+mj-lt"/>
            </a:endParaRPr>
          </a:p>
        </p:txBody>
      </p:sp>
      <p:sp>
        <p:nvSpPr>
          <p:cNvPr id="39" name="Rounded Rectangle 38"/>
          <p:cNvSpPr/>
          <p:nvPr/>
        </p:nvSpPr>
        <p:spPr>
          <a:xfrm>
            <a:off x="10047029" y="4269959"/>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10092188" y="4269959"/>
            <a:ext cx="653143" cy="923330"/>
          </a:xfrm>
          <a:prstGeom prst="rect">
            <a:avLst/>
          </a:prstGeom>
          <a:noFill/>
        </p:spPr>
        <p:txBody>
          <a:bodyPr wrap="square" rtlCol="0">
            <a:spAutoFit/>
          </a:bodyPr>
          <a:lstStyle/>
          <a:p>
            <a:r>
              <a:rPr lang="vi-VN" sz="5400" b="1" smtClean="0">
                <a:solidFill>
                  <a:srgbClr val="FFFF00"/>
                </a:solidFill>
                <a:latin typeface="+mj-lt"/>
              </a:rPr>
              <a:t>M</a:t>
            </a:r>
            <a:endParaRPr lang="en-US" sz="5400" b="1">
              <a:solidFill>
                <a:srgbClr val="FFFF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anim calcmode="lin" valueType="num">
                                      <p:cBhvr>
                                        <p:cTn id="8" dur="2000" fill="hold"/>
                                        <p:tgtEl>
                                          <p:spTgt spid="22"/>
                                        </p:tgtEl>
                                        <p:attrNameLst>
                                          <p:attrName>ppt_w</p:attrName>
                                        </p:attrNameLst>
                                      </p:cBhvr>
                                      <p:tavLst>
                                        <p:tav tm="0" fmla="#ppt_w*sin(2.5*pi*$)">
                                          <p:val>
                                            <p:fltVal val="0"/>
                                          </p:val>
                                        </p:tav>
                                        <p:tav tm="100000">
                                          <p:val>
                                            <p:fltVal val="1"/>
                                          </p:val>
                                        </p:tav>
                                      </p:tavLst>
                                    </p:anim>
                                    <p:anim calcmode="lin" valueType="num">
                                      <p:cBhvr>
                                        <p:cTn id="9" dur="2000" fill="hold"/>
                                        <p:tgtEl>
                                          <p:spTgt spid="2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2000"/>
                                        <p:tgtEl>
                                          <p:spTgt spid="24"/>
                                        </p:tgtEl>
                                      </p:cBhvr>
                                    </p:animEffect>
                                    <p:anim calcmode="lin" valueType="num">
                                      <p:cBhvr>
                                        <p:cTn id="13" dur="2000" fill="hold"/>
                                        <p:tgtEl>
                                          <p:spTgt spid="24"/>
                                        </p:tgtEl>
                                        <p:attrNameLst>
                                          <p:attrName>ppt_w</p:attrName>
                                        </p:attrNameLst>
                                      </p:cBhvr>
                                      <p:tavLst>
                                        <p:tav tm="0" fmla="#ppt_w*sin(2.5*pi*$)">
                                          <p:val>
                                            <p:fltVal val="0"/>
                                          </p:val>
                                        </p:tav>
                                        <p:tav tm="100000">
                                          <p:val>
                                            <p:fltVal val="1"/>
                                          </p:val>
                                        </p:tav>
                                      </p:tavLst>
                                    </p:anim>
                                    <p:anim calcmode="lin" valueType="num">
                                      <p:cBhvr>
                                        <p:cTn id="14" dur="2000" fill="hold"/>
                                        <p:tgtEl>
                                          <p:spTgt spid="24"/>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000"/>
                                        <p:tgtEl>
                                          <p:spTgt spid="26"/>
                                        </p:tgtEl>
                                      </p:cBhvr>
                                    </p:animEffect>
                                    <p:anim calcmode="lin" valueType="num">
                                      <p:cBhvr>
                                        <p:cTn id="18" dur="2000" fill="hold"/>
                                        <p:tgtEl>
                                          <p:spTgt spid="26"/>
                                        </p:tgtEl>
                                        <p:attrNameLst>
                                          <p:attrName>ppt_w</p:attrName>
                                        </p:attrNameLst>
                                      </p:cBhvr>
                                      <p:tavLst>
                                        <p:tav tm="0" fmla="#ppt_w*sin(2.5*pi*$)">
                                          <p:val>
                                            <p:fltVal val="0"/>
                                          </p:val>
                                        </p:tav>
                                        <p:tav tm="100000">
                                          <p:val>
                                            <p:fltVal val="1"/>
                                          </p:val>
                                        </p:tav>
                                      </p:tavLst>
                                    </p:anim>
                                    <p:anim calcmode="lin" valueType="num">
                                      <p:cBhvr>
                                        <p:cTn id="19" dur="2000" fill="hold"/>
                                        <p:tgtEl>
                                          <p:spTgt spid="26"/>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anim calcmode="lin" valueType="num">
                                      <p:cBhvr>
                                        <p:cTn id="23" dur="2000" fill="hold"/>
                                        <p:tgtEl>
                                          <p:spTgt spid="28"/>
                                        </p:tgtEl>
                                        <p:attrNameLst>
                                          <p:attrName>ppt_w</p:attrName>
                                        </p:attrNameLst>
                                      </p:cBhvr>
                                      <p:tavLst>
                                        <p:tav tm="0" fmla="#ppt_w*sin(2.5*pi*$)">
                                          <p:val>
                                            <p:fltVal val="0"/>
                                          </p:val>
                                        </p:tav>
                                        <p:tav tm="100000">
                                          <p:val>
                                            <p:fltVal val="1"/>
                                          </p:val>
                                        </p:tav>
                                      </p:tavLst>
                                    </p:anim>
                                    <p:anim calcmode="lin" valueType="num">
                                      <p:cBhvr>
                                        <p:cTn id="24" dur="2000" fill="hold"/>
                                        <p:tgtEl>
                                          <p:spTgt spid="28"/>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anim calcmode="lin" valueType="num">
                                      <p:cBhvr>
                                        <p:cTn id="28" dur="2000" fill="hold"/>
                                        <p:tgtEl>
                                          <p:spTgt spid="30"/>
                                        </p:tgtEl>
                                        <p:attrNameLst>
                                          <p:attrName>ppt_w</p:attrName>
                                        </p:attrNameLst>
                                      </p:cBhvr>
                                      <p:tavLst>
                                        <p:tav tm="0" fmla="#ppt_w*sin(2.5*pi*$)">
                                          <p:val>
                                            <p:fltVal val="0"/>
                                          </p:val>
                                        </p:tav>
                                        <p:tav tm="100000">
                                          <p:val>
                                            <p:fltVal val="1"/>
                                          </p:val>
                                        </p:tav>
                                      </p:tavLst>
                                    </p:anim>
                                    <p:anim calcmode="lin" valueType="num">
                                      <p:cBhvr>
                                        <p:cTn id="29" dur="2000" fill="hold"/>
                                        <p:tgtEl>
                                          <p:spTgt spid="30"/>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2000"/>
                                        <p:tgtEl>
                                          <p:spTgt spid="32"/>
                                        </p:tgtEl>
                                      </p:cBhvr>
                                    </p:animEffect>
                                    <p:anim calcmode="lin" valueType="num">
                                      <p:cBhvr>
                                        <p:cTn id="33" dur="2000" fill="hold"/>
                                        <p:tgtEl>
                                          <p:spTgt spid="32"/>
                                        </p:tgtEl>
                                        <p:attrNameLst>
                                          <p:attrName>ppt_w</p:attrName>
                                        </p:attrNameLst>
                                      </p:cBhvr>
                                      <p:tavLst>
                                        <p:tav tm="0" fmla="#ppt_w*sin(2.5*pi*$)">
                                          <p:val>
                                            <p:fltVal val="0"/>
                                          </p:val>
                                        </p:tav>
                                        <p:tav tm="100000">
                                          <p:val>
                                            <p:fltVal val="1"/>
                                          </p:val>
                                        </p:tav>
                                      </p:tavLst>
                                    </p:anim>
                                    <p:anim calcmode="lin" valueType="num">
                                      <p:cBhvr>
                                        <p:cTn id="34" dur="2000" fill="hold"/>
                                        <p:tgtEl>
                                          <p:spTgt spid="32"/>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2000"/>
                                        <p:tgtEl>
                                          <p:spTgt spid="34"/>
                                        </p:tgtEl>
                                      </p:cBhvr>
                                    </p:animEffect>
                                    <p:anim calcmode="lin" valueType="num">
                                      <p:cBhvr>
                                        <p:cTn id="38" dur="2000" fill="hold"/>
                                        <p:tgtEl>
                                          <p:spTgt spid="34"/>
                                        </p:tgtEl>
                                        <p:attrNameLst>
                                          <p:attrName>ppt_w</p:attrName>
                                        </p:attrNameLst>
                                      </p:cBhvr>
                                      <p:tavLst>
                                        <p:tav tm="0" fmla="#ppt_w*sin(2.5*pi*$)">
                                          <p:val>
                                            <p:fltVal val="0"/>
                                          </p:val>
                                        </p:tav>
                                        <p:tav tm="100000">
                                          <p:val>
                                            <p:fltVal val="1"/>
                                          </p:val>
                                        </p:tav>
                                      </p:tavLst>
                                    </p:anim>
                                    <p:anim calcmode="lin" valueType="num">
                                      <p:cBhvr>
                                        <p:cTn id="39" dur="2000" fill="hold"/>
                                        <p:tgtEl>
                                          <p:spTgt spid="34"/>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2000"/>
                                        <p:tgtEl>
                                          <p:spTgt spid="36"/>
                                        </p:tgtEl>
                                      </p:cBhvr>
                                    </p:animEffect>
                                    <p:anim calcmode="lin" valueType="num">
                                      <p:cBhvr>
                                        <p:cTn id="43" dur="2000" fill="hold"/>
                                        <p:tgtEl>
                                          <p:spTgt spid="36"/>
                                        </p:tgtEl>
                                        <p:attrNameLst>
                                          <p:attrName>ppt_w</p:attrName>
                                        </p:attrNameLst>
                                      </p:cBhvr>
                                      <p:tavLst>
                                        <p:tav tm="0" fmla="#ppt_w*sin(2.5*pi*$)">
                                          <p:val>
                                            <p:fltVal val="0"/>
                                          </p:val>
                                        </p:tav>
                                        <p:tav tm="100000">
                                          <p:val>
                                            <p:fltVal val="1"/>
                                          </p:val>
                                        </p:tav>
                                      </p:tavLst>
                                    </p:anim>
                                    <p:anim calcmode="lin" valueType="num">
                                      <p:cBhvr>
                                        <p:cTn id="44" dur="2000" fill="hold"/>
                                        <p:tgtEl>
                                          <p:spTgt spid="36"/>
                                        </p:tgtEl>
                                        <p:attrNameLst>
                                          <p:attrName>ppt_h</p:attrName>
                                        </p:attrNameLst>
                                      </p:cBhvr>
                                      <p:tavLst>
                                        <p:tav tm="0">
                                          <p:val>
                                            <p:strVal val="#ppt_h"/>
                                          </p:val>
                                        </p:tav>
                                        <p:tav tm="100000">
                                          <p:val>
                                            <p:strVal val="#ppt_h"/>
                                          </p:val>
                                        </p:tav>
                                      </p:tavLst>
                                    </p:anim>
                                  </p:childTnLst>
                                </p:cTn>
                              </p:par>
                              <p:par>
                                <p:cTn id="45" presetID="45"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2000"/>
                                        <p:tgtEl>
                                          <p:spTgt spid="38"/>
                                        </p:tgtEl>
                                      </p:cBhvr>
                                    </p:animEffect>
                                    <p:anim calcmode="lin" valueType="num">
                                      <p:cBhvr>
                                        <p:cTn id="48" dur="2000" fill="hold"/>
                                        <p:tgtEl>
                                          <p:spTgt spid="38"/>
                                        </p:tgtEl>
                                        <p:attrNameLst>
                                          <p:attrName>ppt_w</p:attrName>
                                        </p:attrNameLst>
                                      </p:cBhvr>
                                      <p:tavLst>
                                        <p:tav tm="0" fmla="#ppt_w*sin(2.5*pi*$)">
                                          <p:val>
                                            <p:fltVal val="0"/>
                                          </p:val>
                                        </p:tav>
                                        <p:tav tm="100000">
                                          <p:val>
                                            <p:fltVal val="1"/>
                                          </p:val>
                                        </p:tav>
                                      </p:tavLst>
                                    </p:anim>
                                    <p:anim calcmode="lin" valueType="num">
                                      <p:cBhvr>
                                        <p:cTn id="49" dur="2000" fill="hold"/>
                                        <p:tgtEl>
                                          <p:spTgt spid="38"/>
                                        </p:tgtEl>
                                        <p:attrNameLst>
                                          <p:attrName>ppt_h</p:attrName>
                                        </p:attrNameLst>
                                      </p:cBhvr>
                                      <p:tavLst>
                                        <p:tav tm="0">
                                          <p:val>
                                            <p:strVal val="#ppt_h"/>
                                          </p:val>
                                        </p:tav>
                                        <p:tav tm="100000">
                                          <p:val>
                                            <p:strVal val="#ppt_h"/>
                                          </p:val>
                                        </p:tav>
                                      </p:tavLst>
                                    </p:anim>
                                  </p:childTnLst>
                                </p:cTn>
                              </p:par>
                              <p:par>
                                <p:cTn id="50" presetID="45" presetClass="entr" presetSubtype="0"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2000"/>
                                        <p:tgtEl>
                                          <p:spTgt spid="40"/>
                                        </p:tgtEl>
                                      </p:cBhvr>
                                    </p:animEffect>
                                    <p:anim calcmode="lin" valueType="num">
                                      <p:cBhvr>
                                        <p:cTn id="53" dur="2000" fill="hold"/>
                                        <p:tgtEl>
                                          <p:spTgt spid="40"/>
                                        </p:tgtEl>
                                        <p:attrNameLst>
                                          <p:attrName>ppt_w</p:attrName>
                                        </p:attrNameLst>
                                      </p:cBhvr>
                                      <p:tavLst>
                                        <p:tav tm="0" fmla="#ppt_w*sin(2.5*pi*$)">
                                          <p:val>
                                            <p:fltVal val="0"/>
                                          </p:val>
                                        </p:tav>
                                        <p:tav tm="100000">
                                          <p:val>
                                            <p:fltVal val="1"/>
                                          </p:val>
                                        </p:tav>
                                      </p:tavLst>
                                    </p:anim>
                                    <p:anim calcmode="lin" valueType="num">
                                      <p:cBhvr>
                                        <p:cTn id="54" dur="2000" fill="hold"/>
                                        <p:tgtEl>
                                          <p:spTgt spid="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8" grpId="0"/>
      <p:bldP spid="30" grpId="0"/>
      <p:bldP spid="32" grpId="0"/>
      <p:bldP spid="34" grpId="0"/>
      <p:bldP spid="36" grpId="0"/>
      <p:bldP spid="38" grpId="0"/>
      <p:bldP spid="4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82881" y="378823"/>
            <a:ext cx="11665130" cy="6204857"/>
            <a:chOff x="0" y="0"/>
            <a:chExt cx="22088955" cy="11026384"/>
          </a:xfrm>
        </p:grpSpPr>
        <p:grpSp>
          <p:nvGrpSpPr>
            <p:cNvPr id="4" name="Group 4"/>
            <p:cNvGrpSpPr/>
            <p:nvPr/>
          </p:nvGrpSpPr>
          <p:grpSpPr>
            <a:xfrm>
              <a:off x="292432" y="0"/>
              <a:ext cx="21796522" cy="11026384"/>
              <a:chOff x="0" y="0"/>
              <a:chExt cx="4305486" cy="2178051"/>
            </a:xfrm>
          </p:grpSpPr>
          <p:sp>
            <p:nvSpPr>
              <p:cNvPr id="5" name="Freeform 5"/>
              <p:cNvSpPr/>
              <p:nvPr/>
            </p:nvSpPr>
            <p:spPr>
              <a:xfrm>
                <a:off x="0" y="0"/>
                <a:ext cx="4305486" cy="2178051"/>
              </a:xfrm>
              <a:custGeom>
                <a:avLst/>
                <a:gdLst/>
                <a:ahLst/>
                <a:cxnLst/>
                <a:rect l="l" t="t" r="r" b="b"/>
                <a:pathLst>
                  <a:path w="4305486" h="2178051">
                    <a:moveTo>
                      <a:pt x="24153" y="0"/>
                    </a:moveTo>
                    <a:lnTo>
                      <a:pt x="4281333" y="0"/>
                    </a:lnTo>
                    <a:cubicBezTo>
                      <a:pt x="4287739" y="0"/>
                      <a:pt x="4293882" y="2545"/>
                      <a:pt x="4298412" y="7074"/>
                    </a:cubicBezTo>
                    <a:cubicBezTo>
                      <a:pt x="4302941" y="11604"/>
                      <a:pt x="4305486" y="17747"/>
                      <a:pt x="4305486" y="24153"/>
                    </a:cubicBezTo>
                    <a:lnTo>
                      <a:pt x="4305486" y="2153898"/>
                    </a:lnTo>
                    <a:cubicBezTo>
                      <a:pt x="4305486" y="2167237"/>
                      <a:pt x="4294672" y="2178051"/>
                      <a:pt x="4281333" y="2178051"/>
                    </a:cubicBezTo>
                    <a:lnTo>
                      <a:pt x="24153" y="2178051"/>
                    </a:lnTo>
                    <a:cubicBezTo>
                      <a:pt x="17747" y="2178051"/>
                      <a:pt x="11604" y="2175507"/>
                      <a:pt x="7074" y="2170977"/>
                    </a:cubicBezTo>
                    <a:cubicBezTo>
                      <a:pt x="2545" y="2166447"/>
                      <a:pt x="0" y="2160304"/>
                      <a:pt x="0" y="2153898"/>
                    </a:cubicBezTo>
                    <a:lnTo>
                      <a:pt x="0" y="24153"/>
                    </a:lnTo>
                    <a:cubicBezTo>
                      <a:pt x="0" y="10814"/>
                      <a:pt x="10814" y="0"/>
                      <a:pt x="24153" y="0"/>
                    </a:cubicBezTo>
                    <a:close/>
                  </a:path>
                </a:pathLst>
              </a:custGeom>
              <a:solidFill>
                <a:srgbClr val="FFFFFF"/>
              </a:solidFill>
            </p:spPr>
          </p:sp>
          <p:sp>
            <p:nvSpPr>
              <p:cNvPr id="6" name="TextBox 6"/>
              <p:cNvSpPr txBox="1"/>
              <p:nvPr/>
            </p:nvSpPr>
            <p:spPr>
              <a:xfrm>
                <a:off x="0" y="-38100"/>
                <a:ext cx="4305486" cy="2216151"/>
              </a:xfrm>
              <a:prstGeom prst="rect">
                <a:avLst/>
              </a:prstGeom>
            </p:spPr>
            <p:txBody>
              <a:bodyPr lIns="33867" tIns="33867" rIns="33867" bIns="33867" rtlCol="0" anchor="ctr"/>
              <a:lstStyle/>
              <a:p>
                <a:pPr algn="ctr">
                  <a:lnSpc>
                    <a:spcPts val="1775"/>
                  </a:lnSpc>
                </a:pPr>
                <a:endParaRPr sz="1200"/>
              </a:p>
            </p:txBody>
          </p:sp>
        </p:grpSp>
        <p:sp>
          <p:nvSpPr>
            <p:cNvPr id="7" name="Freeform 7"/>
            <p:cNvSpPr/>
            <p:nvPr/>
          </p:nvSpPr>
          <p:spPr>
            <a:xfrm>
              <a:off x="0" y="601326"/>
              <a:ext cx="1059409" cy="9812084"/>
            </a:xfrm>
            <a:custGeom>
              <a:avLst/>
              <a:gdLst/>
              <a:ahLst/>
              <a:cxnLst/>
              <a:rect l="l" t="t" r="r" b="b"/>
              <a:pathLst>
                <a:path w="1059409" h="9812084">
                  <a:moveTo>
                    <a:pt x="0" y="0"/>
                  </a:moveTo>
                  <a:lnTo>
                    <a:pt x="1059409" y="0"/>
                  </a:lnTo>
                  <a:lnTo>
                    <a:pt x="1059409" y="9812084"/>
                  </a:lnTo>
                  <a:lnTo>
                    <a:pt x="0" y="9812084"/>
                  </a:lnTo>
                  <a:lnTo>
                    <a:pt x="0" y="0"/>
                  </a:lnTo>
                  <a:close/>
                </a:path>
              </a:pathLst>
            </a:custGeom>
            <a:blipFill>
              <a:blip r:embed="rId1"/>
              <a:stretch>
                <a:fillRect l="-15773"/>
              </a:stretch>
            </a:blipFill>
          </p:spPr>
        </p:sp>
      </p:grpSp>
      <p:sp>
        <p:nvSpPr>
          <p:cNvPr id="8" name="Freeform 8"/>
          <p:cNvSpPr/>
          <p:nvPr/>
        </p:nvSpPr>
        <p:spPr>
          <a:xfrm rot="-7256644">
            <a:off x="10201591" y="-1006884"/>
            <a:ext cx="2799718" cy="3026723"/>
          </a:xfrm>
          <a:custGeom>
            <a:avLst/>
            <a:gdLst/>
            <a:ahLst/>
            <a:cxnLst/>
            <a:rect l="l" t="t" r="r" b="b"/>
            <a:pathLst>
              <a:path w="4199577" h="4540084">
                <a:moveTo>
                  <a:pt x="0" y="0"/>
                </a:moveTo>
                <a:lnTo>
                  <a:pt x="4199578" y="0"/>
                </a:lnTo>
                <a:lnTo>
                  <a:pt x="4199578" y="4540083"/>
                </a:lnTo>
                <a:lnTo>
                  <a:pt x="0" y="45400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079667" y="590731"/>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9"/>
          <p:cNvSpPr txBox="1"/>
          <p:nvPr/>
        </p:nvSpPr>
        <p:spPr>
          <a:xfrm>
            <a:off x="1829065" y="773624"/>
            <a:ext cx="1828800" cy="646331"/>
          </a:xfrm>
          <a:prstGeom prst="rect">
            <a:avLst/>
          </a:prstGeom>
          <a:noFill/>
        </p:spPr>
        <p:txBody>
          <a:bodyPr wrap="square" rtlCol="0">
            <a:spAutoFit/>
          </a:bodyPr>
          <a:lstStyle/>
          <a:p>
            <a:r>
              <a:rPr lang="vi-VN" sz="3600" b="1" u="sng" smtClean="0">
                <a:solidFill>
                  <a:srgbClr val="002060"/>
                </a:solidFill>
                <a:latin typeface="+mj-lt"/>
              </a:rPr>
              <a:t>Câu 2:</a:t>
            </a:r>
            <a:endParaRPr lang="en-US" sz="3600" b="1" u="sng">
              <a:solidFill>
                <a:srgbClr val="002060"/>
              </a:solidFill>
              <a:latin typeface="+mj-lt"/>
            </a:endParaRPr>
          </a:p>
        </p:txBody>
      </p:sp>
      <p:sp>
        <p:nvSpPr>
          <p:cNvPr id="11" name="TextBox 10"/>
          <p:cNvSpPr txBox="1"/>
          <p:nvPr/>
        </p:nvSpPr>
        <p:spPr>
          <a:xfrm>
            <a:off x="1079667" y="1602848"/>
            <a:ext cx="10102139" cy="3139321"/>
          </a:xfrm>
          <a:prstGeom prst="rect">
            <a:avLst/>
          </a:prstGeom>
          <a:noFill/>
        </p:spPr>
        <p:txBody>
          <a:bodyPr wrap="square" rtlCol="0">
            <a:spAutoFit/>
          </a:bodyPr>
          <a:lstStyle/>
          <a:p>
            <a:pPr algn="ctr"/>
            <a:r>
              <a:rPr lang="vi-VN" sz="6600" b="1" smtClean="0">
                <a:solidFill>
                  <a:srgbClr val="FF0000"/>
                </a:solidFill>
                <a:latin typeface="+mj-lt"/>
              </a:rPr>
              <a:t>Chúa Giêsu tỏ cho các môn đệ Người sẽ phải chịu nhiều điều gì?</a:t>
            </a:r>
            <a:endParaRPr lang="en-US" sz="6600" b="1">
              <a:solidFill>
                <a:srgbClr val="FF0000"/>
              </a:solidFill>
              <a:latin typeface="+mj-lt"/>
            </a:endParaRPr>
          </a:p>
        </p:txBody>
      </p:sp>
      <p:sp>
        <p:nvSpPr>
          <p:cNvPr id="12" name="Rounded Rectangle 11"/>
          <p:cNvSpPr/>
          <p:nvPr/>
        </p:nvSpPr>
        <p:spPr>
          <a:xfrm>
            <a:off x="3131502"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3208916" y="5012452"/>
            <a:ext cx="653143" cy="923330"/>
          </a:xfrm>
          <a:prstGeom prst="rect">
            <a:avLst/>
          </a:prstGeom>
          <a:noFill/>
        </p:spPr>
        <p:txBody>
          <a:bodyPr wrap="square" rtlCol="0">
            <a:spAutoFit/>
          </a:bodyPr>
          <a:lstStyle/>
          <a:p>
            <a:r>
              <a:rPr lang="vi-VN" sz="5400" b="1" smtClean="0">
                <a:solidFill>
                  <a:srgbClr val="FFFF00"/>
                </a:solidFill>
                <a:latin typeface="+mj-lt"/>
              </a:rPr>
              <a:t>Đ</a:t>
            </a:r>
            <a:endParaRPr lang="en-US" sz="5400" b="1">
              <a:solidFill>
                <a:srgbClr val="FFFF00"/>
              </a:solidFill>
              <a:latin typeface="+mj-lt"/>
            </a:endParaRPr>
          </a:p>
        </p:txBody>
      </p:sp>
      <p:sp>
        <p:nvSpPr>
          <p:cNvPr id="23" name="Rounded Rectangle 22"/>
          <p:cNvSpPr/>
          <p:nvPr/>
        </p:nvSpPr>
        <p:spPr>
          <a:xfrm>
            <a:off x="4069711"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4186120" y="4993354"/>
            <a:ext cx="653143" cy="923330"/>
          </a:xfrm>
          <a:prstGeom prst="rect">
            <a:avLst/>
          </a:prstGeom>
          <a:noFill/>
        </p:spPr>
        <p:txBody>
          <a:bodyPr wrap="square" rtlCol="0">
            <a:spAutoFit/>
          </a:bodyPr>
          <a:lstStyle/>
          <a:p>
            <a:r>
              <a:rPr lang="vi-VN" sz="5400" b="1" smtClean="0">
                <a:solidFill>
                  <a:srgbClr val="FFFF00"/>
                </a:solidFill>
                <a:latin typeface="+mj-lt"/>
              </a:rPr>
              <a:t>A</a:t>
            </a:r>
            <a:endParaRPr lang="en-US" sz="5400" b="1">
              <a:solidFill>
                <a:srgbClr val="FFFF00"/>
              </a:solidFill>
              <a:latin typeface="+mj-lt"/>
            </a:endParaRPr>
          </a:p>
        </p:txBody>
      </p:sp>
      <p:sp>
        <p:nvSpPr>
          <p:cNvPr id="25" name="Rounded Rectangle 24"/>
          <p:cNvSpPr/>
          <p:nvPr/>
        </p:nvSpPr>
        <p:spPr>
          <a:xfrm>
            <a:off x="5007920"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5099054" y="5026712"/>
            <a:ext cx="653143" cy="923330"/>
          </a:xfrm>
          <a:prstGeom prst="rect">
            <a:avLst/>
          </a:prstGeom>
          <a:noFill/>
        </p:spPr>
        <p:txBody>
          <a:bodyPr wrap="square" rtlCol="0">
            <a:spAutoFit/>
          </a:bodyPr>
          <a:lstStyle/>
          <a:p>
            <a:r>
              <a:rPr lang="vi-VN" sz="5400" b="1" smtClean="0">
                <a:solidFill>
                  <a:srgbClr val="FFFF00"/>
                </a:solidFill>
                <a:latin typeface="+mj-lt"/>
              </a:rPr>
              <a:t>U</a:t>
            </a:r>
            <a:endParaRPr lang="en-US" sz="5400" b="1">
              <a:solidFill>
                <a:srgbClr val="FFFF00"/>
              </a:solidFill>
              <a:latin typeface="+mj-lt"/>
            </a:endParaRPr>
          </a:p>
        </p:txBody>
      </p:sp>
      <p:sp>
        <p:nvSpPr>
          <p:cNvPr id="27" name="Rounded Rectangle 26"/>
          <p:cNvSpPr/>
          <p:nvPr/>
        </p:nvSpPr>
        <p:spPr>
          <a:xfrm>
            <a:off x="5946129"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6023543" y="5012452"/>
            <a:ext cx="653143" cy="923330"/>
          </a:xfrm>
          <a:prstGeom prst="rect">
            <a:avLst/>
          </a:prstGeom>
          <a:noFill/>
        </p:spPr>
        <p:txBody>
          <a:bodyPr wrap="square" rtlCol="0">
            <a:spAutoFit/>
          </a:bodyPr>
          <a:lstStyle/>
          <a:p>
            <a:r>
              <a:rPr lang="vi-VN" sz="5400" b="1" smtClean="0">
                <a:solidFill>
                  <a:srgbClr val="FFFF00"/>
                </a:solidFill>
                <a:latin typeface="+mj-lt"/>
              </a:rPr>
              <a:t>K</a:t>
            </a:r>
            <a:endParaRPr lang="en-US" sz="5400" b="1">
              <a:solidFill>
                <a:srgbClr val="FFFF00"/>
              </a:solidFill>
              <a:latin typeface="+mj-lt"/>
            </a:endParaRPr>
          </a:p>
        </p:txBody>
      </p:sp>
      <p:sp>
        <p:nvSpPr>
          <p:cNvPr id="29" name="Rounded Rectangle 28"/>
          <p:cNvSpPr/>
          <p:nvPr/>
        </p:nvSpPr>
        <p:spPr>
          <a:xfrm>
            <a:off x="6884338"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6964850" y="5023869"/>
            <a:ext cx="653143" cy="923330"/>
          </a:xfrm>
          <a:prstGeom prst="rect">
            <a:avLst/>
          </a:prstGeom>
          <a:noFill/>
        </p:spPr>
        <p:txBody>
          <a:bodyPr wrap="square" rtlCol="0">
            <a:spAutoFit/>
          </a:bodyPr>
          <a:lstStyle/>
          <a:p>
            <a:r>
              <a:rPr lang="vi-VN" sz="5400" b="1" smtClean="0">
                <a:solidFill>
                  <a:srgbClr val="FFFF00"/>
                </a:solidFill>
                <a:latin typeface="+mj-lt"/>
              </a:rPr>
              <a:t>H</a:t>
            </a:r>
            <a:endParaRPr lang="en-US" sz="5400" b="1">
              <a:solidFill>
                <a:srgbClr val="FFFF00"/>
              </a:solidFill>
              <a:latin typeface="+mj-lt"/>
            </a:endParaRPr>
          </a:p>
        </p:txBody>
      </p:sp>
      <p:sp>
        <p:nvSpPr>
          <p:cNvPr id="31" name="Rounded Rectangle 30"/>
          <p:cNvSpPr/>
          <p:nvPr/>
        </p:nvSpPr>
        <p:spPr>
          <a:xfrm>
            <a:off x="7822547"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7903331" y="5039725"/>
            <a:ext cx="653143" cy="923330"/>
          </a:xfrm>
          <a:prstGeom prst="rect">
            <a:avLst/>
          </a:prstGeom>
          <a:noFill/>
        </p:spPr>
        <p:txBody>
          <a:bodyPr wrap="square" rtlCol="0">
            <a:spAutoFit/>
          </a:bodyPr>
          <a:lstStyle/>
          <a:p>
            <a:r>
              <a:rPr lang="vi-VN" sz="5400" b="1" smtClean="0">
                <a:solidFill>
                  <a:srgbClr val="FFFF00"/>
                </a:solidFill>
                <a:latin typeface="+mj-lt"/>
              </a:rPr>
              <a:t>Ổ</a:t>
            </a:r>
            <a:endParaRPr lang="en-US" sz="5400" b="1">
              <a:solidFill>
                <a:srgbClr val="FFFF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000"/>
                                        <p:tgtEl>
                                          <p:spTgt spid="24"/>
                                        </p:tgtEl>
                                      </p:cBhvr>
                                    </p:animEffect>
                                    <p:anim calcmode="lin" valueType="num">
                                      <p:cBhvr>
                                        <p:cTn id="8" dur="2000" fill="hold"/>
                                        <p:tgtEl>
                                          <p:spTgt spid="24"/>
                                        </p:tgtEl>
                                        <p:attrNameLst>
                                          <p:attrName>ppt_w</p:attrName>
                                        </p:attrNameLst>
                                      </p:cBhvr>
                                      <p:tavLst>
                                        <p:tav tm="0" fmla="#ppt_w*sin(2.5*pi*$)">
                                          <p:val>
                                            <p:fltVal val="0"/>
                                          </p:val>
                                        </p:tav>
                                        <p:tav tm="100000">
                                          <p:val>
                                            <p:fltVal val="1"/>
                                          </p:val>
                                        </p:tav>
                                      </p:tavLst>
                                    </p:anim>
                                    <p:anim calcmode="lin" valueType="num">
                                      <p:cBhvr>
                                        <p:cTn id="9" dur="2000" fill="hold"/>
                                        <p:tgtEl>
                                          <p:spTgt spid="24"/>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000"/>
                                        <p:tgtEl>
                                          <p:spTgt spid="22"/>
                                        </p:tgtEl>
                                      </p:cBhvr>
                                    </p:animEffect>
                                    <p:anim calcmode="lin" valueType="num">
                                      <p:cBhvr>
                                        <p:cTn id="13" dur="2000" fill="hold"/>
                                        <p:tgtEl>
                                          <p:spTgt spid="22"/>
                                        </p:tgtEl>
                                        <p:attrNameLst>
                                          <p:attrName>ppt_w</p:attrName>
                                        </p:attrNameLst>
                                      </p:cBhvr>
                                      <p:tavLst>
                                        <p:tav tm="0" fmla="#ppt_w*sin(2.5*pi*$)">
                                          <p:val>
                                            <p:fltVal val="0"/>
                                          </p:val>
                                        </p:tav>
                                        <p:tav tm="100000">
                                          <p:val>
                                            <p:fltVal val="1"/>
                                          </p:val>
                                        </p:tav>
                                      </p:tavLst>
                                    </p:anim>
                                    <p:anim calcmode="lin" valueType="num">
                                      <p:cBhvr>
                                        <p:cTn id="14" dur="2000" fill="hold"/>
                                        <p:tgtEl>
                                          <p:spTgt spid="22"/>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000"/>
                                        <p:tgtEl>
                                          <p:spTgt spid="26"/>
                                        </p:tgtEl>
                                      </p:cBhvr>
                                    </p:animEffect>
                                    <p:anim calcmode="lin" valueType="num">
                                      <p:cBhvr>
                                        <p:cTn id="18" dur="2000" fill="hold"/>
                                        <p:tgtEl>
                                          <p:spTgt spid="26"/>
                                        </p:tgtEl>
                                        <p:attrNameLst>
                                          <p:attrName>ppt_w</p:attrName>
                                        </p:attrNameLst>
                                      </p:cBhvr>
                                      <p:tavLst>
                                        <p:tav tm="0" fmla="#ppt_w*sin(2.5*pi*$)">
                                          <p:val>
                                            <p:fltVal val="0"/>
                                          </p:val>
                                        </p:tav>
                                        <p:tav tm="100000">
                                          <p:val>
                                            <p:fltVal val="1"/>
                                          </p:val>
                                        </p:tav>
                                      </p:tavLst>
                                    </p:anim>
                                    <p:anim calcmode="lin" valueType="num">
                                      <p:cBhvr>
                                        <p:cTn id="19" dur="2000" fill="hold"/>
                                        <p:tgtEl>
                                          <p:spTgt spid="26"/>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anim calcmode="lin" valueType="num">
                                      <p:cBhvr>
                                        <p:cTn id="23" dur="2000" fill="hold"/>
                                        <p:tgtEl>
                                          <p:spTgt spid="28"/>
                                        </p:tgtEl>
                                        <p:attrNameLst>
                                          <p:attrName>ppt_w</p:attrName>
                                        </p:attrNameLst>
                                      </p:cBhvr>
                                      <p:tavLst>
                                        <p:tav tm="0" fmla="#ppt_w*sin(2.5*pi*$)">
                                          <p:val>
                                            <p:fltVal val="0"/>
                                          </p:val>
                                        </p:tav>
                                        <p:tav tm="100000">
                                          <p:val>
                                            <p:fltVal val="1"/>
                                          </p:val>
                                        </p:tav>
                                      </p:tavLst>
                                    </p:anim>
                                    <p:anim calcmode="lin" valueType="num">
                                      <p:cBhvr>
                                        <p:cTn id="24" dur="2000" fill="hold"/>
                                        <p:tgtEl>
                                          <p:spTgt spid="28"/>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anim calcmode="lin" valueType="num">
                                      <p:cBhvr>
                                        <p:cTn id="28" dur="2000" fill="hold"/>
                                        <p:tgtEl>
                                          <p:spTgt spid="30"/>
                                        </p:tgtEl>
                                        <p:attrNameLst>
                                          <p:attrName>ppt_w</p:attrName>
                                        </p:attrNameLst>
                                      </p:cBhvr>
                                      <p:tavLst>
                                        <p:tav tm="0" fmla="#ppt_w*sin(2.5*pi*$)">
                                          <p:val>
                                            <p:fltVal val="0"/>
                                          </p:val>
                                        </p:tav>
                                        <p:tav tm="100000">
                                          <p:val>
                                            <p:fltVal val="1"/>
                                          </p:val>
                                        </p:tav>
                                      </p:tavLst>
                                    </p:anim>
                                    <p:anim calcmode="lin" valueType="num">
                                      <p:cBhvr>
                                        <p:cTn id="29" dur="2000" fill="hold"/>
                                        <p:tgtEl>
                                          <p:spTgt spid="30"/>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2000"/>
                                        <p:tgtEl>
                                          <p:spTgt spid="32"/>
                                        </p:tgtEl>
                                      </p:cBhvr>
                                    </p:animEffect>
                                    <p:anim calcmode="lin" valueType="num">
                                      <p:cBhvr>
                                        <p:cTn id="33" dur="2000" fill="hold"/>
                                        <p:tgtEl>
                                          <p:spTgt spid="32"/>
                                        </p:tgtEl>
                                        <p:attrNameLst>
                                          <p:attrName>ppt_w</p:attrName>
                                        </p:attrNameLst>
                                      </p:cBhvr>
                                      <p:tavLst>
                                        <p:tav tm="0" fmla="#ppt_w*sin(2.5*pi*$)">
                                          <p:val>
                                            <p:fltVal val="0"/>
                                          </p:val>
                                        </p:tav>
                                        <p:tav tm="100000">
                                          <p:val>
                                            <p:fltVal val="1"/>
                                          </p:val>
                                        </p:tav>
                                      </p:tavLst>
                                    </p:anim>
                                    <p:anim calcmode="lin" valueType="num">
                                      <p:cBhvr>
                                        <p:cTn id="34"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8" grpId="0"/>
      <p:bldP spid="30" grpId="0"/>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82881" y="378823"/>
            <a:ext cx="11665130" cy="6204857"/>
            <a:chOff x="0" y="0"/>
            <a:chExt cx="22088955" cy="11026384"/>
          </a:xfrm>
        </p:grpSpPr>
        <p:grpSp>
          <p:nvGrpSpPr>
            <p:cNvPr id="4" name="Group 4"/>
            <p:cNvGrpSpPr/>
            <p:nvPr/>
          </p:nvGrpSpPr>
          <p:grpSpPr>
            <a:xfrm>
              <a:off x="292432" y="0"/>
              <a:ext cx="21796522" cy="11026384"/>
              <a:chOff x="0" y="0"/>
              <a:chExt cx="4305486" cy="2178051"/>
            </a:xfrm>
          </p:grpSpPr>
          <p:sp>
            <p:nvSpPr>
              <p:cNvPr id="5" name="Freeform 5"/>
              <p:cNvSpPr/>
              <p:nvPr/>
            </p:nvSpPr>
            <p:spPr>
              <a:xfrm>
                <a:off x="0" y="0"/>
                <a:ext cx="4305486" cy="2178051"/>
              </a:xfrm>
              <a:custGeom>
                <a:avLst/>
                <a:gdLst/>
                <a:ahLst/>
                <a:cxnLst/>
                <a:rect l="l" t="t" r="r" b="b"/>
                <a:pathLst>
                  <a:path w="4305486" h="2178051">
                    <a:moveTo>
                      <a:pt x="24153" y="0"/>
                    </a:moveTo>
                    <a:lnTo>
                      <a:pt x="4281333" y="0"/>
                    </a:lnTo>
                    <a:cubicBezTo>
                      <a:pt x="4287739" y="0"/>
                      <a:pt x="4293882" y="2545"/>
                      <a:pt x="4298412" y="7074"/>
                    </a:cubicBezTo>
                    <a:cubicBezTo>
                      <a:pt x="4302941" y="11604"/>
                      <a:pt x="4305486" y="17747"/>
                      <a:pt x="4305486" y="24153"/>
                    </a:cubicBezTo>
                    <a:lnTo>
                      <a:pt x="4305486" y="2153898"/>
                    </a:lnTo>
                    <a:cubicBezTo>
                      <a:pt x="4305486" y="2167237"/>
                      <a:pt x="4294672" y="2178051"/>
                      <a:pt x="4281333" y="2178051"/>
                    </a:cubicBezTo>
                    <a:lnTo>
                      <a:pt x="24153" y="2178051"/>
                    </a:lnTo>
                    <a:cubicBezTo>
                      <a:pt x="17747" y="2178051"/>
                      <a:pt x="11604" y="2175507"/>
                      <a:pt x="7074" y="2170977"/>
                    </a:cubicBezTo>
                    <a:cubicBezTo>
                      <a:pt x="2545" y="2166447"/>
                      <a:pt x="0" y="2160304"/>
                      <a:pt x="0" y="2153898"/>
                    </a:cubicBezTo>
                    <a:lnTo>
                      <a:pt x="0" y="24153"/>
                    </a:lnTo>
                    <a:cubicBezTo>
                      <a:pt x="0" y="10814"/>
                      <a:pt x="10814" y="0"/>
                      <a:pt x="24153" y="0"/>
                    </a:cubicBezTo>
                    <a:close/>
                  </a:path>
                </a:pathLst>
              </a:custGeom>
              <a:solidFill>
                <a:srgbClr val="FFFFFF"/>
              </a:solidFill>
            </p:spPr>
          </p:sp>
          <p:sp>
            <p:nvSpPr>
              <p:cNvPr id="6" name="TextBox 6"/>
              <p:cNvSpPr txBox="1"/>
              <p:nvPr/>
            </p:nvSpPr>
            <p:spPr>
              <a:xfrm>
                <a:off x="0" y="-38100"/>
                <a:ext cx="4305486" cy="2216151"/>
              </a:xfrm>
              <a:prstGeom prst="rect">
                <a:avLst/>
              </a:prstGeom>
            </p:spPr>
            <p:txBody>
              <a:bodyPr lIns="33867" tIns="33867" rIns="33867" bIns="33867" rtlCol="0" anchor="ctr"/>
              <a:lstStyle/>
              <a:p>
                <a:pPr algn="ctr">
                  <a:lnSpc>
                    <a:spcPts val="1775"/>
                  </a:lnSpc>
                </a:pPr>
                <a:endParaRPr sz="1200"/>
              </a:p>
            </p:txBody>
          </p:sp>
        </p:grpSp>
        <p:sp>
          <p:nvSpPr>
            <p:cNvPr id="7" name="Freeform 7"/>
            <p:cNvSpPr/>
            <p:nvPr/>
          </p:nvSpPr>
          <p:spPr>
            <a:xfrm>
              <a:off x="0" y="601326"/>
              <a:ext cx="1059409" cy="9812084"/>
            </a:xfrm>
            <a:custGeom>
              <a:avLst/>
              <a:gdLst/>
              <a:ahLst/>
              <a:cxnLst/>
              <a:rect l="l" t="t" r="r" b="b"/>
              <a:pathLst>
                <a:path w="1059409" h="9812084">
                  <a:moveTo>
                    <a:pt x="0" y="0"/>
                  </a:moveTo>
                  <a:lnTo>
                    <a:pt x="1059409" y="0"/>
                  </a:lnTo>
                  <a:lnTo>
                    <a:pt x="1059409" y="9812084"/>
                  </a:lnTo>
                  <a:lnTo>
                    <a:pt x="0" y="9812084"/>
                  </a:lnTo>
                  <a:lnTo>
                    <a:pt x="0" y="0"/>
                  </a:lnTo>
                  <a:close/>
                </a:path>
              </a:pathLst>
            </a:custGeom>
            <a:blipFill>
              <a:blip r:embed="rId1"/>
              <a:stretch>
                <a:fillRect l="-15773"/>
              </a:stretch>
            </a:blipFill>
          </p:spPr>
        </p:sp>
      </p:grpSp>
      <p:sp>
        <p:nvSpPr>
          <p:cNvPr id="8" name="Freeform 8"/>
          <p:cNvSpPr/>
          <p:nvPr/>
        </p:nvSpPr>
        <p:spPr>
          <a:xfrm rot="-7256644">
            <a:off x="10201591" y="-1006884"/>
            <a:ext cx="2799718" cy="3026723"/>
          </a:xfrm>
          <a:custGeom>
            <a:avLst/>
            <a:gdLst/>
            <a:ahLst/>
            <a:cxnLst/>
            <a:rect l="l" t="t" r="r" b="b"/>
            <a:pathLst>
              <a:path w="4199577" h="4540084">
                <a:moveTo>
                  <a:pt x="0" y="0"/>
                </a:moveTo>
                <a:lnTo>
                  <a:pt x="4199578" y="0"/>
                </a:lnTo>
                <a:lnTo>
                  <a:pt x="4199578" y="4540083"/>
                </a:lnTo>
                <a:lnTo>
                  <a:pt x="0" y="45400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a:off x="1079667" y="590731"/>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9"/>
          <p:cNvSpPr txBox="1"/>
          <p:nvPr/>
        </p:nvSpPr>
        <p:spPr>
          <a:xfrm>
            <a:off x="1829065" y="773624"/>
            <a:ext cx="1828800" cy="646331"/>
          </a:xfrm>
          <a:prstGeom prst="rect">
            <a:avLst/>
          </a:prstGeom>
          <a:noFill/>
        </p:spPr>
        <p:txBody>
          <a:bodyPr wrap="square" rtlCol="0">
            <a:spAutoFit/>
          </a:bodyPr>
          <a:lstStyle/>
          <a:p>
            <a:r>
              <a:rPr lang="vi-VN" sz="3600" b="1" u="sng" smtClean="0">
                <a:solidFill>
                  <a:srgbClr val="002060"/>
                </a:solidFill>
                <a:latin typeface="+mj-lt"/>
              </a:rPr>
              <a:t>Câu 3:</a:t>
            </a:r>
            <a:endParaRPr lang="en-US" sz="3600" b="1" u="sng">
              <a:solidFill>
                <a:srgbClr val="002060"/>
              </a:solidFill>
              <a:latin typeface="+mj-lt"/>
            </a:endParaRPr>
          </a:p>
        </p:txBody>
      </p:sp>
      <p:sp>
        <p:nvSpPr>
          <p:cNvPr id="11" name="TextBox 10"/>
          <p:cNvSpPr txBox="1"/>
          <p:nvPr/>
        </p:nvSpPr>
        <p:spPr>
          <a:xfrm>
            <a:off x="742353" y="1602848"/>
            <a:ext cx="10870527" cy="3139321"/>
          </a:xfrm>
          <a:prstGeom prst="rect">
            <a:avLst/>
          </a:prstGeom>
          <a:noFill/>
        </p:spPr>
        <p:txBody>
          <a:bodyPr wrap="square" rtlCol="0">
            <a:spAutoFit/>
          </a:bodyPr>
          <a:lstStyle/>
          <a:p>
            <a:pPr algn="ctr"/>
            <a:r>
              <a:rPr lang="vi-VN" sz="6600" b="1" smtClean="0">
                <a:solidFill>
                  <a:srgbClr val="FF0000"/>
                </a:solidFill>
                <a:latin typeface="+mj-lt"/>
              </a:rPr>
              <a:t>Chúa Giêsu phải chịu nhiều đau khổ bởi một trong những nhóm người nào?</a:t>
            </a:r>
            <a:endParaRPr lang="en-US" sz="6600" b="1">
              <a:solidFill>
                <a:srgbClr val="FF0000"/>
              </a:solidFill>
              <a:latin typeface="+mj-lt"/>
            </a:endParaRPr>
          </a:p>
        </p:txBody>
      </p:sp>
      <p:sp>
        <p:nvSpPr>
          <p:cNvPr id="12" name="Rounded Rectangle 11"/>
          <p:cNvSpPr/>
          <p:nvPr/>
        </p:nvSpPr>
        <p:spPr>
          <a:xfrm>
            <a:off x="2323007"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2400421" y="5012452"/>
            <a:ext cx="653143" cy="923330"/>
          </a:xfrm>
          <a:prstGeom prst="rect">
            <a:avLst/>
          </a:prstGeom>
          <a:noFill/>
        </p:spPr>
        <p:txBody>
          <a:bodyPr wrap="square" rtlCol="0">
            <a:spAutoFit/>
          </a:bodyPr>
          <a:lstStyle/>
          <a:p>
            <a:r>
              <a:rPr lang="vi-VN" sz="5400" b="1" smtClean="0">
                <a:solidFill>
                  <a:srgbClr val="FFFF00"/>
                </a:solidFill>
                <a:latin typeface="+mj-lt"/>
              </a:rPr>
              <a:t>T</a:t>
            </a:r>
            <a:endParaRPr lang="en-US" sz="5400" b="1">
              <a:solidFill>
                <a:srgbClr val="FFFF00"/>
              </a:solidFill>
              <a:latin typeface="+mj-lt"/>
            </a:endParaRPr>
          </a:p>
        </p:txBody>
      </p:sp>
      <p:sp>
        <p:nvSpPr>
          <p:cNvPr id="23" name="Rounded Rectangle 22"/>
          <p:cNvSpPr/>
          <p:nvPr/>
        </p:nvSpPr>
        <p:spPr>
          <a:xfrm>
            <a:off x="3261216"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338630" y="5012452"/>
            <a:ext cx="653143" cy="923330"/>
          </a:xfrm>
          <a:prstGeom prst="rect">
            <a:avLst/>
          </a:prstGeom>
          <a:noFill/>
        </p:spPr>
        <p:txBody>
          <a:bodyPr wrap="square" rtlCol="0">
            <a:spAutoFit/>
          </a:bodyPr>
          <a:lstStyle/>
          <a:p>
            <a:r>
              <a:rPr lang="vi-VN" sz="5400" b="1" smtClean="0">
                <a:solidFill>
                  <a:srgbClr val="FFFF00"/>
                </a:solidFill>
                <a:latin typeface="+mj-lt"/>
              </a:rPr>
              <a:t>H</a:t>
            </a:r>
            <a:endParaRPr lang="en-US" sz="5400" b="1">
              <a:solidFill>
                <a:srgbClr val="FFFF00"/>
              </a:solidFill>
              <a:latin typeface="+mj-lt"/>
            </a:endParaRPr>
          </a:p>
        </p:txBody>
      </p:sp>
      <p:sp>
        <p:nvSpPr>
          <p:cNvPr id="25" name="Rounded Rectangle 24"/>
          <p:cNvSpPr/>
          <p:nvPr/>
        </p:nvSpPr>
        <p:spPr>
          <a:xfrm>
            <a:off x="4199425"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4265003" y="5036982"/>
            <a:ext cx="653143" cy="923330"/>
          </a:xfrm>
          <a:prstGeom prst="rect">
            <a:avLst/>
          </a:prstGeom>
          <a:noFill/>
        </p:spPr>
        <p:txBody>
          <a:bodyPr wrap="square" rtlCol="0">
            <a:spAutoFit/>
          </a:bodyPr>
          <a:lstStyle/>
          <a:p>
            <a:r>
              <a:rPr lang="vi-VN" sz="5400" b="1" smtClean="0">
                <a:solidFill>
                  <a:srgbClr val="FFFF00"/>
                </a:solidFill>
                <a:latin typeface="+mj-lt"/>
              </a:rPr>
              <a:t>Ư</a:t>
            </a:r>
            <a:endParaRPr lang="en-US" sz="5400" b="1">
              <a:solidFill>
                <a:srgbClr val="FFFF00"/>
              </a:solidFill>
              <a:latin typeface="+mj-lt"/>
            </a:endParaRPr>
          </a:p>
        </p:txBody>
      </p:sp>
      <p:sp>
        <p:nvSpPr>
          <p:cNvPr id="27" name="Rounded Rectangle 26"/>
          <p:cNvSpPr/>
          <p:nvPr/>
        </p:nvSpPr>
        <p:spPr>
          <a:xfrm>
            <a:off x="5137634"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5215048" y="5012452"/>
            <a:ext cx="653143" cy="923330"/>
          </a:xfrm>
          <a:prstGeom prst="rect">
            <a:avLst/>
          </a:prstGeom>
          <a:noFill/>
        </p:spPr>
        <p:txBody>
          <a:bodyPr wrap="square" rtlCol="0">
            <a:spAutoFit/>
          </a:bodyPr>
          <a:lstStyle/>
          <a:p>
            <a:r>
              <a:rPr lang="vi-VN" sz="5400" b="1" smtClean="0">
                <a:solidFill>
                  <a:srgbClr val="FFFF00"/>
                </a:solidFill>
                <a:latin typeface="+mj-lt"/>
              </a:rPr>
              <a:t>Ợ</a:t>
            </a:r>
            <a:endParaRPr lang="en-US" sz="5400" b="1">
              <a:solidFill>
                <a:srgbClr val="FFFF00"/>
              </a:solidFill>
              <a:latin typeface="+mj-lt"/>
            </a:endParaRPr>
          </a:p>
        </p:txBody>
      </p:sp>
      <p:sp>
        <p:nvSpPr>
          <p:cNvPr id="29" name="Rounded Rectangle 28"/>
          <p:cNvSpPr/>
          <p:nvPr/>
        </p:nvSpPr>
        <p:spPr>
          <a:xfrm>
            <a:off x="6075843"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6196143" y="5036982"/>
            <a:ext cx="653143" cy="923330"/>
          </a:xfrm>
          <a:prstGeom prst="rect">
            <a:avLst/>
          </a:prstGeom>
          <a:noFill/>
        </p:spPr>
        <p:txBody>
          <a:bodyPr wrap="square" rtlCol="0">
            <a:spAutoFit/>
          </a:bodyPr>
          <a:lstStyle/>
          <a:p>
            <a:r>
              <a:rPr lang="vi-VN" sz="5400" b="1" smtClean="0">
                <a:solidFill>
                  <a:srgbClr val="FFFF00"/>
                </a:solidFill>
                <a:latin typeface="+mj-lt"/>
              </a:rPr>
              <a:t>N</a:t>
            </a:r>
            <a:endParaRPr lang="en-US" sz="5400" b="1">
              <a:solidFill>
                <a:srgbClr val="FFFF00"/>
              </a:solidFill>
              <a:latin typeface="+mj-lt"/>
            </a:endParaRPr>
          </a:p>
        </p:txBody>
      </p:sp>
      <p:sp>
        <p:nvSpPr>
          <p:cNvPr id="31" name="Rounded Rectangle 30"/>
          <p:cNvSpPr/>
          <p:nvPr/>
        </p:nvSpPr>
        <p:spPr>
          <a:xfrm>
            <a:off x="7014052"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7079811" y="5007171"/>
            <a:ext cx="653143" cy="923330"/>
          </a:xfrm>
          <a:prstGeom prst="rect">
            <a:avLst/>
          </a:prstGeom>
          <a:noFill/>
        </p:spPr>
        <p:txBody>
          <a:bodyPr wrap="square" rtlCol="0">
            <a:spAutoFit/>
          </a:bodyPr>
          <a:lstStyle/>
          <a:p>
            <a:r>
              <a:rPr lang="vi-VN" sz="5400" b="1" smtClean="0">
                <a:solidFill>
                  <a:srgbClr val="FFFF00"/>
                </a:solidFill>
                <a:latin typeface="+mj-lt"/>
              </a:rPr>
              <a:t>G</a:t>
            </a:r>
            <a:endParaRPr lang="en-US" sz="5400" b="1">
              <a:solidFill>
                <a:srgbClr val="FFFF00"/>
              </a:solidFill>
              <a:latin typeface="+mj-lt"/>
            </a:endParaRPr>
          </a:p>
        </p:txBody>
      </p:sp>
      <p:sp>
        <p:nvSpPr>
          <p:cNvPr id="33" name="Rounded Rectangle 32"/>
          <p:cNvSpPr/>
          <p:nvPr/>
        </p:nvSpPr>
        <p:spPr>
          <a:xfrm>
            <a:off x="7952261"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8029675" y="5012452"/>
            <a:ext cx="653143" cy="923330"/>
          </a:xfrm>
          <a:prstGeom prst="rect">
            <a:avLst/>
          </a:prstGeom>
          <a:noFill/>
        </p:spPr>
        <p:txBody>
          <a:bodyPr wrap="square" rtlCol="0">
            <a:spAutoFit/>
          </a:bodyPr>
          <a:lstStyle/>
          <a:p>
            <a:r>
              <a:rPr lang="vi-VN" sz="5400" b="1" smtClean="0">
                <a:solidFill>
                  <a:srgbClr val="FFFF00"/>
                </a:solidFill>
                <a:latin typeface="+mj-lt"/>
              </a:rPr>
              <a:t>T</a:t>
            </a:r>
            <a:endParaRPr lang="en-US" sz="5400" b="1">
              <a:solidFill>
                <a:srgbClr val="FFFF00"/>
              </a:solidFill>
              <a:latin typeface="+mj-lt"/>
            </a:endParaRPr>
          </a:p>
        </p:txBody>
      </p:sp>
      <p:sp>
        <p:nvSpPr>
          <p:cNvPr id="35" name="Rounded Rectangle 34"/>
          <p:cNvSpPr/>
          <p:nvPr/>
        </p:nvSpPr>
        <p:spPr>
          <a:xfrm>
            <a:off x="8890470" y="5012452"/>
            <a:ext cx="885134" cy="885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9006465" y="5082796"/>
            <a:ext cx="653143" cy="923330"/>
          </a:xfrm>
          <a:prstGeom prst="rect">
            <a:avLst/>
          </a:prstGeom>
          <a:noFill/>
        </p:spPr>
        <p:txBody>
          <a:bodyPr wrap="square" rtlCol="0">
            <a:spAutoFit/>
          </a:bodyPr>
          <a:lstStyle/>
          <a:p>
            <a:r>
              <a:rPr lang="vi-VN" sz="5400" b="1" smtClean="0">
                <a:solidFill>
                  <a:srgbClr val="FFFF00"/>
                </a:solidFill>
                <a:latin typeface="+mj-lt"/>
              </a:rPr>
              <a:t>Ế</a:t>
            </a:r>
            <a:endParaRPr lang="en-US" sz="5400" b="1">
              <a:solidFill>
                <a:srgbClr val="FFFF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anim calcmode="lin" valueType="num">
                                      <p:cBhvr>
                                        <p:cTn id="8" dur="2000" fill="hold"/>
                                        <p:tgtEl>
                                          <p:spTgt spid="22"/>
                                        </p:tgtEl>
                                        <p:attrNameLst>
                                          <p:attrName>ppt_w</p:attrName>
                                        </p:attrNameLst>
                                      </p:cBhvr>
                                      <p:tavLst>
                                        <p:tav tm="0" fmla="#ppt_w*sin(2.5*pi*$)">
                                          <p:val>
                                            <p:fltVal val="0"/>
                                          </p:val>
                                        </p:tav>
                                        <p:tav tm="100000">
                                          <p:val>
                                            <p:fltVal val="1"/>
                                          </p:val>
                                        </p:tav>
                                      </p:tavLst>
                                    </p:anim>
                                    <p:anim calcmode="lin" valueType="num">
                                      <p:cBhvr>
                                        <p:cTn id="9" dur="2000" fill="hold"/>
                                        <p:tgtEl>
                                          <p:spTgt spid="2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2000"/>
                                        <p:tgtEl>
                                          <p:spTgt spid="24"/>
                                        </p:tgtEl>
                                      </p:cBhvr>
                                    </p:animEffect>
                                    <p:anim calcmode="lin" valueType="num">
                                      <p:cBhvr>
                                        <p:cTn id="13" dur="2000" fill="hold"/>
                                        <p:tgtEl>
                                          <p:spTgt spid="24"/>
                                        </p:tgtEl>
                                        <p:attrNameLst>
                                          <p:attrName>ppt_w</p:attrName>
                                        </p:attrNameLst>
                                      </p:cBhvr>
                                      <p:tavLst>
                                        <p:tav tm="0" fmla="#ppt_w*sin(2.5*pi*$)">
                                          <p:val>
                                            <p:fltVal val="0"/>
                                          </p:val>
                                        </p:tav>
                                        <p:tav tm="100000">
                                          <p:val>
                                            <p:fltVal val="1"/>
                                          </p:val>
                                        </p:tav>
                                      </p:tavLst>
                                    </p:anim>
                                    <p:anim calcmode="lin" valueType="num">
                                      <p:cBhvr>
                                        <p:cTn id="14" dur="2000" fill="hold"/>
                                        <p:tgtEl>
                                          <p:spTgt spid="24"/>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000"/>
                                        <p:tgtEl>
                                          <p:spTgt spid="26"/>
                                        </p:tgtEl>
                                      </p:cBhvr>
                                    </p:animEffect>
                                    <p:anim calcmode="lin" valueType="num">
                                      <p:cBhvr>
                                        <p:cTn id="18" dur="2000" fill="hold"/>
                                        <p:tgtEl>
                                          <p:spTgt spid="26"/>
                                        </p:tgtEl>
                                        <p:attrNameLst>
                                          <p:attrName>ppt_w</p:attrName>
                                        </p:attrNameLst>
                                      </p:cBhvr>
                                      <p:tavLst>
                                        <p:tav tm="0" fmla="#ppt_w*sin(2.5*pi*$)">
                                          <p:val>
                                            <p:fltVal val="0"/>
                                          </p:val>
                                        </p:tav>
                                        <p:tav tm="100000">
                                          <p:val>
                                            <p:fltVal val="1"/>
                                          </p:val>
                                        </p:tav>
                                      </p:tavLst>
                                    </p:anim>
                                    <p:anim calcmode="lin" valueType="num">
                                      <p:cBhvr>
                                        <p:cTn id="19" dur="2000" fill="hold"/>
                                        <p:tgtEl>
                                          <p:spTgt spid="26"/>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anim calcmode="lin" valueType="num">
                                      <p:cBhvr>
                                        <p:cTn id="23" dur="2000" fill="hold"/>
                                        <p:tgtEl>
                                          <p:spTgt spid="28"/>
                                        </p:tgtEl>
                                        <p:attrNameLst>
                                          <p:attrName>ppt_w</p:attrName>
                                        </p:attrNameLst>
                                      </p:cBhvr>
                                      <p:tavLst>
                                        <p:tav tm="0" fmla="#ppt_w*sin(2.5*pi*$)">
                                          <p:val>
                                            <p:fltVal val="0"/>
                                          </p:val>
                                        </p:tav>
                                        <p:tav tm="100000">
                                          <p:val>
                                            <p:fltVal val="1"/>
                                          </p:val>
                                        </p:tav>
                                      </p:tavLst>
                                    </p:anim>
                                    <p:anim calcmode="lin" valueType="num">
                                      <p:cBhvr>
                                        <p:cTn id="24" dur="2000" fill="hold"/>
                                        <p:tgtEl>
                                          <p:spTgt spid="28"/>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anim calcmode="lin" valueType="num">
                                      <p:cBhvr>
                                        <p:cTn id="28" dur="2000" fill="hold"/>
                                        <p:tgtEl>
                                          <p:spTgt spid="30"/>
                                        </p:tgtEl>
                                        <p:attrNameLst>
                                          <p:attrName>ppt_w</p:attrName>
                                        </p:attrNameLst>
                                      </p:cBhvr>
                                      <p:tavLst>
                                        <p:tav tm="0" fmla="#ppt_w*sin(2.5*pi*$)">
                                          <p:val>
                                            <p:fltVal val="0"/>
                                          </p:val>
                                        </p:tav>
                                        <p:tav tm="100000">
                                          <p:val>
                                            <p:fltVal val="1"/>
                                          </p:val>
                                        </p:tav>
                                      </p:tavLst>
                                    </p:anim>
                                    <p:anim calcmode="lin" valueType="num">
                                      <p:cBhvr>
                                        <p:cTn id="29" dur="2000" fill="hold"/>
                                        <p:tgtEl>
                                          <p:spTgt spid="30"/>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2000"/>
                                        <p:tgtEl>
                                          <p:spTgt spid="32"/>
                                        </p:tgtEl>
                                      </p:cBhvr>
                                    </p:animEffect>
                                    <p:anim calcmode="lin" valueType="num">
                                      <p:cBhvr>
                                        <p:cTn id="33" dur="2000" fill="hold"/>
                                        <p:tgtEl>
                                          <p:spTgt spid="32"/>
                                        </p:tgtEl>
                                        <p:attrNameLst>
                                          <p:attrName>ppt_w</p:attrName>
                                        </p:attrNameLst>
                                      </p:cBhvr>
                                      <p:tavLst>
                                        <p:tav tm="0" fmla="#ppt_w*sin(2.5*pi*$)">
                                          <p:val>
                                            <p:fltVal val="0"/>
                                          </p:val>
                                        </p:tav>
                                        <p:tav tm="100000">
                                          <p:val>
                                            <p:fltVal val="1"/>
                                          </p:val>
                                        </p:tav>
                                      </p:tavLst>
                                    </p:anim>
                                    <p:anim calcmode="lin" valueType="num">
                                      <p:cBhvr>
                                        <p:cTn id="34" dur="2000" fill="hold"/>
                                        <p:tgtEl>
                                          <p:spTgt spid="32"/>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2000"/>
                                        <p:tgtEl>
                                          <p:spTgt spid="34"/>
                                        </p:tgtEl>
                                      </p:cBhvr>
                                    </p:animEffect>
                                    <p:anim calcmode="lin" valueType="num">
                                      <p:cBhvr>
                                        <p:cTn id="38" dur="2000" fill="hold"/>
                                        <p:tgtEl>
                                          <p:spTgt spid="34"/>
                                        </p:tgtEl>
                                        <p:attrNameLst>
                                          <p:attrName>ppt_w</p:attrName>
                                        </p:attrNameLst>
                                      </p:cBhvr>
                                      <p:tavLst>
                                        <p:tav tm="0" fmla="#ppt_w*sin(2.5*pi*$)">
                                          <p:val>
                                            <p:fltVal val="0"/>
                                          </p:val>
                                        </p:tav>
                                        <p:tav tm="100000">
                                          <p:val>
                                            <p:fltVal val="1"/>
                                          </p:val>
                                        </p:tav>
                                      </p:tavLst>
                                    </p:anim>
                                    <p:anim calcmode="lin" valueType="num">
                                      <p:cBhvr>
                                        <p:cTn id="39" dur="2000" fill="hold"/>
                                        <p:tgtEl>
                                          <p:spTgt spid="34"/>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2000"/>
                                        <p:tgtEl>
                                          <p:spTgt spid="36"/>
                                        </p:tgtEl>
                                      </p:cBhvr>
                                    </p:animEffect>
                                    <p:anim calcmode="lin" valueType="num">
                                      <p:cBhvr>
                                        <p:cTn id="43" dur="2000" fill="hold"/>
                                        <p:tgtEl>
                                          <p:spTgt spid="36"/>
                                        </p:tgtEl>
                                        <p:attrNameLst>
                                          <p:attrName>ppt_w</p:attrName>
                                        </p:attrNameLst>
                                      </p:cBhvr>
                                      <p:tavLst>
                                        <p:tav tm="0" fmla="#ppt_w*sin(2.5*pi*$)">
                                          <p:val>
                                            <p:fltVal val="0"/>
                                          </p:val>
                                        </p:tav>
                                        <p:tav tm="100000">
                                          <p:val>
                                            <p:fltVal val="1"/>
                                          </p:val>
                                        </p:tav>
                                      </p:tavLst>
                                    </p:anim>
                                    <p:anim calcmode="lin" valueType="num">
                                      <p:cBhvr>
                                        <p:cTn id="44" dur="2000" fill="hold"/>
                                        <p:tgtEl>
                                          <p:spTgt spid="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8" grpId="0"/>
      <p:bldP spid="30" grpId="0"/>
      <p:bldP spid="32" grpId="0"/>
      <p:bldP spid="34" grpId="0"/>
      <p:bldP spid="3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1751</Words>
  <Application>WPS Presentation</Application>
  <PresentationFormat>Widescreen</PresentationFormat>
  <Paragraphs>227</Paragraphs>
  <Slides>16</Slides>
  <Notes>1</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16</vt:i4>
      </vt:variant>
    </vt:vector>
  </HeadingPairs>
  <TitlesOfParts>
    <vt:vector size="27" baseType="lpstr">
      <vt:lpstr>Arial</vt:lpstr>
      <vt:lpstr>SimSun</vt:lpstr>
      <vt:lpstr>Wingdings</vt:lpstr>
      <vt:lpstr>Times New Roman</vt:lpstr>
      <vt:lpstr>Calibri</vt:lpstr>
      <vt:lpstr>Dela Gothic One</vt:lpstr>
      <vt:lpstr>Yu Gothic</vt:lpstr>
      <vt:lpstr>Microsoft YaHei</vt:lpstr>
      <vt:lpstr>Arial Unicode MS</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7</cp:revision>
  <dcterms:created xsi:type="dcterms:W3CDTF">2026-08-25T01:34:00Z</dcterms:created>
  <dcterms:modified xsi:type="dcterms:W3CDTF">2026-08-25T08:57:06Z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60DC46CB10E5464CB719BBB09461C5A5_12</vt:lpwstr>
  </property>
  <property fmtid="{D5CDD505-2E9C-101B-9397-08002B2CF9AE}" pid="3" name="KSOProductBuildVer">
    <vt:lpwstr>1033-12.1.0.28032</vt:lpwstr>
  </property>
</Properties>
</file>