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sldIdLst>
    <p:sldId id="256" r:id="rId7"/>
    <p:sldId id="257" r:id="rId8"/>
    <p:sldId id="258" r:id="rId9"/>
    <p:sldId id="259" r:id="rId10"/>
    <p:sldId id="260" r:id="rId11"/>
    <p:sldId id="261" r:id="rId12"/>
    <p:sldId id="262" r:id="rId13"/>
    <p:sldId id="300" r:id="rId14"/>
    <p:sldId id="295" r:id="rId15"/>
    <p:sldId id="297" r:id="rId16"/>
    <p:sldId id="301" r:id="rId17"/>
    <p:sldId id="296" r:id="rId18"/>
    <p:sldId id="298" r:id="rId19"/>
    <p:sldId id="302" r:id="rId20"/>
    <p:sldId id="263" r:id="rId21"/>
    <p:sldId id="264" r:id="rId22"/>
    <p:sldId id="265" r:id="rId23"/>
    <p:sldId id="266" r:id="rId24"/>
    <p:sldId id="267" r:id="rId25"/>
    <p:sldId id="268" r:id="rId26"/>
    <p:sldId id="303" r:id="rId27"/>
    <p:sldId id="269" r:id="rId28"/>
    <p:sldId id="270" r:id="rId29"/>
    <p:sldId id="271" r:id="rId30"/>
    <p:sldId id="272" r:id="rId31"/>
    <p:sldId id="273" r:id="rId32"/>
    <p:sldId id="274" r:id="rId33"/>
    <p:sldId id="275" r:id="rId34"/>
    <p:sldId id="276" r:id="rId35"/>
    <p:sldId id="304" r:id="rId36"/>
    <p:sldId id="277" r:id="rId37"/>
    <p:sldId id="278" r:id="rId38"/>
    <p:sldId id="306" r:id="rId39"/>
    <p:sldId id="279" r:id="rId40"/>
    <p:sldId id="280" r:id="rId41"/>
    <p:sldId id="307" r:id="rId42"/>
    <p:sldId id="309" r:id="rId43"/>
    <p:sldId id="282" r:id="rId44"/>
    <p:sldId id="308" r:id="rId45"/>
    <p:sldId id="310" r:id="rId46"/>
    <p:sldId id="305" r:id="rId47"/>
    <p:sldId id="284" r:id="rId48"/>
    <p:sldId id="285" r:id="rId49"/>
    <p:sldId id="286" r:id="rId50"/>
    <p:sldId id="287" r:id="rId51"/>
    <p:sldId id="288" r:id="rId52"/>
    <p:sldId id="289" r:id="rId53"/>
    <p:sldId id="29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C8490D-2738-480E-8568-EEB03AD55DA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1618383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C8490D-2738-480E-8568-EEB03AD55DA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76064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C8490D-2738-480E-8568-EEB03AD55DA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118672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695664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3840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9987007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34984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9780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484316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30126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54661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C8490D-2738-480E-8568-EEB03AD55DA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9654336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7102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800652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18225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41130813"/>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497950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66797616"/>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764799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476630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120445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96550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AC8490D-2738-480E-8568-EEB03AD55DA8}"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1144888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854847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84556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479476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128965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6831455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898532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97788040"/>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131574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867887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72927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C8490D-2738-480E-8568-EEB03AD55DA8}"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31095278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530372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66736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64298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919888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166431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18222852"/>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547262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79426194"/>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369414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29792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C8490D-2738-480E-8568-EEB03AD55DA8}"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38115898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153713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469679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431533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532519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444254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729213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29260296"/>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110458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53533387"/>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38901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C8490D-2738-480E-8568-EEB03AD55DA8}"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23443640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928936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755843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769669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016480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793880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1600087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10092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C8490D-2738-480E-8568-EEB03AD55DA8}"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1777189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AC8490D-2738-480E-8568-EEB03AD55DA8}"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3609123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AC8490D-2738-480E-8568-EEB03AD55DA8}"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A461F-A016-4FBE-9801-6BBCF81C5D0D}" type="slidenum">
              <a:rPr lang="en-US" smtClean="0"/>
              <a:t>‹#›</a:t>
            </a:fld>
            <a:endParaRPr lang="en-US"/>
          </a:p>
        </p:txBody>
      </p:sp>
    </p:spTree>
    <p:extLst>
      <p:ext uri="{BB962C8B-B14F-4D97-AF65-F5344CB8AC3E}">
        <p14:creationId xmlns:p14="http://schemas.microsoft.com/office/powerpoint/2010/main" val="348113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C8490D-2738-480E-8568-EEB03AD55DA8}" type="datetimeFigureOut">
              <a:rPr lang="en-US" smtClean="0"/>
              <a:t>8/24/2026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A461F-A016-4FBE-9801-6BBCF81C5D0D}" type="slidenum">
              <a:rPr lang="en-US" smtClean="0"/>
              <a:t>‹#›</a:t>
            </a:fld>
            <a:endParaRPr lang="en-US"/>
          </a:p>
        </p:txBody>
      </p:sp>
    </p:spTree>
    <p:extLst>
      <p:ext uri="{BB962C8B-B14F-4D97-AF65-F5344CB8AC3E}">
        <p14:creationId xmlns:p14="http://schemas.microsoft.com/office/powerpoint/2010/main" val="2106566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522758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503547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51906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8654277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4482332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45"/>
            <a:ext cx="12192000" cy="6870337"/>
          </a:xfrm>
          <a:prstGeom prst="rect">
            <a:avLst/>
          </a:prstGeom>
        </p:spPr>
      </p:pic>
    </p:spTree>
    <p:extLst>
      <p:ext uri="{BB962C8B-B14F-4D97-AF65-F5344CB8AC3E}">
        <p14:creationId xmlns:p14="http://schemas.microsoft.com/office/powerpoint/2010/main" val="3860373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67" y="5867"/>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897622" y="1328394"/>
            <a:ext cx="9910462" cy="3139321"/>
          </a:xfrm>
          <a:prstGeom prst="rect">
            <a:avLst/>
          </a:prstGeom>
        </p:spPr>
        <p:txBody>
          <a:bodyPr wrap="square">
            <a:spAutoFit/>
          </a:bodyPr>
          <a:lstStyle/>
          <a:p>
            <a:pPr lvl="0" algn="just">
              <a:defRPr/>
            </a:pPr>
            <a:r>
              <a:rPr lang="en-US" sz="6600" b="1" dirty="0" err="1">
                <a:latin typeface="Arial" panose="020B0604020202020204" pitchFamily="34" charset="0"/>
                <a:cs typeface="Arial" panose="020B0604020202020204" pitchFamily="34" charset="0"/>
              </a:rPr>
              <a:t>Chúa</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Đấng</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từ</a:t>
            </a:r>
            <a:r>
              <a:rPr lang="en-US" sz="6600" b="1" dirty="0">
                <a:latin typeface="Arial" panose="020B0604020202020204" pitchFamily="34" charset="0"/>
                <a:cs typeface="Arial" panose="020B0604020202020204" pitchFamily="34" charset="0"/>
              </a:rPr>
              <a:t> bi </a:t>
            </a:r>
            <a:r>
              <a:rPr lang="en-US" sz="6600" b="1" dirty="0" err="1">
                <a:latin typeface="Arial" panose="020B0604020202020204" pitchFamily="34" charset="0"/>
                <a:cs typeface="Arial" panose="020B0604020202020204" pitchFamily="34" charset="0"/>
              </a:rPr>
              <a:t>nhân</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hậu</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Người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chậm</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giận</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và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giàu</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tình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thương</a:t>
            </a:r>
            <a:r>
              <a:rPr lang="en-US" dirty="0"/>
              <a:t>.</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96166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45"/>
            <a:ext cx="12192000" cy="6870337"/>
          </a:xfrm>
          <a:prstGeom prst="rect">
            <a:avLst/>
          </a:prstGeom>
        </p:spPr>
      </p:pic>
    </p:spTree>
    <p:extLst>
      <p:ext uri="{BB962C8B-B14F-4D97-AF65-F5344CB8AC3E}">
        <p14:creationId xmlns:p14="http://schemas.microsoft.com/office/powerpoint/2010/main" val="2340158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000" b="1" smtClean="0">
                <a:solidFill>
                  <a:srgbClr val="FF0000"/>
                </a:solidFill>
                <a:latin typeface="Arial" panose="020B0604020202020204" pitchFamily="34" charset="0"/>
                <a:cs typeface="Arial" panose="020B0604020202020204" pitchFamily="34" charset="0"/>
              </a:rPr>
              <a:t>ALLELUIA</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4608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1305053" y="1423940"/>
            <a:ext cx="9581893" cy="4154984"/>
          </a:xfrm>
          <a:prstGeom prst="rect">
            <a:avLst/>
          </a:prstGeom>
        </p:spPr>
        <p:txBody>
          <a:bodyPr wrap="square">
            <a:spAutoFit/>
          </a:bodyPr>
          <a:lstStyle/>
          <a:p>
            <a:pPr lvl="0" algn="just">
              <a:defRPr/>
            </a:pPr>
            <a:r>
              <a:rPr lang="en-US" sz="6600" b="1" dirty="0" err="1">
                <a:latin typeface="Arial" panose="020B0604020202020204" pitchFamily="34" charset="0"/>
                <a:cs typeface="Arial" panose="020B0604020202020204" pitchFamily="34" charset="0"/>
              </a:rPr>
              <a:t>Lạy</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Chúa</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Lời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Chúa</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thần</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trí</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và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sự</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sống</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Chúa</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có</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Lời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Lời</a:t>
            </a:r>
            <a:r>
              <a:rPr lang="en-US" sz="6600" b="1" dirty="0">
                <a:latin typeface="Arial" panose="020B0604020202020204" pitchFamily="34" charset="0"/>
                <a:cs typeface="Arial" panose="020B0604020202020204" pitchFamily="34" charset="0"/>
              </a:rPr>
              <a:t> ban </a:t>
            </a:r>
            <a:r>
              <a:rPr lang="en-US" sz="6600" b="1" dirty="0" err="1">
                <a:latin typeface="Arial" panose="020B0604020202020204" pitchFamily="34" charset="0"/>
                <a:cs typeface="Arial" panose="020B0604020202020204" pitchFamily="34" charset="0"/>
              </a:rPr>
              <a:t>sự</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sống</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đời</a:t>
            </a:r>
            <a:r>
              <a:rPr lang="en-US" sz="6600" b="1" dirty="0">
                <a:latin typeface="Arial" panose="020B0604020202020204" pitchFamily="34" charset="0"/>
                <a:cs typeface="Arial" panose="020B0604020202020204" pitchFamily="34" charset="0"/>
              </a:rPr>
              <a:t> </a:t>
            </a:r>
            <a:r>
              <a:rPr lang="en-US" sz="6600" b="1" dirty="0" err="1" smtClean="0">
                <a:latin typeface="Arial" panose="020B0604020202020204" pitchFamily="34" charset="0"/>
                <a:cs typeface="Arial" panose="020B0604020202020204" pitchFamily="34" charset="0"/>
              </a:rPr>
              <a:t>đời</a:t>
            </a:r>
            <a:r>
              <a:rPr lang="en-US" sz="6600" b="1" dirty="0" smtClean="0">
                <a:latin typeface="Arial" panose="020B0604020202020204" pitchFamily="34" charset="0"/>
                <a:cs typeface="Arial" panose="020B0604020202020204" pitchFamily="34" charset="0"/>
              </a:rPr>
              <a:t>.</a:t>
            </a:r>
            <a:endPar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8231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45"/>
            <a:ext cx="12192000" cy="6870337"/>
          </a:xfrm>
          <a:prstGeom prst="rect">
            <a:avLst/>
          </a:prstGeom>
        </p:spPr>
      </p:pic>
    </p:spTree>
    <p:extLst>
      <p:ext uri="{BB962C8B-B14F-4D97-AF65-F5344CB8AC3E}">
        <p14:creationId xmlns:p14="http://schemas.microsoft.com/office/powerpoint/2010/main" val="157074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b="1" dirty="0">
                <a:solidFill>
                  <a:srgbClr val="FF0000"/>
                </a:solidFill>
                <a:latin typeface="Arial" panose="020B0604020202020204" pitchFamily="34" charset="0"/>
                <a:cs typeface="Arial" panose="020B0604020202020204" pitchFamily="34" charset="0"/>
              </a:rPr>
              <a:t>DÂNG LÊN CHÚA</a:t>
            </a:r>
          </a:p>
        </p:txBody>
      </p:sp>
    </p:spTree>
    <p:extLst>
      <p:ext uri="{BB962C8B-B14F-4D97-AF65-F5344CB8AC3E}">
        <p14:creationId xmlns:p14="http://schemas.microsoft.com/office/powerpoint/2010/main" val="2997958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553012" y="352809"/>
            <a:ext cx="11058576"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Dâng lên Chúa bánh miến và rượu nho khiết tinh, góp về từ muôn cánh đồng dân Chúa. Dâng lên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lễ</a:t>
            </a: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thánh là con Cha chí nhân, như khi xưa Người dâng hiến cho nhân trần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5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90489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A19D6-A7EA-9D7A-376C-BE877EFFB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96C199-E968-8A4F-56BD-C2C2E5DA2DE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9C4FA5B-B369-BBCE-75AB-4734A2FDAD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950A1E82-081E-7413-D7CB-D0365ECEB543}"/>
              </a:ext>
            </a:extLst>
          </p:cNvPr>
          <p:cNvSpPr/>
          <p:nvPr/>
        </p:nvSpPr>
        <p:spPr>
          <a:xfrm>
            <a:off x="553012" y="352809"/>
            <a:ext cx="11058576"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Như trầm hương bay lên trước tòa Thiên Chúa. Như lời kinh con dâng trước ngai tòa cao. Con thành tâm xin Chúa thương nhận lễ vật, sai Sứ thần dâng về trước thiên nhan.</a:t>
            </a:r>
          </a:p>
        </p:txBody>
      </p:sp>
    </p:spTree>
    <p:extLst>
      <p:ext uri="{BB962C8B-B14F-4D97-AF65-F5344CB8AC3E}">
        <p14:creationId xmlns:p14="http://schemas.microsoft.com/office/powerpoint/2010/main" val="1846518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23DD7-4EBB-2C92-82A1-2745A0CDB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9BA19-203A-F4A0-4E84-111F38F19DF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51C8C10-351B-B1E7-64D7-F087E8F032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B66C2C4C-F028-DEA4-DC9B-D7F902B0475E}"/>
              </a:ext>
            </a:extLst>
          </p:cNvPr>
          <p:cNvSpPr/>
          <p:nvPr/>
        </p:nvSpPr>
        <p:spPr>
          <a:xfrm>
            <a:off x="553012" y="352809"/>
            <a:ext cx="11058576"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Dâng lên Chúa bánh miến và rượu nho khiết tinh, góp về từ muôn cánh đồng dân Chúa. Dâng lên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lễ</a:t>
            </a: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thánh là con Cha chí nhân, như khi xưa Người dâng hiến cho nhân trần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5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30325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326B4-D5E2-ABE8-469A-F3EB0248D9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D99192-887C-AA82-8EB4-2162C5D9D86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2751155-DC69-BCFB-3D75-7EBAAD5C49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DFE497C4-E8D9-D115-0A91-F1F883998683}"/>
              </a:ext>
            </a:extLst>
          </p:cNvPr>
          <p:cNvSpPr/>
          <p:nvPr/>
        </p:nvSpPr>
        <p:spPr>
          <a:xfrm>
            <a:off x="553012" y="352809"/>
            <a:ext cx="11058576"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Đây đời con xin dâng trước tòa cao sang, xác hồn con dâng lên với bao buồn vui. Con thành tâm dâng hiến trên bàn thờ này, xin chúc lành thương nhận lễ con dâng.</a:t>
            </a:r>
          </a:p>
        </p:txBody>
      </p:sp>
    </p:spTree>
    <p:extLst>
      <p:ext uri="{BB962C8B-B14F-4D97-AF65-F5344CB8AC3E}">
        <p14:creationId xmlns:p14="http://schemas.microsoft.com/office/powerpoint/2010/main" val="2610478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a:solidFill>
                  <a:srgbClr val="FF0000"/>
                </a:solidFill>
                <a:latin typeface="Arial" panose="020B0604020202020204" pitchFamily="34" charset="0"/>
                <a:cs typeface="Arial" panose="020B0604020202020204" pitchFamily="34" charset="0"/>
              </a:rPr>
              <a:t>Trăm triệu lời ca</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6029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2B327-483C-C83F-C1F9-7331C4C4DA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9129A9-1E7F-293F-D114-80F6E5188A5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253BD1C-888E-084C-8EB4-18720BFFB6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99E7918-9B24-5E76-DF61-F0E7B7518E40}"/>
              </a:ext>
            </a:extLst>
          </p:cNvPr>
          <p:cNvSpPr/>
          <p:nvPr/>
        </p:nvSpPr>
        <p:spPr>
          <a:xfrm>
            <a:off x="553012" y="352809"/>
            <a:ext cx="11058576"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Dâng lên Chúa bánh miến và rượu nho khiết tinh, góp về từ muôn cánh đồng dân Chúa. Dâng lên Chúa </a:t>
            </a:r>
            <a:r>
              <a:rPr kumimoji="0" lang="en-US" sz="55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lễ</a:t>
            </a: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thánh là con Cha chí nhân, như khi xưa Người dâng hiến cho nhân trần</a:t>
            </a:r>
            <a:r>
              <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5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705850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i.pinimg.com/736x/3c/5a/f7/3c5af7032e523ceafb2c2b8d8cc49e8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8373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a:solidFill>
                  <a:srgbClr val="FF0000"/>
                </a:solidFill>
                <a:latin typeface="Arial" panose="020B0604020202020204" pitchFamily="34" charset="0"/>
                <a:cs typeface="Arial" panose="020B0604020202020204" pitchFamily="34" charset="0"/>
              </a:rPr>
              <a:t>TÔI TIN CHÚA THƯƠNG TÔI</a:t>
            </a:r>
          </a:p>
        </p:txBody>
      </p:sp>
    </p:spTree>
    <p:extLst>
      <p:ext uri="{BB962C8B-B14F-4D97-AF65-F5344CB8AC3E}">
        <p14:creationId xmlns:p14="http://schemas.microsoft.com/office/powerpoint/2010/main" val="41084233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78619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7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tin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dấu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ngơi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616566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129209"/>
            <a:ext cx="11117078" cy="672879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Như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hiền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ủ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dịu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dàng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Ngọt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dòng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sữa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trào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nguồn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sức</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la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tim</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xin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mở</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8160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ED729-77BB-08A0-74FD-C272BD39C2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0270A8-9A5A-558C-47D7-9FC384C4A60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D40F377-721F-A3BA-93B0-83B1552E7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33BF2C5-835A-79A6-0737-FDB06B2303E0}"/>
              </a:ext>
            </a:extLst>
          </p:cNvPr>
          <p:cNvSpPr/>
          <p:nvPr/>
        </p:nvSpPr>
        <p:spPr>
          <a:xfrm>
            <a:off x="451340" y="302359"/>
            <a:ext cx="11087865" cy="578619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7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tin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dấu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ngơi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93435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90FB5-3A90-01C2-A17E-BB5002B68F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67E19-9B73-F016-34E0-463AFBA735E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68F43B0B-131F-8EA8-8889-41305E0383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E8BA068D-E6C8-1F9A-2F16-B8D6B6E9F2F5}"/>
              </a:ext>
            </a:extLst>
          </p:cNvPr>
          <p:cNvSpPr/>
          <p:nvPr/>
        </p:nvSpPr>
        <p:spPr>
          <a:xfrm>
            <a:off x="451340" y="302359"/>
            <a:ext cx="11087865" cy="615553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Trên</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dòng</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hiểm</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đâu</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hằng</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nhịp</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đêm</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đen</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hay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tươi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sáng</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đổ</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xuống</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môi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nở</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tươi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giữa</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00774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98F54-D7C2-DC90-7883-84F4F39ED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11F01-AE36-524B-9C96-602F30C71FC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2FDAA7-8AFB-DB51-C481-25B4324BE1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978275E4-264B-6641-D6F9-C3BDE3FECB12}"/>
              </a:ext>
            </a:extLst>
          </p:cNvPr>
          <p:cNvSpPr/>
          <p:nvPr/>
        </p:nvSpPr>
        <p:spPr>
          <a:xfrm>
            <a:off x="451340" y="302359"/>
            <a:ext cx="11087865" cy="578619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7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tin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dấu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ngơi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87893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511177" y="167669"/>
            <a:ext cx="11142245" cy="650725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dành</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trải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năm</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tháng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phai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mờ</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Nhiệm</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mầu</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tim</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xin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hằng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ghi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Xin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lên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nhạc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cảm</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xin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tri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xin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tạ</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suốt</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62889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F6976-E11E-080C-175A-813B504E9D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01C3C-343C-DA7F-E445-B3E921E6F4C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678C52C-9093-D12A-6337-2477E167B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60547E7-18AE-6ABE-F703-02515FCAC1DC}"/>
              </a:ext>
            </a:extLst>
          </p:cNvPr>
          <p:cNvSpPr/>
          <p:nvPr/>
        </p:nvSpPr>
        <p:spPr>
          <a:xfrm>
            <a:off x="451340" y="302359"/>
            <a:ext cx="11087865" cy="578619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7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tin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dấu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tôi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ngơi</a:t>
            </a: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55411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Ngàn lời ca vang mừng Chúa uy linh, ngàn lời ca vang một khúc ca thanh bình.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dâng Chúa trăm triệu lời ca, trăm triệu lời ca, trăm triệu lời ca. </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0485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45"/>
            <a:ext cx="12192000" cy="6870337"/>
          </a:xfrm>
          <a:prstGeom prst="rect">
            <a:avLst/>
          </a:prstGeom>
        </p:spPr>
      </p:pic>
    </p:spTree>
    <p:extLst>
      <p:ext uri="{BB962C8B-B14F-4D97-AF65-F5344CB8AC3E}">
        <p14:creationId xmlns:p14="http://schemas.microsoft.com/office/powerpoint/2010/main" val="11840122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b="1" dirty="0">
                <a:solidFill>
                  <a:srgbClr val="FF0000"/>
                </a:solidFill>
                <a:latin typeface="Times New Roman" panose="02020603050405020304" pitchFamily="18" charset="0"/>
                <a:cs typeface="Times New Roman" panose="02020603050405020304" pitchFamily="18" charset="0"/>
              </a:rPr>
              <a:t>DẦU ĐẾN GIỜ NÀO</a:t>
            </a:r>
          </a:p>
        </p:txBody>
      </p:sp>
    </p:spTree>
    <p:extLst>
      <p:ext uri="{BB962C8B-B14F-4D97-AF65-F5344CB8AC3E}">
        <p14:creationId xmlns:p14="http://schemas.microsoft.com/office/powerpoint/2010/main" val="2858656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7322" y="278296"/>
            <a:ext cx="11206597"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giờ</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thứ</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chín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lúc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giữa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trưa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lúc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năm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giờ</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chiều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sớm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tinh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143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536895" y="278296"/>
            <a:ext cx="11023134"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Chúa</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vẫn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vẫn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vẫn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vẫn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Làm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vườn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để</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thông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phần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của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7920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755009" y="278297"/>
            <a:ext cx="10771464" cy="63709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tạ</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phai</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chết</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đau</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69757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377687" y="308114"/>
            <a:ext cx="1137558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khóc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ủ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Rồi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Thiên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chốn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4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498622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67" y="0"/>
            <a:ext cx="12575567" cy="7109717"/>
          </a:xfrm>
          <a:prstGeom prst="rect">
            <a:avLst/>
          </a:prstGeom>
        </p:spPr>
      </p:pic>
      <p:sp>
        <p:nvSpPr>
          <p:cNvPr id="4" name="Rectangle 3"/>
          <p:cNvSpPr/>
          <p:nvPr/>
        </p:nvSpPr>
        <p:spPr>
          <a:xfrm>
            <a:off x="738414" y="484282"/>
            <a:ext cx="10595113" cy="689419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Thắp</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sớt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gánh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khổ</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soi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ngút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4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
            <a:br>
              <a:rPr kumimoji="0" lang="en-US" sz="4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vi-VN" sz="4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07373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755009" y="278297"/>
            <a:ext cx="10771464" cy="63709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tạ</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phai</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chết</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đau</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04145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847288" y="347871"/>
            <a:ext cx="10494628" cy="692497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khốn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khó</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hạnh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lắng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sướng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phủ</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kín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lai. </a:t>
            </a:r>
            <a:r>
              <a:rPr kumimoji="0" lang="en-US" sz="4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
            <a:br>
              <a:rPr kumimoji="0" lang="en-US" sz="4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vi-VN" sz="4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683945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15" y="0"/>
            <a:ext cx="12575567" cy="7109717"/>
          </a:xfrm>
          <a:prstGeom prst="rect">
            <a:avLst/>
          </a:prstGeom>
        </p:spPr>
      </p:pic>
      <p:sp>
        <p:nvSpPr>
          <p:cNvPr id="4" name="Rectangle 3"/>
          <p:cNvSpPr/>
          <p:nvPr/>
        </p:nvSpPr>
        <p:spPr>
          <a:xfrm>
            <a:off x="966223" y="431761"/>
            <a:ext cx="10259553" cy="766363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Chúa</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ủi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hồng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đêm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chứng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
            <a:br>
              <a:rPr kumimoji="0" lang="en-US" sz="4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vi-VN" sz="4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10387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Từng ngàn dân ca một khúc vinh quang, từng ngàn dân ca một khúc ca khải hoàn.</a:t>
            </a:r>
            <a:endParaRPr kumimoji="0" lang="en-US"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dâng Chúa trăm triệu lời ca, trăm triệu lời ca, trăm triệu lời ca. </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62304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755009" y="278297"/>
            <a:ext cx="10771464" cy="63709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tạ</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chẳng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phai</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chết</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đau</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8548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45"/>
            <a:ext cx="12192000" cy="6870337"/>
          </a:xfrm>
          <a:prstGeom prst="rect">
            <a:avLst/>
          </a:prstGeom>
        </p:spPr>
      </p:pic>
    </p:spTree>
    <p:extLst>
      <p:ext uri="{BB962C8B-B14F-4D97-AF65-F5344CB8AC3E}">
        <p14:creationId xmlns:p14="http://schemas.microsoft.com/office/powerpoint/2010/main" val="1837888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solidFill>
                  <a:srgbClr val="FF0000"/>
                </a:solidFill>
                <a:latin typeface="Arial" panose="020B0604020202020204" pitchFamily="34" charset="0"/>
                <a:cs typeface="Arial" panose="020B0604020202020204" pitchFamily="34" charset="0"/>
              </a:rPr>
              <a:t>CON XIN LÀM CHỨNG TÁ</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918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67" y="0"/>
            <a:ext cx="12575567" cy="7109717"/>
          </a:xfrm>
          <a:prstGeom prst="rect">
            <a:avLst/>
          </a:prstGeom>
        </p:spPr>
      </p:pic>
      <p:sp>
        <p:nvSpPr>
          <p:cNvPr id="4" name="Rectangle 3"/>
          <p:cNvSpPr/>
          <p:nvPr/>
        </p:nvSpPr>
        <p:spPr>
          <a:xfrm>
            <a:off x="780175" y="483203"/>
            <a:ext cx="10201013" cy="572464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1.</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vi-VN" sz="6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Hãy đi , đi khắp thế gian để loan Tin Mừng cứu rỗi. Cho muôn dân biết ân tình Cha, cho muôn nơi cất chung lời ca, mến yêu chan hoà.</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05740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67" y="0"/>
            <a:ext cx="12575567" cy="7109717"/>
          </a:xfrm>
          <a:prstGeom prst="rect">
            <a:avLst/>
          </a:prstGeom>
        </p:spPr>
      </p:pic>
      <p:sp>
        <p:nvSpPr>
          <p:cNvPr id="4" name="Rectangle 3"/>
          <p:cNvSpPr/>
          <p:nvPr/>
        </p:nvSpPr>
        <p:spPr>
          <a:xfrm>
            <a:off x="664128" y="622458"/>
            <a:ext cx="10461072"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1.</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Hãy nên nhân chứng tình yêu, hãy nên men muối niềm tin. Cho muôn phương thoát tay quỷ ma, cho muôn dân sống trong tình Cha, sống chung một nhà.</a:t>
            </a:r>
            <a:br>
              <a:rPr kumimoji="0" lang="vi-VN" sz="6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92560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45952" y="373487"/>
            <a:ext cx="10813409"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Century Gothic" panose="020B0502020202020204"/>
                <a:ea typeface="+mn-ea"/>
                <a:cs typeface="+mn-cs"/>
              </a:rPr>
              <a:t>ĐK. </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Con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xin</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làm</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chứng</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tá</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loan Tin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Vui</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mọi</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ngày</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Con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xin</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làm</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ánh</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sáng</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soi</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chiếu</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lang="en-US" sz="7200" b="1" noProof="0" dirty="0" err="1" smtClean="0">
                <a:solidFill>
                  <a:prstClr val="black"/>
                </a:solidFill>
                <a:latin typeface="Century Gothic" panose="020B0502020202020204"/>
              </a:rPr>
              <a:t>đờ</a:t>
            </a:r>
            <a:r>
              <a:rPr kumimoji="0" lang="en-US" sz="7200" b="1" i="0" u="none" strike="noStrike" kern="1200" cap="none" spc="0" normalizeH="0" baseline="0" noProof="0" dirty="0" err="1" smtClean="0">
                <a:ln>
                  <a:noFill/>
                </a:ln>
                <a:solidFill>
                  <a:prstClr val="black"/>
                </a:solidFill>
                <a:effectLst/>
                <a:uLnTx/>
                <a:uFillTx/>
                <a:latin typeface="Century Gothic" panose="020B0502020202020204"/>
                <a:ea typeface="+mn-ea"/>
                <a:cs typeface="+mn-cs"/>
              </a:rPr>
              <a:t>i</a:t>
            </a:r>
            <a:r>
              <a:rPr kumimoji="0" lang="en-US" sz="7200" b="1"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hôm</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nay.</a:t>
            </a:r>
            <a:endParaRPr kumimoji="0" lang="vi-VN" sz="72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500132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67" y="0"/>
            <a:ext cx="12575567" cy="7109717"/>
          </a:xfrm>
          <a:prstGeom prst="rect">
            <a:avLst/>
          </a:prstGeom>
        </p:spPr>
      </p:pic>
      <p:sp>
        <p:nvSpPr>
          <p:cNvPr id="4" name="Rectangle 3"/>
          <p:cNvSpPr/>
          <p:nvPr/>
        </p:nvSpPr>
        <p:spPr>
          <a:xfrm>
            <a:off x="411061" y="642594"/>
            <a:ext cx="11142470" cy="572464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2.</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vi-VN" sz="6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Ngày xưa Người đi khắp nơi, truyền rao Tin Mừng Nước Chúa. Đem yêu thương thắp sáng ngàn nơi, mang tin vui xoá tan sầu đau, bắt lại nhịp cầu.</a:t>
            </a: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62166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208" y="26706"/>
            <a:ext cx="12675302" cy="7109717"/>
          </a:xfrm>
          <a:prstGeom prst="rect">
            <a:avLst/>
          </a:prstGeom>
        </p:spPr>
      </p:pic>
      <p:sp>
        <p:nvSpPr>
          <p:cNvPr id="4" name="Rectangle 3"/>
          <p:cNvSpPr/>
          <p:nvPr/>
        </p:nvSpPr>
        <p:spPr>
          <a:xfrm>
            <a:off x="645952" y="642594"/>
            <a:ext cx="10479248" cy="664797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2.</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Ngày nay theo dấu đường xưa, hành trang là chính Lời Chúa. Ta mang cho thế gian nguồn vui, ta khơi lên sức sống niềm tin, tiếng ca hoà bình.</a:t>
            </a:r>
            <a:br>
              <a:rPr kumimoji="0" lang="vi-VN" sz="6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vi-VN" sz="60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60978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373487"/>
            <a:ext cx="11063124"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Century Gothic" panose="020B0502020202020204"/>
                <a:ea typeface="+mn-ea"/>
                <a:cs typeface="+mn-cs"/>
              </a:rPr>
              <a:t>ĐK. </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Con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xin</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làm</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chứng</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tá</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loan Tin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Vui</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mọi</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ngày</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Con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xin</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làm</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ánh</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sáng</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soi</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chiếu</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smtClean="0">
                <a:ln>
                  <a:noFill/>
                </a:ln>
                <a:solidFill>
                  <a:prstClr val="black"/>
                </a:solidFill>
                <a:effectLst/>
                <a:uLnTx/>
                <a:uFillTx/>
                <a:latin typeface="Century Gothic" panose="020B0502020202020204"/>
                <a:ea typeface="+mn-ea"/>
                <a:cs typeface="+mn-cs"/>
              </a:rPr>
              <a:t>đời</a:t>
            </a:r>
            <a:r>
              <a:rPr kumimoji="0" lang="en-US" sz="7200" b="1"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r>
              <a:rPr kumimoji="0" lang="en-US" sz="7200" b="1" i="0" u="none" strike="noStrike" kern="1200" cap="none" spc="0" normalizeH="0" baseline="0" noProof="0" dirty="0" err="1">
                <a:ln>
                  <a:noFill/>
                </a:ln>
                <a:solidFill>
                  <a:prstClr val="black"/>
                </a:solidFill>
                <a:effectLst/>
                <a:uLnTx/>
                <a:uFillTx/>
                <a:latin typeface="Century Gothic" panose="020B0502020202020204"/>
                <a:ea typeface="+mn-ea"/>
                <a:cs typeface="+mn-cs"/>
              </a:rPr>
              <a:t>hôm</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 nay.</a:t>
            </a:r>
            <a:endParaRPr kumimoji="0" lang="vi-VN" sz="72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76872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Chập chùng bao la rừng núi ca vang, hoà lời ca vang một Chúa huy hoàng.</a:t>
            </a:r>
            <a:endParaRPr kumimoji="0" lang="en-US"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dâng Chúa trăm triệu lời ca, trăm triệu lời ca, trăm triệu lời ca. </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71507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4.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Bầu trời quang mây bừng sáng trăng sao, lời lời tung hô một khúc ca muôn màu.</a:t>
            </a:r>
            <a:endParaRPr kumimoji="0" lang="en-US"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dâng Chúa trăm triệu lời ca, trăm triệu lời ca, trăm triệu lời ca. </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32660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5.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Ngàn đời vang danh một Chúa hiển vinh, ngàn đời hân hoan nguồn phúc thiên đình.</a:t>
            </a:r>
            <a:endParaRPr kumimoji="0" lang="en-US"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dâng Chúa trăm triệu lời ca, trăm triệu lời ca, trăm triệu lời ca. </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84063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45"/>
            <a:ext cx="12192000" cy="6870337"/>
          </a:xfrm>
          <a:prstGeom prst="rect">
            <a:avLst/>
          </a:prstGeom>
        </p:spPr>
      </p:pic>
    </p:spTree>
    <p:extLst>
      <p:ext uri="{BB962C8B-B14F-4D97-AF65-F5344CB8AC3E}">
        <p14:creationId xmlns:p14="http://schemas.microsoft.com/office/powerpoint/2010/main" val="525737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000" b="1" smtClean="0">
                <a:solidFill>
                  <a:srgbClr val="FF0000"/>
                </a:solidFill>
                <a:latin typeface="Arial" panose="020B0604020202020204" pitchFamily="34" charset="0"/>
                <a:cs typeface="Arial" panose="020B0604020202020204" pitchFamily="34" charset="0"/>
              </a:rPr>
              <a:t>ĐÁP CA</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652377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1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a="http://schemas.openxmlformats.org/drawingml/2006/main" name="2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3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4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otalTime>27</TotalTime>
  <Words>815</Words>
  <Application>Microsoft Office PowerPoint</Application>
  <PresentationFormat>Widescreen</PresentationFormat>
  <Paragraphs>47</Paragraphs>
  <Slides>48</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48</vt:i4>
      </vt:variant>
    </vt:vector>
  </HeadingPairs>
  <TitlesOfParts>
    <vt:vector size="61" baseType="lpstr">
      <vt:lpstr>Arial</vt:lpstr>
      <vt:lpstr>Calibri</vt:lpstr>
      <vt:lpstr>Calibri Light</vt:lpstr>
      <vt:lpstr>Century Gothic</vt:lpstr>
      <vt:lpstr>Garamond</vt:lpstr>
      <vt:lpstr>Times New Roman</vt:lpstr>
      <vt:lpstr>Verdana</vt:lpstr>
      <vt:lpstr>Office Theme</vt:lpstr>
      <vt:lpstr>Savon</vt:lpstr>
      <vt:lpstr>1_Savon</vt:lpstr>
      <vt:lpstr>2_Savon</vt:lpstr>
      <vt:lpstr>3_Savon</vt:lpstr>
      <vt:lpstr>4_Savon</vt:lpstr>
      <vt:lpstr>PowerPoint Presentation</vt:lpstr>
      <vt:lpstr>Trăm triệu lời ca</vt:lpstr>
      <vt:lpstr>PowerPoint Presentation</vt:lpstr>
      <vt:lpstr>PowerPoint Presentation</vt:lpstr>
      <vt:lpstr>PowerPoint Presentation</vt:lpstr>
      <vt:lpstr>PowerPoint Presentation</vt:lpstr>
      <vt:lpstr>PowerPoint Presentation</vt:lpstr>
      <vt:lpstr>PowerPoint Presentation</vt:lpstr>
      <vt:lpstr>ĐÁP CA</vt:lpstr>
      <vt:lpstr>PowerPoint Presentation</vt:lpstr>
      <vt:lpstr>PowerPoint Presentation</vt:lpstr>
      <vt:lpstr>ALLELUIA</vt:lpstr>
      <vt:lpstr>PowerPoint Presentation</vt:lpstr>
      <vt:lpstr>PowerPoint Presentation</vt:lpstr>
      <vt:lpstr>DÂNG LÊN CHÚA</vt:lpstr>
      <vt:lpstr>PowerPoint Presentation</vt:lpstr>
      <vt:lpstr>PowerPoint Presentation</vt:lpstr>
      <vt:lpstr>PowerPoint Presentation</vt:lpstr>
      <vt:lpstr>PowerPoint Presentation</vt:lpstr>
      <vt:lpstr>PowerPoint Presentation</vt:lpstr>
      <vt:lpstr>PowerPoint Presentation</vt:lpstr>
      <vt:lpstr>TÔI TIN CHÚA THƯƠNG TÔI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DẦU ĐẾN GIỜ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 XIN LÀM CHỨNG TÁ</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Windows User</cp:lastModifiedBy>
  <cp:revision>5</cp:revision>
  <dcterms:created xsi:type="dcterms:W3CDTF">2026-08-20T02:57:42Z</dcterms:created>
  <dcterms:modified xsi:type="dcterms:W3CDTF">2026-08-24T03:45:17Z</dcterms:modified>
</cp:coreProperties>
</file>