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Lst>
  <p:sldIdLst>
    <p:sldId id="326" r:id="rId7"/>
    <p:sldId id="257" r:id="rId8"/>
    <p:sldId id="258" r:id="rId9"/>
    <p:sldId id="259" r:id="rId10"/>
    <p:sldId id="260" r:id="rId11"/>
    <p:sldId id="261" r:id="rId12"/>
    <p:sldId id="262" r:id="rId13"/>
    <p:sldId id="328" r:id="rId14"/>
    <p:sldId id="263" r:id="rId15"/>
    <p:sldId id="265" r:id="rId16"/>
    <p:sldId id="329" r:id="rId17"/>
    <p:sldId id="264" r:id="rId18"/>
    <p:sldId id="266" r:id="rId19"/>
    <p:sldId id="330" r:id="rId20"/>
    <p:sldId id="267" r:id="rId21"/>
    <p:sldId id="268" r:id="rId22"/>
    <p:sldId id="269" r:id="rId23"/>
    <p:sldId id="333" r:id="rId24"/>
    <p:sldId id="270" r:id="rId25"/>
    <p:sldId id="337" r:id="rId26"/>
    <p:sldId id="335" r:id="rId27"/>
    <p:sldId id="272" r:id="rId28"/>
    <p:sldId id="338" r:id="rId29"/>
    <p:sldId id="336" r:id="rId30"/>
    <p:sldId id="309" r:id="rId31"/>
    <p:sldId id="274" r:id="rId32"/>
    <p:sldId id="275" r:id="rId33"/>
    <p:sldId id="344" r:id="rId34"/>
    <p:sldId id="276" r:id="rId35"/>
    <p:sldId id="345" r:id="rId36"/>
    <p:sldId id="277" r:id="rId37"/>
    <p:sldId id="346" r:id="rId38"/>
    <p:sldId id="349" r:id="rId39"/>
    <p:sldId id="350" r:id="rId40"/>
    <p:sldId id="279" r:id="rId41"/>
    <p:sldId id="347" r:id="rId42"/>
    <p:sldId id="351" r:id="rId43"/>
    <p:sldId id="352" r:id="rId44"/>
    <p:sldId id="281" r:id="rId45"/>
    <p:sldId id="348" r:id="rId46"/>
    <p:sldId id="353" r:id="rId47"/>
    <p:sldId id="354" r:id="rId48"/>
    <p:sldId id="331"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32" r:id="rId63"/>
    <p:sldId id="301" r:id="rId64"/>
    <p:sldId id="302" r:id="rId65"/>
    <p:sldId id="339" r:id="rId66"/>
    <p:sldId id="303" r:id="rId67"/>
    <p:sldId id="340" r:id="rId68"/>
    <p:sldId id="304" r:id="rId69"/>
    <p:sldId id="341" r:id="rId70"/>
    <p:sldId id="342" r:id="rId71"/>
    <p:sldId id="343"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80" d="100"/>
          <a:sy n="80" d="100"/>
        </p:scale>
        <p:origin x="3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C72331-B62B-455C-8630-C9183E979F43}"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82850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72331-B62B-455C-8630-C9183E979F43}"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849111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72331-B62B-455C-8630-C9183E979F43}"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269357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802348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26533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5709188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94426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12940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55122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66110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381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C72331-B62B-455C-8630-C9183E979F43}"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15861357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77974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86030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999280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6988562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76125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0631298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383150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836811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83759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7042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5C72331-B62B-455C-8630-C9183E979F43}"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35520070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69907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110201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58532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674420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8708958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578525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1057570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838751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227553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70309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C72331-B62B-455C-8630-C9183E979F43}"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37192542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252218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17033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41213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184007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376886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54606067"/>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858805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29061845"/>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579355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87712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C72331-B62B-455C-8630-C9183E979F43}"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455713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699623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869862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75911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663604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647573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714245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3822583"/>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182532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8/19/2026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711187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45279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C72331-B62B-455C-8630-C9183E979F43}"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5120981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365973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92355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114904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713955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951355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185642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11872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C72331-B62B-455C-8630-C9183E979F43}"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92481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C72331-B62B-455C-8630-C9183E979F43}"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835216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5C72331-B62B-455C-8630-C9183E979F43}"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0D0D05-9BDF-4F52-83F7-0BBBFE4C5F81}" type="slidenum">
              <a:rPr lang="en-US" smtClean="0"/>
              <a:t>‹#›</a:t>
            </a:fld>
            <a:endParaRPr lang="en-US"/>
          </a:p>
        </p:txBody>
      </p:sp>
    </p:spTree>
    <p:extLst>
      <p:ext uri="{BB962C8B-B14F-4D97-AF65-F5344CB8AC3E}">
        <p14:creationId xmlns:p14="http://schemas.microsoft.com/office/powerpoint/2010/main" val="2505664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C72331-B62B-455C-8630-C9183E979F43}"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D0D05-9BDF-4F52-83F7-0BBBFE4C5F81}" type="slidenum">
              <a:rPr lang="en-US" smtClean="0"/>
              <a:t>‹#›</a:t>
            </a:fld>
            <a:endParaRPr lang="en-US"/>
          </a:p>
        </p:txBody>
      </p:sp>
    </p:spTree>
    <p:extLst>
      <p:ext uri="{BB962C8B-B14F-4D97-AF65-F5344CB8AC3E}">
        <p14:creationId xmlns:p14="http://schemas.microsoft.com/office/powerpoint/2010/main" val="787799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87634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94876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595815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F3A7E2-C490-4ACC-B7EB-7F2BE849CD08}"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78BC8-C166-4CDF-B08B-3FA6A9D20A32}"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919253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8/19/2026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192311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179950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CDEA-6C52-5DAC-D73B-84120F84E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91C25-4B3A-BC97-E2B6-F3DFD053ABB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43E534B-B501-98B1-A150-E515B649D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EF456D8-D0DD-AF05-455A-C7D2C71F39D1}"/>
              </a:ext>
            </a:extLst>
          </p:cNvPr>
          <p:cNvSpPr/>
          <p:nvPr/>
        </p:nvSpPr>
        <p:spPr>
          <a:xfrm>
            <a:off x="436694" y="1120507"/>
            <a:ext cx="10874560" cy="4774833"/>
          </a:xfrm>
          <a:prstGeom prst="rect">
            <a:avLst/>
          </a:prstGeom>
        </p:spPr>
        <p:txBody>
          <a:bodyPr wrap="square">
            <a:spAutoFit/>
          </a:bodyPr>
          <a:lstStyle/>
          <a:p>
            <a:pPr algn="just" fontAlgn="base">
              <a:lnSpc>
                <a:spcPct val="107000"/>
              </a:lnSpc>
              <a:spcAft>
                <a:spcPts val="1440"/>
              </a:spcAft>
            </a:pPr>
            <a:r>
              <a:rPr lang="en-US" sz="5400" b="1" dirty="0"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Muôn</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ngàn</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đời</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Chúa</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vẫn</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í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trọn</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tình</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thương</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xin</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đừng</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bỏ</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dở</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dang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công</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trình</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tay</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Chúa</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 </a:t>
            </a:r>
            <a:r>
              <a:rPr lang="en-US" sz="7200" b="1" dirty="0" err="1"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làm</a:t>
            </a:r>
            <a:r>
              <a:rPr lang="en-US" sz="7200" b="1" dirty="0" smtClean="0">
                <a:solidFill>
                  <a:srgbClr val="333333"/>
                </a:solidFill>
                <a:latin typeface="Arial" panose="020B0604020202020204" pitchFamily="34" charset="0"/>
                <a:ea typeface="Times New Roman" panose="02020603050405020304" pitchFamily="18" charset="0"/>
                <a:cs typeface="Times New Roman" panose="02020603050405020304" pitchFamily="18" charset="0"/>
              </a:rPr>
              <a:t>.</a:t>
            </a:r>
            <a:endParaRPr lang="en-US" sz="6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5038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357366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Times New Roman" panose="02020603050405020304" pitchFamily="18" charset="0"/>
                <a:cs typeface="Times New Roman" panose="02020603050405020304" pitchFamily="18" charset="0"/>
              </a:rPr>
              <a:t>ALLELUIA</a:t>
            </a:r>
            <a:br>
              <a:rPr lang="vi-VN" sz="6000" b="1" smtClean="0">
                <a:solidFill>
                  <a:srgbClr val="FF0000"/>
                </a:solidFill>
                <a:latin typeface="Times New Roman" panose="02020603050405020304" pitchFamily="18" charset="0"/>
                <a:cs typeface="Times New Roman" panose="02020603050405020304" pitchFamily="18" charset="0"/>
              </a:rPr>
            </a:br>
            <a:r>
              <a:rPr lang="vi-VN" sz="3600" b="1" smtClean="0">
                <a:solidFill>
                  <a:srgbClr val="0070C0"/>
                </a:solidFill>
                <a:latin typeface="Times New Roman" panose="02020603050405020304" pitchFamily="18" charset="0"/>
                <a:cs typeface="Times New Roman" panose="02020603050405020304" pitchFamily="18" charset="0"/>
              </a:rPr>
              <a:t>HUY HOÀNG</a:t>
            </a:r>
            <a:endParaRPr lang="en-US" sz="36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5663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CDEA-6C52-5DAC-D73B-84120F84E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91C25-4B3A-BC97-E2B6-F3DFD053ABB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43E534B-B501-98B1-A150-E515B649D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EF456D8-D0DD-AF05-455A-C7D2C71F39D1}"/>
              </a:ext>
            </a:extLst>
          </p:cNvPr>
          <p:cNvSpPr/>
          <p:nvPr/>
        </p:nvSpPr>
        <p:spPr>
          <a:xfrm>
            <a:off x="916515" y="938463"/>
            <a:ext cx="10331569" cy="5170646"/>
          </a:xfrm>
          <a:prstGeom prst="rect">
            <a:avLst/>
          </a:prstGeom>
        </p:spPr>
        <p:txBody>
          <a:bodyPr wrap="square">
            <a:spAutoFit/>
          </a:bodyPr>
          <a:lstStyle/>
          <a:p>
            <a:pPr lvl="0" algn="just"/>
            <a:r>
              <a:rPr lang="en-US" sz="6600" b="1" dirty="0" err="1">
                <a:solidFill>
                  <a:srgbClr val="333333"/>
                </a:solidFill>
                <a:latin typeface="Arial" panose="020B0604020202020204" pitchFamily="34" charset="0"/>
                <a:ea typeface="Times New Roman" panose="02020603050405020304" pitchFamily="18" charset="0"/>
              </a:rPr>
              <a:t>Chúa</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phán</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Thầy</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là</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đường</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là</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sự</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thật</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và</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là</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sự</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sống</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không</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ai</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đến</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được</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với</a:t>
            </a:r>
            <a:r>
              <a:rPr lang="en-US" sz="6600" b="1" dirty="0">
                <a:solidFill>
                  <a:srgbClr val="333333"/>
                </a:solidFill>
                <a:latin typeface="Arial" panose="020B0604020202020204" pitchFamily="34" charset="0"/>
                <a:ea typeface="Times New Roman" panose="02020603050405020304" pitchFamily="18" charset="0"/>
              </a:rPr>
              <a:t> Cha </a:t>
            </a:r>
            <a:r>
              <a:rPr lang="en-US" sz="6600" b="1" dirty="0" err="1">
                <a:solidFill>
                  <a:srgbClr val="333333"/>
                </a:solidFill>
                <a:latin typeface="Arial" panose="020B0604020202020204" pitchFamily="34" charset="0"/>
                <a:ea typeface="Times New Roman" panose="02020603050405020304" pitchFamily="18" charset="0"/>
              </a:rPr>
              <a:t>mà</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lại</a:t>
            </a:r>
            <a:r>
              <a:rPr lang="en-US" sz="6600" b="1" dirty="0">
                <a:solidFill>
                  <a:srgbClr val="333333"/>
                </a:solidFill>
                <a:latin typeface="Arial" panose="020B0604020202020204" pitchFamily="34" charset="0"/>
                <a:ea typeface="Times New Roman" panose="02020603050405020304" pitchFamily="18" charset="0"/>
              </a:rPr>
              <a:t> </a:t>
            </a:r>
            <a:r>
              <a:rPr lang="en-US" sz="6600" b="1" dirty="0" err="1">
                <a:solidFill>
                  <a:srgbClr val="333333"/>
                </a:solidFill>
                <a:latin typeface="Arial" panose="020B0604020202020204" pitchFamily="34" charset="0"/>
                <a:ea typeface="Times New Roman" panose="02020603050405020304" pitchFamily="18" charset="0"/>
              </a:rPr>
              <a:t>không</a:t>
            </a:r>
            <a:r>
              <a:rPr lang="en-US" sz="6600" b="1" dirty="0">
                <a:solidFill>
                  <a:srgbClr val="333333"/>
                </a:solidFill>
                <a:latin typeface="Arial" panose="020B0604020202020204" pitchFamily="34" charset="0"/>
                <a:ea typeface="Times New Roman" panose="02020603050405020304" pitchFamily="18" charset="0"/>
              </a:rPr>
              <a:t> qua </a:t>
            </a:r>
            <a:r>
              <a:rPr lang="en-US" sz="6600" b="1" dirty="0" err="1">
                <a:solidFill>
                  <a:srgbClr val="333333"/>
                </a:solidFill>
                <a:latin typeface="Arial" panose="020B0604020202020204" pitchFamily="34" charset="0"/>
                <a:ea typeface="Times New Roman" panose="02020603050405020304" pitchFamily="18" charset="0"/>
              </a:rPr>
              <a:t>Thầy</a:t>
            </a:r>
            <a:r>
              <a:rPr lang="en-US" sz="6600" b="1" dirty="0">
                <a:solidFill>
                  <a:srgbClr val="333333"/>
                </a:solidFill>
                <a:latin typeface="Arial" panose="020B0604020202020204" pitchFamily="34" charset="0"/>
                <a:ea typeface="Times New Roman" panose="02020603050405020304" pitchFamily="18" charset="0"/>
              </a:rPr>
              <a:t>”. </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367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2294742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solidFill>
                  <a:srgbClr val="FF0000"/>
                </a:solidFill>
                <a:latin typeface="Arial" panose="020B0604020202020204" pitchFamily="34" charset="0"/>
                <a:cs typeface="Arial" panose="020B0604020202020204" pitchFamily="34" charset="0"/>
              </a:rPr>
              <a:t>Con </a:t>
            </a:r>
            <a:r>
              <a:rPr lang="en-US" sz="6000" b="1" dirty="0" err="1">
                <a:solidFill>
                  <a:srgbClr val="FF0000"/>
                </a:solidFill>
                <a:latin typeface="Arial" panose="020B0604020202020204" pitchFamily="34" charset="0"/>
                <a:cs typeface="Arial" panose="020B0604020202020204" pitchFamily="34" charset="0"/>
              </a:rPr>
              <a:t>xin</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dâng</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6719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F3432-FFD2-2463-17F3-487964400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DB7F4-F5C5-0400-CC49-4ACBFCCBB3C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E730031-4855-3E28-E113-28C694A6BB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a:extLst>
              <a:ext uri="{FF2B5EF4-FFF2-40B4-BE49-F238E27FC236}">
                <a16:creationId xmlns:a16="http://schemas.microsoft.com/office/drawing/2014/main" id="{0332DA91-3AA2-88D6-6AF3-54D9438B11A8}"/>
              </a:ext>
            </a:extLst>
          </p:cNvPr>
          <p:cNvSpPr/>
          <p:nvPr/>
        </p:nvSpPr>
        <p:spPr>
          <a:xfrm>
            <a:off x="851189" y="1200367"/>
            <a:ext cx="11087865" cy="470898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xin dâng lên Chúa nhân lành, bao gian lao khó nhọc đời con. Đây tâm tư mong ước suốt đời, luôn trung kiên yêu Ngài mãi thôi.</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686690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38367" y="302359"/>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Này rượu bánh từ ruộng đất do lòng khoan nhân Chúa thương tặng ban. Cùng hiệp với này của lễ trên đồi Can-vê Chúa chịu hiến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tế</a:t>
            </a:r>
            <a:r>
              <a:rPr kumimoji="0" lang="en-US" sz="5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86387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52067" y="1066803"/>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Lòng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ái, Ngài đổ xuống muôn vàn ơn thiêng chứa chan đời con. Hoà lời hát tạ ơn Chúa, nguyện dâng lên xác thân linh hồn.</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4114693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D0F7-D065-F3F7-EB99-84AF6958F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83047-71B5-2758-97B0-659CC1645B6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0D7B38A-9507-5A56-C06E-37B9F70C7A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3640E56-B126-0151-C3F3-F228517FB273}"/>
              </a:ext>
            </a:extLst>
          </p:cNvPr>
          <p:cNvSpPr/>
          <p:nvPr/>
        </p:nvSpPr>
        <p:spPr>
          <a:xfrm>
            <a:off x="538367" y="1066803"/>
            <a:ext cx="11087865" cy="470898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xin dâng lên trước thiên toà, đây muôn hoa ngát hương đồng xa. Bao gian lao mưa nắng dãi dầu, xin dâng lên ân tình thẳm sâu.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611929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solidFill>
                  <a:srgbClr val="FF0000"/>
                </a:solidFill>
                <a:latin typeface="Times New Roman" panose="02020603050405020304" pitchFamily="18" charset="0"/>
                <a:cs typeface="Times New Roman" panose="02020603050405020304" pitchFamily="18" charset="0"/>
              </a:rPr>
              <a:t>CHUNG TIẾNG LÒNG</a:t>
            </a:r>
          </a:p>
        </p:txBody>
      </p:sp>
    </p:spTree>
    <p:extLst>
      <p:ext uri="{BB962C8B-B14F-4D97-AF65-F5344CB8AC3E}">
        <p14:creationId xmlns:p14="http://schemas.microsoft.com/office/powerpoint/2010/main" val="3980175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38367" y="302359"/>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Này rượu bánh từ ruộng đất do lòng khoan nhân Chúa thương tặng ban. Cùng hiệp với này của lễ trên đồi Can-vê Chúa chịu hiến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tế</a:t>
            </a:r>
            <a:r>
              <a:rPr kumimoji="0" lang="en-US" sz="5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60699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52067" y="1066803"/>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Lòng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ái, Ngài đổ xuống muôn vàn ơn thiêng chứa chan đời con. Hoà lời hát tạ ơn Chúa, nguyện dâng lên xác thân linh hồn.</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3071552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5FB9A-A941-8CC2-5F34-9517C916E8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D27AF-2E8B-A5B5-1740-A4F81507135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E0787CC-EF62-BE28-1420-539F843F4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1675D37-3F55-37D3-4A5C-2736416678D5}"/>
              </a:ext>
            </a:extLst>
          </p:cNvPr>
          <p:cNvSpPr/>
          <p:nvPr/>
        </p:nvSpPr>
        <p:spPr>
          <a:xfrm>
            <a:off x="552067" y="940032"/>
            <a:ext cx="11087865" cy="470898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xin dâng lên những tâm tình, luôn trung kiên vững tâm cậy tin. Bao hy sinh như lễ ban chiều, xin thương ban muôn vàn phúc vinh.</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2841495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38367" y="302359"/>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Này rượu bánh từ ruộng đất do lòng khoan nhân Chúa thương tặng ban. Cùng hiệp với này của lễ trên đồi Can-vê Chúa chịu hiến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tế</a:t>
            </a:r>
            <a:r>
              <a:rPr kumimoji="0" lang="en-US" sz="5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64178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4565-73D7-001A-4FE3-F45E2380C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75372-F5A9-E1FA-8715-EEECE7C1E95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FFAE38-559B-C0AB-4B46-58BD5E6614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B3CF1B2-F416-DB4F-AF61-77F95C59CBAF}"/>
              </a:ext>
            </a:extLst>
          </p:cNvPr>
          <p:cNvSpPr/>
          <p:nvPr/>
        </p:nvSpPr>
        <p:spPr>
          <a:xfrm>
            <a:off x="552067" y="1066803"/>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Lòng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ái, Ngài đổ xuống muôn vàn ơn thiêng chứa chan đời con. Hoà lời hát tạ ơn Chúa, nguyện dâng lên xác thân linh hồn.</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467806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Phần này chứa: Abiding in the V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390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309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b="1" dirty="0">
                <a:solidFill>
                  <a:srgbClr val="FF0000"/>
                </a:solidFill>
                <a:latin typeface="Arial" panose="020B0604020202020204" pitchFamily="34" charset="0"/>
                <a:cs typeface="Arial" panose="020B0604020202020204" pitchFamily="34" charset="0"/>
              </a:rPr>
              <a:t>TÌNH THƯƠNG NHIỆM MẦU</a:t>
            </a:r>
          </a:p>
        </p:txBody>
      </p:sp>
    </p:spTree>
    <p:extLst>
      <p:ext uri="{BB962C8B-B14F-4D97-AF65-F5344CB8AC3E}">
        <p14:creationId xmlns:p14="http://schemas.microsoft.com/office/powerpoint/2010/main" val="590845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52067" y="835971"/>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cho con lòng mến yêu, để dù đời đắng cay trăm chiều. Cho con yêu một Chúa thôi, để đời sẽ hết nỗi đìu hiu.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416046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38367" y="181957"/>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Cho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mê say tình Ngài, để tình đời chẳng còn vương vấn. Dâng mạng sống con cho Ngài, luôn sẵn sàng minh chứng cho tình yêu.</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302196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658683" y="482746"/>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Yêu thương là thế đấy, tình yêu ôi thắm thiết nhiệm mầu. Yêu con, chính vì yêu con, Chúa đã chết trên đồi vắng.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320427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337930"/>
            <a:ext cx="1116279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Chung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mừng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Thiên Chúa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mến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đậm</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60386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709863" y="458683"/>
            <a:ext cx="1072013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hy sinh cuộc tình nguyện theo tiếng Chúa mời gọi. Dẫu có lúc sầu héo hon, xin trung kiên theo Chúa suốt cuộc đời.</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3623268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BD93-3552-1845-0778-220A6C55B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DB60B-09C4-6A1A-0736-EA6D7CAC27D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B081AC2-42A4-1CEA-E601-D99A4DDE6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BEBF490-E201-4F94-88DA-93429B48A7E2}"/>
              </a:ext>
            </a:extLst>
          </p:cNvPr>
          <p:cNvSpPr/>
          <p:nvPr/>
        </p:nvSpPr>
        <p:spPr>
          <a:xfrm>
            <a:off x="538367" y="458683"/>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Ôi bao la tình Chúa thương, vì người mà Chúa bỏ ngai vàng. Ðem thân dãi dầu tháng năm, xoa dịu nhân thế bớt khổ đau.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2711754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BBD93-3552-1845-0778-220A6C55B1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DB60B-09C4-6A1A-0736-EA6D7CAC27D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B081AC2-42A4-1CEA-E601-D99A4DDE6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9BEBF490-E201-4F94-88DA-93429B48A7E2}"/>
              </a:ext>
            </a:extLst>
          </p:cNvPr>
          <p:cNvSpPr/>
          <p:nvPr/>
        </p:nvSpPr>
        <p:spPr>
          <a:xfrm>
            <a:off x="552067" y="328139"/>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Nhưng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sao vô tâm bạc tình, dành cho Ngài thập hình đẫm máu? Thế mà Chúa vẫn nhân từ, thương vô bờ hơn núi hơn đại dương.</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01950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658683" y="482746"/>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Yêu thương là thế đấy, tình yêu ôi thắm thiết nhiệm mầu. Yêu con, chính vì yêu con, Chúa đã chết trên đồi vắng.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934924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709863" y="458683"/>
            <a:ext cx="1072013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hy sinh cuộc tình nguyện theo tiếng Chúa mời gọi. Dẫu có lúc sầu héo hon, xin trung kiên theo Chúa suốt cuộc đời.</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882494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2FEC7-AF2D-BFA5-0599-D241D0823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96FC2-A70B-4030-544F-411C0A8C148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A290095-EAEF-85DD-2D57-D3BFB0CCB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0579942-8888-3A21-5A51-552EA44EEBC0}"/>
              </a:ext>
            </a:extLst>
          </p:cNvPr>
          <p:cNvSpPr/>
          <p:nvPr/>
        </p:nvSpPr>
        <p:spPr>
          <a:xfrm>
            <a:off x="538367" y="181957"/>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xin dâng đời sống con để bù lại biết bao lỗi lầm. Gương bao anh hùng hiếu trung kêu mời con đáp xứng tình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516473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2FEC7-AF2D-BFA5-0599-D241D08233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096FC2-A70B-4030-544F-411C0A8C148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A290095-EAEF-85DD-2D57-D3BFB0CCB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C0579942-8888-3A21-5A51-552EA44EEBC0}"/>
              </a:ext>
            </a:extLst>
          </p:cNvPr>
          <p:cNvSpPr/>
          <p:nvPr/>
        </p:nvSpPr>
        <p:spPr>
          <a:xfrm>
            <a:off x="538367" y="181957"/>
            <a:ext cx="11087865"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Xưa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bao anh linh liều mình chịu nỗi cực hình vì yêu Chúa. Con còn vấn vương chi nhiều, vẫn hững hờ chưa đáp xứng tình yêu.</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614213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658683" y="482746"/>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Yêu thương là thế đấy, tình yêu ôi thắm thiết nhiệm mầu. Yêu con, chính vì yêu con, Chúa đã chết trên đồi vắng.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615977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709863" y="458683"/>
            <a:ext cx="1072013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hy sinh cuộc tình nguyện theo tiếng Chúa mời gọi. Dẫu có lúc sầu héo hon, xin trung kiên theo Chúa suốt cuộc đời.</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2231810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245B6-E82C-0399-D91D-B55841AB2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F8AE5-301F-BC49-4773-CFA26DDEF52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FF4A294-5EF1-2B3D-6038-E03A1C5451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8573337-BA5C-9D16-4566-8C3381102356}"/>
              </a:ext>
            </a:extLst>
          </p:cNvPr>
          <p:cNvSpPr/>
          <p:nvPr/>
        </p:nvSpPr>
        <p:spPr>
          <a:xfrm>
            <a:off x="552067" y="526760"/>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ban ơn dìu dắt con vì đời đã lắm phen hao mòn. Ði trong đêm mù tối tăm mong đợi chút ánh sáng hừng đông.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84290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01DA7-C894-46D3-2DBF-BBF802FAF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2AB96-AFFD-2DE7-2C40-DE05C4C5FF7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80A1F89-519D-D764-B66D-1396A94CEC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784" y="-125859"/>
            <a:ext cx="12575567" cy="7109717"/>
          </a:xfrm>
          <a:prstGeom prst="rect">
            <a:avLst/>
          </a:prstGeom>
        </p:spPr>
      </p:pic>
      <p:sp>
        <p:nvSpPr>
          <p:cNvPr id="4" name="Rectangle 3">
            <a:extLst>
              <a:ext uri="{FF2B5EF4-FFF2-40B4-BE49-F238E27FC236}">
                <a16:creationId xmlns:a16="http://schemas.microsoft.com/office/drawing/2014/main" id="{E277D03D-0522-68C2-F25B-1900EC8AC1D1}"/>
              </a:ext>
            </a:extLst>
          </p:cNvPr>
          <p:cNvSpPr/>
          <p:nvPr/>
        </p:nvSpPr>
        <p:spPr>
          <a:xfrm>
            <a:off x="605136" y="357810"/>
            <a:ext cx="11232368"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Xin Cha luôn rộng thương kết hiệp mọi người để các Ki-tô hữu tin cậy vào Ngài. Xin cho dân mọi nơi thi hành ý Chúa mong luôn luôn thành tâm kết hợp với Chúa.</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56828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245B6-E82C-0399-D91D-B55841AB2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F8AE5-301F-BC49-4773-CFA26DDEF52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FF4A294-5EF1-2B3D-6038-E03A1C5451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8573337-BA5C-9D16-4566-8C3381102356}"/>
              </a:ext>
            </a:extLst>
          </p:cNvPr>
          <p:cNvSpPr/>
          <p:nvPr/>
        </p:nvSpPr>
        <p:spPr>
          <a:xfrm>
            <a:off x="552067" y="502697"/>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Xin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 con quay trở về làm lại đời một lần tan vỡ. Trong tình mến yêu vô bờ con đắp bù quá khứ đã thờ ơ.</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2400990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658683" y="482746"/>
            <a:ext cx="1108786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Yêu thương là thế đấy, tình yêu ôi thắm thiết nhiệm mầu. Yêu con, chính vì yêu con, Chúa đã chết trên đồi vắng. </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5902137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48F4-E5FA-3C45-6088-3235B0EB6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713EC-2D22-2A38-F8A7-2DF22153A3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CDB44B6-C443-6871-5E50-F60AE1492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F39CC6C-EC8E-8A64-9C02-F5D271659838}"/>
              </a:ext>
            </a:extLst>
          </p:cNvPr>
          <p:cNvSpPr/>
          <p:nvPr/>
        </p:nvSpPr>
        <p:spPr>
          <a:xfrm>
            <a:off x="709863" y="458683"/>
            <a:ext cx="1072013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ÐK: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xin hy sinh cuộc tình nguyện theo tiếng Chúa mời gọi. Dẫu có lúc sầu héo hon, xin trung kiên theo Chúa suốt cuộc đời.</a:t>
            </a:r>
            <a:endPar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666526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2845988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solidFill>
                  <a:srgbClr val="FF0000"/>
                </a:solidFill>
                <a:latin typeface="Arial" panose="020B0604020202020204" pitchFamily="34" charset="0"/>
                <a:cs typeface="Arial" panose="020B0604020202020204" pitchFamily="34" charset="0"/>
              </a:rPr>
              <a:t>NIỀM XÁC TÍN CỦA CON</a:t>
            </a:r>
            <a:endParaRPr lang="en-US" sz="6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26673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luôn tin rằng tình Ngài thương con không bờ không bến. Con luôn tin rằng, Ngài chọn tên con khi chưa có sao trời.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667058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6" y="180304"/>
            <a:ext cx="11190897"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Mặt trời mặt trang theo con ngày ngày, nỏe đường con đi thiên nhiên dịu vời. Ngài phủ vây con với khí trời mát trong.</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403962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Và này con đến Chúa ơi, xin quyết theo Ngài. Dẫu có cô đơn, đẫu có lo âu con luôn vui bước. Một điều nguyện ước Chúa ơi,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147277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6" y="811369"/>
            <a:ext cx="11306805"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ân thánh do trời. Dẫn lối con đi, dẫn bước trung trinh, nơi thánh điện Ngài.</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8557916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83335"/>
            <a:ext cx="10984834"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Con luôn tin rằng Ngài chọn tên con lên hàng khanh tướng. Con luôn tin rằng Ngài dìu con đi trong cung thánh điện Ngài.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6099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C6EC6-90C9-BF9A-E263-CB7F677B6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3817A-A76F-E46D-37F0-5F7D4B36A3E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1332F09-2912-EB9E-3B7E-FA8CBBC5D3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FA28AF2-3AA9-D0D4-02E2-C4DA086EE42A}"/>
              </a:ext>
            </a:extLst>
          </p:cNvPr>
          <p:cNvSpPr/>
          <p:nvPr/>
        </p:nvSpPr>
        <p:spPr>
          <a:xfrm>
            <a:off x="605136" y="337930"/>
            <a:ext cx="1116279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Chung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mừng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Thiên Chúa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mến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đậm</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379394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30252" y="346883"/>
            <a:ext cx="10394948" cy="729430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Dù đời ô nhơ, u mê dại khờ, Ngài đạ yêu thương không chi tầm thường. Tình Ngài cho con ôi mang nhiều mến thương.</a:t>
            </a:r>
            <a:b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b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002635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Và này con đến Chúa ơi, xin quyết theo Ngài. Dẫu có cô đơn, đẫu có lo âu con luôn vui bước. Một điều nguyện ước Chúa ơi,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326528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6" y="811369"/>
            <a:ext cx="11306805"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ân thánh do trời. Dẫn lối con đi, dẫn bước trung trinh, nơi thánh điện Ngài.</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88708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3</a:t>
            </a:r>
            <a:r>
              <a:rPr kumimoji="0" lang="vi-VN" sz="72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 </a:t>
            </a:r>
            <a:r>
              <a:rPr kumimoji="0" lang="en-US" sz="6600" b="1" i="0" u="none" strike="noStrike" kern="1200" cap="none" spc="0" normalizeH="0" baseline="0" noProof="0" dirty="0" smtClean="0">
                <a:ln>
                  <a:noFill/>
                </a:ln>
                <a:solidFill>
                  <a:prstClr val="black"/>
                </a:solidFill>
                <a:effectLst/>
                <a:uLnTx/>
                <a:uFillTx/>
                <a:latin typeface="Verdana" panose="020B0604030504040204" pitchFamily="34" charset="0"/>
                <a:ea typeface="Verdana" panose="020B0604030504040204" pitchFamily="34" charset="0"/>
              </a:rPr>
              <a:t>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luôn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tin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rằng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đã</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chọn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giữa</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lòng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nhân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thế</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Conluôn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tin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rằng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chở</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che</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trong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đôi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cánh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của</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vi-VN" sz="6600" b="1" i="0" u="none" strike="noStrike" kern="1200" cap="none" spc="0" normalizeH="0" baseline="0" noProof="0" dirty="0">
              <a:ln>
                <a:noFill/>
              </a:ln>
              <a:solidFill>
                <a:srgbClr val="333333"/>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818893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Dòng đời hôm nay, đau thương phủ đầy, Ngài hằng yêu thương không chỉ bằng lời. Tình Ngài cho con mang nhiều mến thương. </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244347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Và này con đến Chúa ơi, xin quyết theo Ngài. Dẫu có cô đơn, đẫu có lo âu con luôn vui bước. Một điều nguyện ước Chúa ơi,</a:t>
            </a:r>
            <a:endParaRPr kumimoji="0" lang="vi-VN" sz="60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02637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6" y="811369"/>
            <a:ext cx="11306805"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ân thánh do trời. Dẫn lối con đi, dẫn bước trung trinh, nơi thánh điện Ngài.</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082095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1159650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solidFill>
                  <a:srgbClr val="FF0000"/>
                </a:solidFill>
                <a:latin typeface="Times New Roman" panose="02020603050405020304" pitchFamily="18" charset="0"/>
                <a:cs typeface="Times New Roman" panose="02020603050405020304" pitchFamily="18" charset="0"/>
              </a:rPr>
              <a:t>MARIA MẸ HẰNG CỨU GIÚP</a:t>
            </a:r>
          </a:p>
        </p:txBody>
      </p:sp>
    </p:spTree>
    <p:extLst>
      <p:ext uri="{BB962C8B-B14F-4D97-AF65-F5344CB8AC3E}">
        <p14:creationId xmlns:p14="http://schemas.microsoft.com/office/powerpoint/2010/main" val="30402073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605138"/>
            <a:ext cx="11314545" cy="526297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 - ri - a Mẹ Hằng Cứu Giúp đầy khoan nhân và tình thương xót hết những ai biết vững tâm xin Mẹ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thương.</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610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EDBD6-E4F5-0BBA-9CDF-54B1FF19F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810F0-914E-5F55-8F31-36CCBAC6F45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D54B398-8ECF-BE10-477A-5E6E9258A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F4C93302-3D21-EB37-CDC7-02FD365EF641}"/>
              </a:ext>
            </a:extLst>
          </p:cNvPr>
          <p:cNvSpPr/>
          <p:nvPr/>
        </p:nvSpPr>
        <p:spPr>
          <a:xfrm>
            <a:off x="605135" y="357809"/>
            <a:ext cx="11152855" cy="572464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6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Như cây kia nhỏ nhoi lớn dần từng ngày, Nước của Chúa lan toả trong cuộc đời này. Muôn dân khắp mọi nơi quay về núp bóng, Cha khoan dung từ nhân ban nguồn sức sống.</a:t>
            </a:r>
            <a:endParaRPr kumimoji="0" lang="vi-VN" sz="60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787721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605138"/>
            <a:ext cx="11147684" cy="526297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Đoàn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 nay thành tâm yêu mến đồng thanh xin Mẹ thương xem đến, dắt chúng con tới quê hương nơi Thiên đường.</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39500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p:cNvSpPr/>
          <p:nvPr/>
        </p:nvSpPr>
        <p:spPr>
          <a:xfrm>
            <a:off x="862797" y="1155032"/>
            <a:ext cx="10507045"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ĐK</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Mẹ Cứu Giúp uy quyền Mẹ rất cao sang, là Mẹ Thiên Chúa không vương chi tội lỗi. </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407375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p:cNvSpPr/>
          <p:nvPr/>
        </p:nvSpPr>
        <p:spPr>
          <a:xfrm>
            <a:off x="783632" y="818147"/>
            <a:ext cx="1034156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ĐK</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Mẹ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Cứu Giúp xin Mẹ hãy đoái thương ban ngàn ơn cứu giúp chúng con trên cõi đời.</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392144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24328"/>
            <a:ext cx="12575567" cy="7109717"/>
          </a:xfrm>
          <a:prstGeom prst="rect">
            <a:avLst/>
          </a:prstGeom>
        </p:spPr>
      </p:pic>
      <p:sp>
        <p:nvSpPr>
          <p:cNvPr id="4" name="Rectangle 3"/>
          <p:cNvSpPr/>
          <p:nvPr/>
        </p:nvSpPr>
        <p:spPr>
          <a:xfrm>
            <a:off x="341900" y="357809"/>
            <a:ext cx="11406152" cy="526297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 - ri - a Mẹ Hằng Cứu Giúp đầy khoan nhân và tình thương xót, chúng con đây rất hiểm nguy nơi trần gian. </a:t>
            </a:r>
          </a:p>
        </p:txBody>
      </p:sp>
    </p:spTree>
    <p:extLst>
      <p:ext uri="{BB962C8B-B14F-4D97-AF65-F5344CB8AC3E}">
        <p14:creationId xmlns:p14="http://schemas.microsoft.com/office/powerpoint/2010/main" val="2859923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24328"/>
            <a:ext cx="12575567" cy="7109717"/>
          </a:xfrm>
          <a:prstGeom prst="rect">
            <a:avLst/>
          </a:prstGeom>
        </p:spPr>
      </p:pic>
      <p:sp>
        <p:nvSpPr>
          <p:cNvPr id="4" name="Rectangle 3"/>
          <p:cNvSpPr/>
          <p:nvPr/>
        </p:nvSpPr>
        <p:spPr>
          <a:xfrm>
            <a:off x="341900" y="357809"/>
            <a:ext cx="11406152" cy="526297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Kìa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bao gia đình đang tan nát, cầu xin nơi Mẹ Hằng Cứu Giúp, cúi xin Mẹ hãy ban cho muôn phúc nhàn.</a:t>
            </a:r>
          </a:p>
        </p:txBody>
      </p:sp>
    </p:spTree>
    <p:extLst>
      <p:ext uri="{BB962C8B-B14F-4D97-AF65-F5344CB8AC3E}">
        <p14:creationId xmlns:p14="http://schemas.microsoft.com/office/powerpoint/2010/main" val="12745756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p:cNvSpPr/>
          <p:nvPr/>
        </p:nvSpPr>
        <p:spPr>
          <a:xfrm>
            <a:off x="862797" y="1155032"/>
            <a:ext cx="10507045"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ĐK</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Mẹ Cứu Giúp uy quyền Mẹ rất cao sang, là Mẹ Thiên Chúa không vương chi tội lỗi. </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580875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p:cNvSpPr/>
          <p:nvPr/>
        </p:nvSpPr>
        <p:spPr>
          <a:xfrm>
            <a:off x="783632" y="818147"/>
            <a:ext cx="1034156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ĐK</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Mẹ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Cứu Giúp xin Mẹ hãy đoái thương ban ngàn ơn cứu giúp chúng con trên cõi đời.</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4544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CDEA-6C52-5DAC-D73B-84120F84E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91C25-4B3A-BC97-E2B6-F3DFD053ABB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43E534B-B501-98B1-A150-E515B649D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EF456D8-D0DD-AF05-455A-C7D2C71F39D1}"/>
              </a:ext>
            </a:extLst>
          </p:cNvPr>
          <p:cNvSpPr/>
          <p:nvPr/>
        </p:nvSpPr>
        <p:spPr>
          <a:xfrm>
            <a:off x="605136" y="337930"/>
            <a:ext cx="1116279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Chung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mừng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Thiên Chúa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Cha,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Đấng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hòa</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Ngài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kết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hiệp</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mọi</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tình</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yêu</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mến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chan</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rất</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đậm</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66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a:t>
            </a: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6041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2031"/>
            <a:ext cx="12192000" cy="6856290"/>
          </a:xfrm>
          <a:prstGeom prst="rect">
            <a:avLst/>
          </a:prstGeom>
        </p:spPr>
      </p:pic>
    </p:spTree>
    <p:extLst>
      <p:ext uri="{BB962C8B-B14F-4D97-AF65-F5344CB8AC3E}">
        <p14:creationId xmlns:p14="http://schemas.microsoft.com/office/powerpoint/2010/main" val="1735628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Times New Roman" panose="02020603050405020304" pitchFamily="18" charset="0"/>
                <a:cs typeface="Times New Roman" panose="02020603050405020304" pitchFamily="18" charset="0"/>
              </a:rPr>
              <a:t>ĐÁP CA</a:t>
            </a:r>
            <a:br>
              <a:rPr lang="vi-VN" sz="6000" b="1" smtClean="0">
                <a:solidFill>
                  <a:srgbClr val="FF0000"/>
                </a:solidFill>
                <a:latin typeface="Times New Roman" panose="02020603050405020304" pitchFamily="18" charset="0"/>
                <a:cs typeface="Times New Roman" panose="02020603050405020304" pitchFamily="18" charset="0"/>
              </a:rPr>
            </a:br>
            <a:r>
              <a:rPr lang="vi-VN" sz="2400" b="1" smtClean="0">
                <a:solidFill>
                  <a:srgbClr val="00B0F0"/>
                </a:solidFill>
                <a:latin typeface="Times New Roman" panose="02020603050405020304" pitchFamily="18" charset="0"/>
                <a:cs typeface="Times New Roman" panose="02020603050405020304" pitchFamily="18" charset="0"/>
              </a:rPr>
              <a:t>HUY HOÀNG</a:t>
            </a:r>
            <a:endParaRPr lang="en-US" sz="24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263557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48</TotalTime>
  <Words>1114</Words>
  <Application>Microsoft Office PowerPoint</Application>
  <PresentationFormat>Widescreen</PresentationFormat>
  <Paragraphs>59</Paragraphs>
  <Slides>66</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66</vt:i4>
      </vt:variant>
    </vt:vector>
  </HeadingPairs>
  <TitlesOfParts>
    <vt:vector size="79"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4_Savon</vt:lpstr>
      <vt:lpstr>3_Savon</vt:lpstr>
      <vt:lpstr>PowerPoint Presentation</vt:lpstr>
      <vt:lpstr>CHUNG TIẾNG LÒNG</vt:lpstr>
      <vt:lpstr>PowerPoint Presentation</vt:lpstr>
      <vt:lpstr>PowerPoint Presentation</vt:lpstr>
      <vt:lpstr>PowerPoint Presentation</vt:lpstr>
      <vt:lpstr>PowerPoint Presentation</vt:lpstr>
      <vt:lpstr>PowerPoint Presentation</vt:lpstr>
      <vt:lpstr>PowerPoint Presentation</vt:lpstr>
      <vt:lpstr>ĐÁP CA HUY HOÀNG</vt:lpstr>
      <vt:lpstr>PowerPoint Presentation</vt:lpstr>
      <vt:lpstr>PowerPoint Presentation</vt:lpstr>
      <vt:lpstr>ALLELUIA HUY HOÀNG</vt:lpstr>
      <vt:lpstr>PowerPoint Presentation</vt:lpstr>
      <vt:lpstr>PowerPoint Presentation</vt:lpstr>
      <vt:lpstr>Con xin dâng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TÌNH THƯƠNG NHIỆM MẦU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NIỀM XÁC TÍN CỦA CON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MARIA MẸ HẰNG CỨU GIÚP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Admin</cp:lastModifiedBy>
  <cp:revision>9</cp:revision>
  <dcterms:created xsi:type="dcterms:W3CDTF">2026-01-18T10:08:43Z</dcterms:created>
  <dcterms:modified xsi:type="dcterms:W3CDTF">2026-08-19T14:43:44Z</dcterms:modified>
</cp:coreProperties>
</file>