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9.12-->
<p:presentation xmlns:r="http://schemas.openxmlformats.org/officeDocument/2006/relationships" xmlns:a="http://schemas.openxmlformats.org/drawingml/2006/main"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sldIdLst>
    <p:sldId id="256" r:id="rId7"/>
    <p:sldId id="257" r:id="rId8"/>
    <p:sldId id="258" r:id="rId9"/>
    <p:sldId id="259" r:id="rId10"/>
    <p:sldId id="260" r:id="rId11"/>
    <p:sldId id="261" r:id="rId12"/>
    <p:sldId id="262" r:id="rId13"/>
    <p:sldId id="263" r:id="rId14"/>
    <p:sldId id="264" r:id="rId15"/>
    <p:sldId id="309" r:id="rId16"/>
    <p:sldId id="304" r:id="rId17"/>
    <p:sldId id="306" r:id="rId18"/>
    <p:sldId id="305" r:id="rId19"/>
    <p:sldId id="307" r:id="rId20"/>
    <p:sldId id="310" r:id="rId21"/>
    <p:sldId id="265" r:id="rId22"/>
    <p:sldId id="266" r:id="rId23"/>
    <p:sldId id="267" r:id="rId24"/>
    <p:sldId id="268" r:id="rId25"/>
    <p:sldId id="269" r:id="rId26"/>
    <p:sldId id="270" r:id="rId27"/>
    <p:sldId id="311" r:id="rId28"/>
    <p:sldId id="271" r:id="rId29"/>
    <p:sldId id="272" r:id="rId30"/>
    <p:sldId id="273" r:id="rId31"/>
    <p:sldId id="274" r:id="rId32"/>
    <p:sldId id="275" r:id="rId33"/>
    <p:sldId id="276" r:id="rId34"/>
    <p:sldId id="277" r:id="rId35"/>
    <p:sldId id="278" r:id="rId36"/>
    <p:sldId id="279" r:id="rId37"/>
    <p:sldId id="280" r:id="rId38"/>
    <p:sldId id="281" r:id="rId39"/>
    <p:sldId id="312" r:id="rId40"/>
    <p:sldId id="282" r:id="rId41"/>
    <p:sldId id="283" r:id="rId42"/>
    <p:sldId id="284" r:id="rId43"/>
    <p:sldId id="285" r:id="rId44"/>
    <p:sldId id="286" r:id="rId45"/>
    <p:sldId id="287" r:id="rId46"/>
    <p:sldId id="288" r:id="rId47"/>
    <p:sldId id="289" r:id="rId48"/>
    <p:sldId id="290" r:id="rId49"/>
    <p:sldId id="313" r:id="rId50"/>
    <p:sldId id="291" r:id="rId51"/>
    <p:sldId id="292" r:id="rId52"/>
    <p:sldId id="293" r:id="rId53"/>
    <p:sldId id="294" r:id="rId54"/>
    <p:sldId id="295" r:id="rId55"/>
    <p:sldId id="296" r:id="rId56"/>
    <p:sldId id="297" r:id="rId57"/>
    <p:sldId id="298" r:id="rId58"/>
    <p:sldId id="299" r:id="rId59"/>
  </p:sldIdLst>
  <p:sldSz cx="12192000" cy="6858000"/>
  <p:notesSz cx="6858000" cy="9144000"/>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80" d="100"/>
          <a:sy n="80" d="100"/>
        </p:scale>
        <p:origin x="378" y="84"/>
      </p:cViewPr>
      <p:guideLst/>
    </p:cSldViewPr>
  </p:slideViewPr>
  <p:notesTextViewPr>
    <p:cViewPr>
      <p:scale>
        <a:sx n="1" d="1"/>
        <a:sy n="1" d="1"/>
      </p:scale>
      <p:origin x="0" y="0"/>
    </p:cViewPr>
  </p:notesTextViewPr>
  <p:notesViewPr>
    <p:cSldViewPr>
      <p:cViewPr>
        <p:scale>
          <a:sx n="1" d="100"/>
          <a:sy n="1" d="100"/>
        </p:scale>
        <p:origin x="0" y="0"/>
      </p:cViewPr>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4.xml" /><Relationship Id="rId11" Type="http://schemas.openxmlformats.org/officeDocument/2006/relationships/slide" Target="slides/slide5.xml" /><Relationship Id="rId12" Type="http://schemas.openxmlformats.org/officeDocument/2006/relationships/slide" Target="slides/slide6.xml" /><Relationship Id="rId13" Type="http://schemas.openxmlformats.org/officeDocument/2006/relationships/slide" Target="slides/slide7.xml" /><Relationship Id="rId14" Type="http://schemas.openxmlformats.org/officeDocument/2006/relationships/slide" Target="slides/slide8.xml" /><Relationship Id="rId15" Type="http://schemas.openxmlformats.org/officeDocument/2006/relationships/slide" Target="slides/slide9.xml" /><Relationship Id="rId16" Type="http://schemas.openxmlformats.org/officeDocument/2006/relationships/slide" Target="slides/slide10.xml" /><Relationship Id="rId17" Type="http://schemas.openxmlformats.org/officeDocument/2006/relationships/slide" Target="slides/slide11.xml" /><Relationship Id="rId18" Type="http://schemas.openxmlformats.org/officeDocument/2006/relationships/slide" Target="slides/slide12.xml" /><Relationship Id="rId19" Type="http://schemas.openxmlformats.org/officeDocument/2006/relationships/slide" Target="slides/slide13.xml" /><Relationship Id="rId2" Type="http://schemas.openxmlformats.org/officeDocument/2006/relationships/slideMaster" Target="slideMasters/slideMaster2.xml" /><Relationship Id="rId20" Type="http://schemas.openxmlformats.org/officeDocument/2006/relationships/slide" Target="slides/slide14.xml" /><Relationship Id="rId21" Type="http://schemas.openxmlformats.org/officeDocument/2006/relationships/slide" Target="slides/slide15.xml" /><Relationship Id="rId22" Type="http://schemas.openxmlformats.org/officeDocument/2006/relationships/slide" Target="slides/slide16.xml" /><Relationship Id="rId23" Type="http://schemas.openxmlformats.org/officeDocument/2006/relationships/slide" Target="slides/slide17.xml" /><Relationship Id="rId24" Type="http://schemas.openxmlformats.org/officeDocument/2006/relationships/slide" Target="slides/slide18.xml" /><Relationship Id="rId25" Type="http://schemas.openxmlformats.org/officeDocument/2006/relationships/slide" Target="slides/slide19.xml" /><Relationship Id="rId26" Type="http://schemas.openxmlformats.org/officeDocument/2006/relationships/slide" Target="slides/slide20.xml" /><Relationship Id="rId27" Type="http://schemas.openxmlformats.org/officeDocument/2006/relationships/slide" Target="slides/slide21.xml" /><Relationship Id="rId28" Type="http://schemas.openxmlformats.org/officeDocument/2006/relationships/slide" Target="slides/slide22.xml" /><Relationship Id="rId29" Type="http://schemas.openxmlformats.org/officeDocument/2006/relationships/slide" Target="slides/slide23.xml" /><Relationship Id="rId3" Type="http://schemas.openxmlformats.org/officeDocument/2006/relationships/slideMaster" Target="slideMasters/slideMaster3.xml" /><Relationship Id="rId30" Type="http://schemas.openxmlformats.org/officeDocument/2006/relationships/slide" Target="slides/slide24.xml" /><Relationship Id="rId31" Type="http://schemas.openxmlformats.org/officeDocument/2006/relationships/slide" Target="slides/slide25.xml" /><Relationship Id="rId32" Type="http://schemas.openxmlformats.org/officeDocument/2006/relationships/slide" Target="slides/slide26.xml" /><Relationship Id="rId33" Type="http://schemas.openxmlformats.org/officeDocument/2006/relationships/slide" Target="slides/slide27.xml" /><Relationship Id="rId34" Type="http://schemas.openxmlformats.org/officeDocument/2006/relationships/slide" Target="slides/slide28.xml" /><Relationship Id="rId35" Type="http://schemas.openxmlformats.org/officeDocument/2006/relationships/slide" Target="slides/slide29.xml" /><Relationship Id="rId36" Type="http://schemas.openxmlformats.org/officeDocument/2006/relationships/slide" Target="slides/slide30.xml" /><Relationship Id="rId37" Type="http://schemas.openxmlformats.org/officeDocument/2006/relationships/slide" Target="slides/slide31.xml" /><Relationship Id="rId38" Type="http://schemas.openxmlformats.org/officeDocument/2006/relationships/slide" Target="slides/slide32.xml" /><Relationship Id="rId39" Type="http://schemas.openxmlformats.org/officeDocument/2006/relationships/slide" Target="slides/slide33.xml" /><Relationship Id="rId4" Type="http://schemas.openxmlformats.org/officeDocument/2006/relationships/slideMaster" Target="slideMasters/slideMaster4.xml" /><Relationship Id="rId40" Type="http://schemas.openxmlformats.org/officeDocument/2006/relationships/slide" Target="slides/slide34.xml" /><Relationship Id="rId41" Type="http://schemas.openxmlformats.org/officeDocument/2006/relationships/slide" Target="slides/slide35.xml" /><Relationship Id="rId42" Type="http://schemas.openxmlformats.org/officeDocument/2006/relationships/slide" Target="slides/slide36.xml" /><Relationship Id="rId43" Type="http://schemas.openxmlformats.org/officeDocument/2006/relationships/slide" Target="slides/slide37.xml" /><Relationship Id="rId44" Type="http://schemas.openxmlformats.org/officeDocument/2006/relationships/slide" Target="slides/slide38.xml" /><Relationship Id="rId45" Type="http://schemas.openxmlformats.org/officeDocument/2006/relationships/slide" Target="slides/slide39.xml" /><Relationship Id="rId46" Type="http://schemas.openxmlformats.org/officeDocument/2006/relationships/slide" Target="slides/slide40.xml" /><Relationship Id="rId47" Type="http://schemas.openxmlformats.org/officeDocument/2006/relationships/slide" Target="slides/slide41.xml" /><Relationship Id="rId48" Type="http://schemas.openxmlformats.org/officeDocument/2006/relationships/slide" Target="slides/slide42.xml" /><Relationship Id="rId49" Type="http://schemas.openxmlformats.org/officeDocument/2006/relationships/slide" Target="slides/slide43.xml" /><Relationship Id="rId5" Type="http://schemas.openxmlformats.org/officeDocument/2006/relationships/slideMaster" Target="slideMasters/slideMaster5.xml" /><Relationship Id="rId50" Type="http://schemas.openxmlformats.org/officeDocument/2006/relationships/slide" Target="slides/slide44.xml" /><Relationship Id="rId51" Type="http://schemas.openxmlformats.org/officeDocument/2006/relationships/slide" Target="slides/slide45.xml" /><Relationship Id="rId52" Type="http://schemas.openxmlformats.org/officeDocument/2006/relationships/slide" Target="slides/slide46.xml" /><Relationship Id="rId53" Type="http://schemas.openxmlformats.org/officeDocument/2006/relationships/slide" Target="slides/slide47.xml" /><Relationship Id="rId54" Type="http://schemas.openxmlformats.org/officeDocument/2006/relationships/slide" Target="slides/slide48.xml" /><Relationship Id="rId55" Type="http://schemas.openxmlformats.org/officeDocument/2006/relationships/slide" Target="slides/slide49.xml" /><Relationship Id="rId56" Type="http://schemas.openxmlformats.org/officeDocument/2006/relationships/slide" Target="slides/slide50.xml" /><Relationship Id="rId57" Type="http://schemas.openxmlformats.org/officeDocument/2006/relationships/slide" Target="slides/slide51.xml" /><Relationship Id="rId58" Type="http://schemas.openxmlformats.org/officeDocument/2006/relationships/slide" Target="slides/slide52.xml" /><Relationship Id="rId59" Type="http://schemas.openxmlformats.org/officeDocument/2006/relationships/slide" Target="slides/slide53.xml" /><Relationship Id="rId6" Type="http://schemas.openxmlformats.org/officeDocument/2006/relationships/slideMaster" Target="slideMasters/slideMaster6.xml" /><Relationship Id="rId60" Type="http://schemas.openxmlformats.org/officeDocument/2006/relationships/tags" Target="tags/tag1.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heme" Target="theme/theme1.xml" /><Relationship Id="rId64" Type="http://schemas.openxmlformats.org/officeDocument/2006/relationships/tableStyles" Target="tableStyles.xml" /><Relationship Id="rId7" Type="http://schemas.openxmlformats.org/officeDocument/2006/relationships/slide" Target="slides/slide1.xml" /><Relationship Id="rId8" Type="http://schemas.openxmlformats.org/officeDocument/2006/relationships/slide" Target="slides/slide2.xml" /><Relationship Id="rId9" Type="http://schemas.openxmlformats.org/officeDocument/2006/relationships/slide" Target="slides/slide3.xml" /></Relationship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6.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6.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3.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3.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4.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4.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5.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5.xml" /></Relationships>
</file>

<file path=ppt/slideLayouts/slideLayout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title" preserve="1">
  <p:cSld name="Title Slide">
    <p:spTree>
      <p:nvGrpSpPr>
        <p:cNvPr id="1" name=""/>
        <p:cNvGrpSpPr/>
        <p:nvPr/>
      </p:nvGrpSpPr>
      <p:grpSpPr>
        <a:xfrm>
          <a:off x="0" y="0"/>
          <a: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8DA814-1C44-47D1-AF11-F98CDC230621}"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6232B6-AAEB-41CB-8B9B-D42FCFE8456F}" type="slidenum">
              <a:rPr lang="en-US" smtClean="0"/>
              <a:t>‹#›</a:t>
            </a:fld>
            <a:endParaRPr lang="en-US"/>
          </a:p>
        </p:txBody>
      </p:sp>
    </p:spTree>
    <p:extLst>
      <p:ext uri="{BB962C8B-B14F-4D97-AF65-F5344CB8AC3E}">
        <p14:creationId xmlns:p14="http://schemas.microsoft.com/office/powerpoint/2010/main" val="3629458677"/>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showMasterSp="0" type="title" preserve="1">
  <p:cSld name="Title Slide">
    <p:bg>
      <p:bgRef idx="1002">
        <a:schemeClr val="bg2"/>
      </p:bgRef>
    </p:bg>
    <p:spTree>
      <p:nvGrpSpPr>
        <p:cNvPr id="1" name=""/>
        <p:cNvGrpSpPr/>
        <p:nvPr/>
      </p:nvGrpSpPr>
      <p:grpSpPr>
        <a:xfrm>
          <a:off x="0" y="0"/>
          <a:ext cx="0" cy="0"/>
        </a:xfrm>
      </p:grpSpPr>
      <p:sp>
        <p:nvSpPr>
          <p:cNvPr id="16" name="Rectangle 15"/>
          <p:cNvSpPr/>
          <p:nvPr/>
        </p:nvSpPr>
        <p:spPr>
          <a:xfrm>
            <a:off x="0" y="0"/>
            <a:ext cx="12192000" cy="6858000"/>
          </a:xfrm>
          <a:prstGeom prst="rect">
            <a:avLst/>
          </a:prstGeom>
          <a:blipFill dpi="0" rotWithShape="1">
            <a:blip r:embed="rId1">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smtClean="0"/>
              <a:t>Click to edit Master title style</a:t>
            </a:r>
            <a:endParaRPr lang="en-US"/>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DD301366-D603-476B-84BC-B73C9D87DD4E}"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1708258"/>
      </p:ext>
    </p:extLst>
  </p:cSld>
  <p:clrMapOvr>
    <a:overrideClrMapping bg1="lt1" tx1="dk1" bg2="lt2" tx2="dk2" accent1="accent1" accent2="accent2" accent3="accent3" accent4="accent4" accent5="accent5" accent6="accent6" hlink="hlink" folHlink="folHlink"/>
  </p:clrMapOvr>
  <p:transition/>
  <p:timing/>
</p:sldLayout>
</file>

<file path=ppt/slideLayouts/slideLayout11.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22458741"/>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showMasterSp="0" type="title" preserve="1">
  <p:cSld name="Title Slide">
    <p:bg>
      <p:bgRef idx="1002">
        <a:schemeClr val="bg2"/>
      </p:bgRef>
    </p:bg>
    <p:spTree>
      <p:nvGrpSpPr>
        <p:cNvPr id="1" name=""/>
        <p:cNvGrpSpPr/>
        <p:nvPr/>
      </p:nvGrpSpPr>
      <p:grpSpPr>
        <a:xfrm>
          <a:off x="0" y="0"/>
          <a:ext cx="0" cy="0"/>
        </a:xfrm>
      </p:grpSpPr>
      <p:sp>
        <p:nvSpPr>
          <p:cNvPr id="16" name="Rectangle 15"/>
          <p:cNvSpPr/>
          <p:nvPr/>
        </p:nvSpPr>
        <p:spPr>
          <a:xfrm>
            <a:off x="0" y="0"/>
            <a:ext cx="12192000" cy="6858000"/>
          </a:xfrm>
          <a:prstGeom prst="rect">
            <a:avLst/>
          </a:prstGeom>
          <a:blipFill dpi="0" rotWithShape="1">
            <a:blip r:embed="rId1">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a:t>Click to edit Master title style</a:t>
            </a:r>
            <a:endParaRPr lang="en-US"/>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26787655"/>
      </p:ext>
    </p:extLst>
  </p:cSld>
  <p:clrMapOvr>
    <a:overrideClrMapping bg1="lt1" tx1="dk1" bg2="lt2" tx2="dk2" accent1="accent1" accent2="accent2" accent3="accent3" accent4="accent4" accent5="accent5" accent6="accent6" hlink="hlink" folHlink="folHlink"/>
  </p:clrMapOvr>
  <p:transition/>
  <p:timing/>
</p:sldLayout>
</file>

<file path=ppt/slideLayouts/slideLayout3.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24142427"/>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showMasterSp="0" type="title" preserve="1">
  <p:cSld name="Title Slide">
    <p:bg>
      <p:bgRef idx="1002">
        <a:schemeClr val="bg2"/>
      </p:bgRef>
    </p:bg>
    <p:spTree>
      <p:nvGrpSpPr>
        <p:cNvPr id="1" name=""/>
        <p:cNvGrpSpPr/>
        <p:nvPr/>
      </p:nvGrpSpPr>
      <p:grpSpPr>
        <a:xfrm>
          <a:off x="0" y="0"/>
          <a:ext cx="0" cy="0"/>
        </a:xfrm>
      </p:grpSpPr>
      <p:sp>
        <p:nvSpPr>
          <p:cNvPr id="16" name="Rectangle 15"/>
          <p:cNvSpPr/>
          <p:nvPr/>
        </p:nvSpPr>
        <p:spPr>
          <a:xfrm>
            <a:off x="0" y="0"/>
            <a:ext cx="12192000" cy="6858000"/>
          </a:xfrm>
          <a:prstGeom prst="rect">
            <a:avLst/>
          </a:prstGeom>
          <a:blipFill dpi="0" rotWithShape="1">
            <a:blip r:embed="rId1">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a:t>Click to edit Master title style</a:t>
            </a:r>
            <a:endParaRPr lang="en-US"/>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7B2D0FE1-7B04-4692-BAF6-A2D1E0A8D3B2}"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22016972"/>
      </p:ext>
    </p:extLst>
  </p:cSld>
  <p:clrMapOvr>
    <a:overrideClrMapping bg1="lt1" tx1="dk1" bg2="lt2" tx2="dk2" accent1="accent1" accent2="accent2" accent3="accent3" accent4="accent4" accent5="accent5" accent6="accent6" hlink="hlink" folHlink="folHlink"/>
  </p:clrMapOvr>
  <p:transition/>
  <p:timing/>
</p:sldLayout>
</file>

<file path=ppt/slideLayouts/slideLayout5.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73784614"/>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showMasterSp="0" type="title" preserve="1">
  <p:cSld name="Title Slide">
    <p:bg>
      <p:bgRef idx="1002">
        <a:schemeClr val="bg2"/>
      </p:bgRef>
    </p:bg>
    <p:spTree>
      <p:nvGrpSpPr>
        <p:cNvPr id="1" name=""/>
        <p:cNvGrpSpPr/>
        <p:nvPr/>
      </p:nvGrpSpPr>
      <p:grpSpPr>
        <a:xfrm>
          <a:off x="0" y="0"/>
          <a:ext cx="0" cy="0"/>
        </a:xfrm>
      </p:grpSpPr>
      <p:sp>
        <p:nvSpPr>
          <p:cNvPr id="16" name="Rectangle 15"/>
          <p:cNvSpPr/>
          <p:nvPr/>
        </p:nvSpPr>
        <p:spPr>
          <a:xfrm>
            <a:off x="0" y="0"/>
            <a:ext cx="12192000" cy="6858000"/>
          </a:xfrm>
          <a:prstGeom prst="rect">
            <a:avLst/>
          </a:prstGeom>
          <a:blipFill dpi="0" rotWithShape="1">
            <a:blip r:embed="rId1">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a:t>Click to edit Master title style</a:t>
            </a:r>
            <a:endParaRPr lang="en-US"/>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40298814"/>
      </p:ext>
    </p:extLst>
  </p:cSld>
  <p:clrMapOvr>
    <a:overrideClrMapping bg1="lt1" tx1="dk1" bg2="lt2" tx2="dk2" accent1="accent1" accent2="accent2" accent3="accent3" accent4="accent4" accent5="accent5" accent6="accent6" hlink="hlink" folHlink="folHlink"/>
  </p:clrMapOvr>
  <p:transition/>
  <p:timing/>
</p:sldLayout>
</file>

<file path=ppt/slideLayouts/slideLayout7.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76019173"/>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showMasterSp="0" type="title" preserve="1">
  <p:cSld name="Title Slide">
    <p:bg>
      <p:bgRef idx="1002">
        <a:schemeClr val="bg2"/>
      </p:bgRef>
    </p:bg>
    <p:spTree>
      <p:nvGrpSpPr>
        <p:cNvPr id="1" name=""/>
        <p:cNvGrpSpPr/>
        <p:nvPr/>
      </p:nvGrpSpPr>
      <p:grpSpPr>
        <a:xfrm>
          <a:off x="0" y="0"/>
          <a:ext cx="0" cy="0"/>
        </a:xfrm>
      </p:grpSpPr>
      <p:sp>
        <p:nvSpPr>
          <p:cNvPr id="16" name="Rectangle 15"/>
          <p:cNvSpPr/>
          <p:nvPr/>
        </p:nvSpPr>
        <p:spPr>
          <a:xfrm>
            <a:off x="0" y="0"/>
            <a:ext cx="12192000" cy="6858000"/>
          </a:xfrm>
          <a:prstGeom prst="rect">
            <a:avLst/>
          </a:prstGeom>
          <a:blipFill dpi="0" rotWithShape="1">
            <a:blip r:embed="rId1">
              <a:alphaModFix amt="45000"/>
              <a:duotone>
                <a:schemeClr val="accent1">
                  <a:shade val="45000"/>
                  <a:satMod val="135000"/>
                </a:schemeClr>
                <a:prstClr val="white"/>
              </a:duotone>
            </a:blip>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flipH="1">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a:solidFill>
                  <a:schemeClr val="tx1">
                    <a:lumMod val="85000"/>
                    <a:lumOff val="15000"/>
                  </a:schemeClr>
                </a:solidFill>
                <a:effectLst/>
                <a:latin typeface="+mj-lt"/>
                <a:ea typeface="+mn-ea"/>
                <a:cs typeface="+mn-cs"/>
              </a:defRPr>
            </a:lvl1pPr>
          </a:lstStyle>
          <a:p>
            <a:r>
              <a:rPr lang="en-US"/>
              <a:t>Click to edit Master title style</a:t>
            </a:r>
            <a:endParaRPr lang="en-US"/>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ct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ct val="0"/>
              </a:spcBef>
              <a:spcAft>
                <a:spcPct val="0"/>
              </a:spcAft>
              <a:buClrTx/>
              <a:buSzTx/>
              <a:buFontTx/>
              <a:buNone/>
              <a:defRPr/>
            </a:pPr>
            <a:fld id="{6A9A43C3-3AFB-4FA0-9212-9452A1B1F24B}"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ct val="0"/>
                </a:spcBef>
                <a:spcAft>
                  <a:spcPct val="0"/>
                </a:spcAft>
                <a:buClrTx/>
                <a:buSzTx/>
                <a:buFontTx/>
                <a:buNone/>
                <a:defRPr/>
              </a:pPr>
              <a:t>8/10/2026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07805817"/>
      </p:ext>
    </p:extLst>
  </p:cSld>
  <p:clrMapOvr>
    <a:overrideClrMapping bg1="lt1" tx1="dk1" bg2="lt2" tx2="dk2" accent1="accent1" accent2="accent2" accent3="accent3" accent4="accent4" accent5="accent5" accent6="accent6" hlink="hlink" folHlink="folHlink"/>
  </p:clrMapOvr>
  <p:transition/>
  <p:timing/>
</p:sldLayout>
</file>

<file path=ppt/slideLayouts/slideLayout9.xml><?xml version="1.0" encoding="utf-8"?>
<p:sldLayout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type="titleOnly" preserve="1">
  <p:cSld name="Title Only">
    <p:spTree>
      <p:nvGrpSpPr>
        <p:cNvPr id="1" name=""/>
        <p:cNvGrpSpPr/>
        <p:nvPr/>
      </p:nvGrpSpPr>
      <p:grpSpPr>
        <a:xfrm>
          <a:off x="0" y="0"/>
          <a: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92034487"/>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slideLayout" Target="../slideLayouts/slideLayout3.xml" /><Relationship Id="rId3" Type="http://schemas.openxmlformats.org/officeDocument/2006/relationships/theme" Target="../theme/theme2.xml" /></Relationships>
</file>

<file path=ppt/slideMasters/_rels/slideMaster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slideLayout" Target="../slideLayouts/slideLayout5.xml" /><Relationship Id="rId3" Type="http://schemas.openxmlformats.org/officeDocument/2006/relationships/theme" Target="../theme/theme3.xml" /></Relationships>
</file>

<file path=ppt/slideMasters/_rels/slideMaster4.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slideLayout" Target="../slideLayouts/slideLayout7.xml" /><Relationship Id="rId3" Type="http://schemas.openxmlformats.org/officeDocument/2006/relationships/theme" Target="../theme/theme4.xml" /></Relationships>
</file>

<file path=ppt/slideMasters/_rels/slideMaster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slideLayout" Target="../slideLayouts/slideLayout9.xml" /><Relationship Id="rId3" Type="http://schemas.openxmlformats.org/officeDocument/2006/relationships/theme" Target="../theme/theme5.xml" /></Relationships>
</file>

<file path=ppt/slideMasters/_rels/slideMaster6.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slideLayout" Target="../slideLayouts/slideLayout11.xml" /><Relationship Id="rId3" Type="http://schemas.openxmlformats.org/officeDocument/2006/relationships/theme" Target="../theme/theme6.xml" /></Relationships>
</file>

<file path=ppt/slideMasters/slideMaster1.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8DA814-1C44-47D1-AF11-F98CDC230621}" type="datetimeFigureOut">
              <a:rPr lang="en-US" smtClean="0"/>
              <a:t>8/10/2026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6232B6-AAEB-41CB-8B9B-D42FCFE8456F}" type="slidenum">
              <a:rPr lang="en-US" smtClean="0"/>
              <a:t>‹#›</a:t>
            </a:fld>
            <a:endParaRPr lang="en-US"/>
          </a:p>
        </p:txBody>
      </p:sp>
    </p:spTree>
    <p:extLst>
      <p:ext uri="{BB962C8B-B14F-4D97-AF65-F5344CB8AC3E}">
        <p14:creationId xmlns:p14="http://schemas.microsoft.com/office/powerpoint/2010/main" val="1302699488"/>
      </p:ext>
    </p:extLst>
  </p:cSld>
  <p:clrMap bg1="lt1" tx1="dk1" bg2="lt2" tx2="dk2" accent1="accent1" accent2="accent2" accent3="accent3" accent4="accent4" accent5="accent5" accent6="accent6" hlink="hlink" folHlink="folHlink"/>
  <p:sldLayoutIdLst>
    <p:sldLayoutId id="2147483649" r:id="rId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13320340"/>
      </p:ext>
    </p:extLst>
  </p:cSld>
  <p:clrMap bg1="lt1" tx1="dk1" bg2="lt2" tx2="dk2" accent1="accent1" accent2="accent2" accent3="accent3" accent4="accent4" accent5="accent5" accent6="accent6" hlink="hlink" folHlink="folHlink"/>
  <p:sldLayoutIdLst>
    <p:sldLayoutId id="2147483661" r:id="rId1"/>
    <p:sldLayoutId id="2147483666" r:id="rId2"/>
  </p:sldLayoutIdLst>
  <p:transition/>
  <p:timing/>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7B2D0FE1-7B04-4692-BAF6-A2D1E0A8D3B2}"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7865BAF3-C24D-4234-9009-DD9404419E74}"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82317610"/>
      </p:ext>
    </p:extLst>
  </p:cSld>
  <p:clrMap bg1="lt1" tx1="dk1" bg2="lt2" tx2="dk2" accent1="accent1" accent2="accent2" accent3="accent3" accent4="accent4" accent5="accent5" accent6="accent6" hlink="hlink" folHlink="folHlink"/>
  <p:sldLayoutIdLst>
    <p:sldLayoutId id="2147483673" r:id="rId1"/>
    <p:sldLayoutId id="2147483678" r:id="rId2"/>
  </p:sldLayoutIdLst>
  <p:transition/>
  <p:timing/>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92169667"/>
      </p:ext>
    </p:extLst>
  </p:cSld>
  <p:clrMap bg1="lt1" tx1="dk1" bg2="lt2" tx2="dk2" accent1="accent1" accent2="accent2" accent3="accent3" accent4="accent4" accent5="accent5" accent6="accent6" hlink="hlink" folHlink="folHlink"/>
  <p:sldLayoutIdLst>
    <p:sldLayoutId id="2147483685" r:id="rId1"/>
    <p:sldLayoutId id="2147483690" r:id="rId2"/>
  </p:sldLayoutIdLst>
  <p:transition/>
  <p:timing/>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6A9A43C3-3AFB-4FA0-9212-9452A1B1F24B}"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A90E212C-5B6E-4262-B747-83DECB8E7348}"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84918256"/>
      </p:ext>
    </p:extLst>
  </p:cSld>
  <p:clrMap bg1="lt1" tx1="dk1" bg2="lt2" tx2="dk2" accent1="accent1" accent2="accent2" accent3="accent3" accent4="accent4" accent5="accent5" accent6="accent6" hlink="hlink" folHlink="folHlink"/>
  <p:sldLayoutIdLst>
    <p:sldLayoutId id="2147483697" r:id="rId1"/>
    <p:sldLayoutId id="2147483702" r:id="rId2"/>
  </p:sldLayoutIdLst>
  <p:transition/>
  <p:timing/>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DD301366-D603-476B-84BC-B73C9D87DD4E}"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ct val="0"/>
                </a:spcBef>
                <a:spcAft>
                  <a:spcPct val="0"/>
                </a:spcAft>
                <a:buClrTx/>
                <a:buSzTx/>
                <a:buFontTx/>
                <a:buNone/>
                <a:defRPr/>
              </a:pPr>
              <a:t>8/10/2026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07DC0E98-F9BD-4A18-9CFC-A9C3621BDAAC}"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10360303"/>
      </p:ext>
    </p:extLst>
  </p:cSld>
  <p:clrMap bg1="lt1" tx1="dk1" bg2="lt2" tx2="dk2" accent1="accent1" accent2="accent2" accent3="accent3" accent4="accent4" accent5="accent5" accent6="accent6" hlink="hlink" folHlink="folHlink"/>
  <p:sldLayoutIdLst>
    <p:sldLayoutId id="2147483709" r:id="rId1"/>
    <p:sldLayoutId id="2147483714" r:id="rId2"/>
  </p:sldLayoutIdLst>
  <p:transition/>
  <p:timing/>
  <p:txStyles>
    <p:titleStyle>
      <a:lvl1pPr algn="l" defTabSz="914400" rtl="0" eaLnBrk="1" latinLnBrk="0" hangingPunct="1">
        <a:lnSpc>
          <a:spcPct val="90000"/>
        </a:lnSpc>
        <a:spcBef>
          <a:spcPct val="0"/>
        </a:spcBef>
        <a:buNone/>
        <a:defRPr lang="en-US" sz="4800" kern="1200" cap="none" spc="0" baseline="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ct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3.jpe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jpe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jpe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jpe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jpe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4.jpe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4.jpe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4.jpe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4.jpe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4.jpe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5.jpe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6.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jpeg"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image" Target="../media/image3.jpe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8.x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jpeg"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jpeg"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jpeg"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jpe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jpeg"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jpeg"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jpeg"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jpeg"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jpeg"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3.jpeg"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10.xml"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4.jpeg"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4.jpeg"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4.jpeg"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4.jpe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jpeg" /></Relationships>
</file>

<file path=ppt/slides/_rels/slide50.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4.jpeg" /></Relationships>
</file>

<file path=ppt/slides/_rels/slide51.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4.jpeg" /></Relationships>
</file>

<file path=ppt/slides/_rels/slide52.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4.jpeg" /></Relationships>
</file>

<file path=ppt/slides/_rels/slide53.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image" Target="../media/image4.jpe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jpe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jpe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jpe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jpeg" /></Relationships>
</file>

<file path=ppt/slides/slide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76352"/>
          </a:xfrm>
          <a:prstGeom prst="rect">
            <a:avLst/>
          </a:prstGeom>
        </p:spPr>
      </p:pic>
    </p:spTree>
    <p:extLst>
      <p:ext uri="{BB962C8B-B14F-4D97-AF65-F5344CB8AC3E}">
        <p14:creationId xmlns:p14="http://schemas.microsoft.com/office/powerpoint/2010/main" val="3939238855"/>
      </p:ext>
    </p:extLst>
  </p:cSld>
  <p:clrMapOvr>
    <a:masterClrMapping/>
  </p:clrMapOvr>
  <p:transition/>
  <p:timing/>
</p:sld>
</file>

<file path=ppt/slides/slide1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76352"/>
          </a:xfrm>
          <a:prstGeom prst="rect">
            <a:avLst/>
          </a:prstGeom>
        </p:spPr>
      </p:pic>
    </p:spTree>
    <p:extLst>
      <p:ext uri="{BB962C8B-B14F-4D97-AF65-F5344CB8AC3E}">
        <p14:creationId xmlns:p14="http://schemas.microsoft.com/office/powerpoint/2010/main" val="3326179809"/>
      </p:ext>
    </p:extLst>
  </p:cSld>
  <p:clrMapOvr>
    <a:masterClrMapping/>
  </p:clrMapOvr>
  <p:transition/>
  <p:timing/>
</p:sld>
</file>

<file path=ppt/slides/slide1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p:txBody>
          <a:bodyPr/>
          <a:lstStyle/>
          <a:p>
            <a:r>
              <a:rPr lang="en-US" sz="6600" b="1" smtClean="0">
                <a:solidFill>
                  <a:srgbClr val="FF0000"/>
                </a:solidFill>
                <a:latin typeface="Times New Roman" panose="02020603050405020304" pitchFamily="18" charset="0"/>
                <a:cs typeface="Times New Roman" panose="02020603050405020304" pitchFamily="18" charset="0"/>
              </a:rPr>
              <a:t>ĐÁP CA</a:t>
            </a:r>
            <a:endParaRPr lang="en-US" sz="66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8997854"/>
      </p:ext>
    </p:extLst>
  </p:cSld>
  <p:clrMapOvr>
    <a:masterClrMapping/>
  </p:clrMapOvr>
  <p:transition/>
  <p:timing/>
</p:sld>
</file>

<file path=ppt/slides/slide1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64553E77-CC60-EDF6-FD47-14BBDE89492F}"/>
            </a:ext>
          </a:extLst>
        </p:cNvPr>
        <p:cNvGrpSpPr/>
        <p:nvPr/>
      </p:nvGrpSpPr>
      <p:grpSpPr>
        <a:xfrm>
          <a:off x="0" y="0"/>
          <a:ext cx="0" cy="0"/>
        </a:xfrm>
      </p:grpSpPr>
      <p:sp>
        <p:nvSpPr>
          <p:cNvPr id="2" name="Title 1">
            <a:extLst>
              <a:ext uri="{FF2B5EF4-FFF2-40B4-BE49-F238E27FC236}">
                <a16:creationId xmlns:a16="http://schemas.microsoft.com/office/drawing/2014/main" id="{70CA2F74-68BD-46EE-0F7A-1A34D8BE816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8B3955F-BC75-7C23-5EB8-A4EAC3EF2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EF1C2CF7-E4D7-50C0-210E-0D9EFBDEAAE6}"/>
              </a:ext>
            </a:extLst>
          </p:cNvPr>
          <p:cNvSpPr/>
          <p:nvPr/>
        </p:nvSpPr>
        <p:spPr>
          <a:xfrm>
            <a:off x="769357" y="294625"/>
            <a:ext cx="11178652" cy="4774833"/>
          </a:xfrm>
          <a:prstGeom prst="rect">
            <a:avLst/>
          </a:prstGeom>
        </p:spPr>
        <p:txBody>
          <a:bodyPr wrap="square">
            <a:spAutoFit/>
          </a:bodyPr>
          <a:lstStyle/>
          <a:p>
            <a:pPr algn="just" fontAlgn="base">
              <a:lnSpc>
                <a:spcPct val="107000"/>
              </a:lnSpc>
              <a:spcAft>
                <a:spcPts val="1440"/>
              </a:spcAft>
            </a:pPr>
            <a:r>
              <a:rPr lang="en-US" sz="7200" b="1" smtClean="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Chư dân phải cảm tạ Ngài, lạy Chúa ! Hết thảy chư dân phải đồng thanh cảm tạ Ngài.</a:t>
            </a:r>
            <a:endParaRPr lang="en-US" sz="7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9911116"/>
      </p:ext>
    </p:extLst>
  </p:cSld>
  <p:clrMapOvr>
    <a:masterClrMapping/>
  </p:clrMapOvr>
  <p:transition/>
  <p:timing/>
</p:sld>
</file>

<file path=ppt/slides/slide1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p:txBody>
          <a:bodyPr/>
          <a:lstStyle/>
          <a:p>
            <a:r>
              <a:rPr lang="en-US" sz="6600" b="1" smtClean="0">
                <a:solidFill>
                  <a:srgbClr val="FF0000"/>
                </a:solidFill>
                <a:latin typeface="Times New Roman" panose="02020603050405020304" pitchFamily="18" charset="0"/>
                <a:cs typeface="Times New Roman" panose="02020603050405020304" pitchFamily="18" charset="0"/>
              </a:rPr>
              <a:t>ALLELUIA</a:t>
            </a:r>
            <a:endParaRPr lang="en-US" sz="66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701528"/>
      </p:ext>
    </p:extLst>
  </p:cSld>
  <p:clrMapOvr>
    <a:masterClrMapping/>
  </p:clrMapOvr>
  <p:transition/>
  <p:timing/>
</p:sld>
</file>

<file path=ppt/slides/slide1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64553E77-CC60-EDF6-FD47-14BBDE89492F}"/>
            </a:ext>
          </a:extLst>
        </p:cNvPr>
        <p:cNvGrpSpPr/>
        <p:nvPr/>
      </p:nvGrpSpPr>
      <p:grpSpPr>
        <a:xfrm>
          <a:off x="0" y="0"/>
          <a:ext cx="0" cy="0"/>
        </a:xfrm>
      </p:grpSpPr>
      <p:sp>
        <p:nvSpPr>
          <p:cNvPr id="2" name="Title 1">
            <a:extLst>
              <a:ext uri="{FF2B5EF4-FFF2-40B4-BE49-F238E27FC236}">
                <a16:creationId xmlns:a16="http://schemas.microsoft.com/office/drawing/2014/main" id="{70CA2F74-68BD-46EE-0F7A-1A34D8BE816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8B3955F-BC75-7C23-5EB8-A4EAC3EF2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EF1C2CF7-E4D7-50C0-210E-0D9EFBDEAAE6}"/>
              </a:ext>
            </a:extLst>
          </p:cNvPr>
          <p:cNvSpPr/>
          <p:nvPr/>
        </p:nvSpPr>
        <p:spPr>
          <a:xfrm>
            <a:off x="769357" y="294625"/>
            <a:ext cx="11178652" cy="5170646"/>
          </a:xfrm>
          <a:prstGeom prst="rect">
            <a:avLst/>
          </a:prstGeom>
        </p:spPr>
        <p:txBody>
          <a:bodyPr wrap="square">
            <a:spAutoFit/>
          </a:bodyPr>
          <a:lstStyle/>
          <a:p>
            <a:pPr lvl="0" algn="just"/>
            <a:r>
              <a:rPr lang="en-US" sz="6600" smtClean="0">
                <a:solidFill>
                  <a:srgbClr val="333333"/>
                </a:solidFill>
                <a:effectLst/>
                <a:latin typeface="Arial" panose="020b0604020202020204" pitchFamily="34" charset="0"/>
                <a:ea typeface="Times New Roman" panose="02020603050405020304" pitchFamily="18" charset="0"/>
              </a:rPr>
              <a:t>Chúa phán: “Ai yêu mến Thầy thì sẽ giữ lời Thầy. Cha Thầy sẽ yêu mến người ấy. Cha và Thầy sẽ đến và ở lại trong người ấy”</a:t>
            </a:r>
            <a:endParaRPr kumimoji="0" lang="vi-VN" sz="66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1753338"/>
      </p:ext>
    </p:extLst>
  </p:cSld>
  <p:clrMapOvr>
    <a:masterClrMapping/>
  </p:clrMapOvr>
  <p:transition/>
  <p:timing/>
</p:sld>
</file>

<file path=ppt/slides/slide1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76352"/>
          </a:xfrm>
          <a:prstGeom prst="rect">
            <a:avLst/>
          </a:prstGeom>
        </p:spPr>
      </p:pic>
    </p:spTree>
    <p:extLst>
      <p:ext uri="{BB962C8B-B14F-4D97-AF65-F5344CB8AC3E}">
        <p14:creationId xmlns:p14="http://schemas.microsoft.com/office/powerpoint/2010/main" val="3786218239"/>
      </p:ext>
    </p:extLst>
  </p:cSld>
  <p:clrMapOvr>
    <a:masterClrMapping/>
  </p:clrMapOvr>
  <p:transition/>
  <p:timing/>
</p:sld>
</file>

<file path=ppt/slides/slide1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p:txBody>
          <a:bodyPr/>
          <a:lstStyle/>
          <a:p>
            <a:r>
              <a:rPr lang="en-US" sz="8000" b="1">
                <a:solidFill>
                  <a:srgbClr val="FF0000"/>
                </a:solidFill>
                <a:latin typeface="Arial" panose="020b0604020202020204" pitchFamily="34" charset="0"/>
                <a:cs typeface="Arial" panose="020b0604020202020204" pitchFamily="34" charset="0"/>
              </a:rPr>
              <a:t>LỄ  DÂNG</a:t>
            </a:r>
            <a:endParaRPr lang="en-US" sz="80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5934909"/>
      </p:ext>
    </p:extLst>
  </p:cSld>
  <p:clrMapOvr>
    <a:masterClrMapping/>
  </p:clrMapOvr>
  <p:transition/>
  <p:timing/>
</p:sld>
</file>

<file path=ppt/slides/slide1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218942"/>
            <a:ext cx="11293926" cy="6555641"/>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Kính dâng lễ vật tình yêu (Nguyện dâng lên Chúa) bánh thơm kết từ bao đồng lúa (Từ bao bông lúa trái). Trái nho ướp nên rượu lành (Trở nên rượu lành) của lễ mọn hèn kính dâng về Ngài.</a:t>
            </a:r>
            <a:endParaRPr kumimoji="0" lang="vi-VN" sz="6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46885567"/>
      </p:ext>
    </p:extLst>
  </p:cSld>
  <p:clrMapOvr>
    <a:masterClrMapping/>
  </p:clrMapOvr>
  <p:transition/>
  <p:timing/>
</p:sld>
</file>

<file path=ppt/slides/slide1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21973"/>
            <a:ext cx="11293927" cy="6186309"/>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4800" b="1" i="0" u="none" strike="noStrike" kern="1200" cap="none" spc="0" normalizeH="0" baseline="0" noProof="0">
                <a:ln>
                  <a:noFill/>
                </a:ln>
                <a:solidFill>
                  <a:srgbClr val="FF0000"/>
                </a:solidFill>
                <a:effectLst/>
                <a:uLnTx/>
                <a:uFillTx/>
                <a:latin typeface="Century Gothic" panose="020b0502020202020204"/>
                <a:ea typeface="+mn-ea"/>
                <a:cs typeface="+mn-cs"/>
              </a:rPr>
              <a:t>1.</a:t>
            </a:r>
            <a:r>
              <a:rPr kumimoji="0" lang="vi-VN" sz="48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18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Đoàn con chân thành dâng lên Chúa, cùng với ước mơ đắp xây. Tương lai quê hương rạng ngời, anh em chung xây tình người.</a:t>
            </a:r>
            <a:endParaRPr kumimoji="0" lang="vi-VN" sz="66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88371666"/>
      </p:ext>
    </p:extLst>
  </p:cSld>
  <p:clrMapOvr>
    <a:masterClrMapping/>
  </p:clrMapOvr>
  <p:transition/>
  <p:timing/>
</p:sld>
</file>

<file path=ppt/slides/slide1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8DCF6601-8A9F-F5A8-3C4E-D4D530C54EF2}"/>
            </a:ext>
          </a:extLst>
        </p:cNvPr>
        <p:cNvGrpSpPr/>
        <p:nvPr/>
      </p:nvGrpSpPr>
      <p:grpSpPr>
        <a:xfrm>
          <a:off x="0" y="0"/>
          <a:ext cx="0" cy="0"/>
        </a:xfrm>
      </p:grpSpPr>
      <p:sp>
        <p:nvSpPr>
          <p:cNvPr id="2" name="Title 1">
            <a:extLst>
              <a:ext uri="{FF2B5EF4-FFF2-40B4-BE49-F238E27FC236}">
                <a16:creationId xmlns:a16="http://schemas.microsoft.com/office/drawing/2014/main" id="{69F49C4B-8AB2-B6CA-F453-F9D08961C5F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C9B3F3F-FBD4-B78F-F47A-D5ECEE494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84744B80-6994-819B-C2EB-BF5A670916F4}"/>
              </a:ext>
            </a:extLst>
          </p:cNvPr>
          <p:cNvSpPr/>
          <p:nvPr/>
        </p:nvSpPr>
        <p:spPr>
          <a:xfrm>
            <a:off x="438728" y="218942"/>
            <a:ext cx="11293926" cy="6555641"/>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Kính dâng lễ vật tình yêu (Nguyện dâng lên Chúa) bánh thơm kết từ bao đồng lúa (Từ bao bông lúa trái). Trái nho ướp nên rượu lành (Trở nên rượu lành) của lễ mọn hèn kính dâng về Ngài.</a:t>
            </a:r>
            <a:endParaRPr kumimoji="0" lang="vi-VN" sz="6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78316527"/>
      </p:ext>
    </p:extLst>
  </p:cSld>
  <p:clrMapOvr>
    <a:masterClrMapping/>
  </p:clrMapOvr>
  <p:transition/>
  <p:timing/>
</p:sld>
</file>

<file path=ppt/slides/slide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p:txBody>
          <a:bodyPr/>
          <a:lstStyle/>
          <a:p>
            <a:r>
              <a:rPr lang="en-US" sz="5400" b="1">
                <a:solidFill>
                  <a:srgbClr val="FF0000"/>
                </a:solidFill>
                <a:latin typeface="Arial" panose="020b0604020202020204" pitchFamily="34" charset="0"/>
                <a:cs typeface="Arial" panose="020b0604020202020204" pitchFamily="34" charset="0"/>
              </a:rPr>
              <a:t>CÙNG NHỊP BƯỚC</a:t>
            </a:r>
          </a:p>
        </p:txBody>
      </p:sp>
    </p:spTree>
    <p:extLst>
      <p:ext uri="{BB962C8B-B14F-4D97-AF65-F5344CB8AC3E}">
        <p14:creationId xmlns:p14="http://schemas.microsoft.com/office/powerpoint/2010/main" val="3417287506"/>
      </p:ext>
    </p:extLst>
  </p:cSld>
  <p:clrMapOvr>
    <a:masterClrMapping/>
  </p:clrMapOvr>
  <p:transition/>
  <p:timing/>
</p:sld>
</file>

<file path=ppt/slides/slide2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218942"/>
            <a:ext cx="11293926" cy="5724644"/>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a:ln>
                  <a:noFill/>
                </a:ln>
                <a:solidFill>
                  <a:srgbClr val="FF0000"/>
                </a:solidFill>
                <a:effectLst/>
                <a:uLnTx/>
                <a:uFillTx/>
                <a:latin typeface="Century Gothic" panose="020b0502020202020204"/>
                <a:ea typeface="+mn-ea"/>
                <a:cs typeface="+mn-cs"/>
              </a:rPr>
              <a:t>2.</a:t>
            </a:r>
            <a:r>
              <a:rPr kumimoji="0" lang="en-US" sz="6600" b="1" i="0" u="none" strike="noStrike" kern="1200" cap="none" spc="0" normalizeH="0" baseline="0" noProof="0">
                <a:ln>
                  <a:noFill/>
                </a:ln>
                <a:solidFill>
                  <a:prstClr val="black"/>
                </a:solidFill>
                <a:effectLst/>
                <a:uLnTx/>
                <a:uFillTx/>
                <a:latin typeface="Century Gothic" panose="020b0502020202020204"/>
                <a:ea typeface="+mn-ea"/>
                <a:cs typeface="+mn-cs"/>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Đoàn con tâm nguyện luôn yêu Chúa, bền vững bước theo Chúa liên. Chiếu dãi ánh sáng mọi nơi, tung gieo tin yêu trần đời. </a:t>
            </a:r>
            <a:endParaRPr kumimoji="0" lang="vi-VN" sz="6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32116947"/>
      </p:ext>
    </p:extLst>
  </p:cSld>
  <p:clrMapOvr>
    <a:masterClrMapping/>
  </p:clrMapOvr>
  <p:transition/>
  <p:timing/>
</p:sld>
</file>

<file path=ppt/slides/slide2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56E98812-A639-8152-0CC9-63B470792C50}"/>
            </a:ext>
          </a:extLst>
        </p:cNvPr>
        <p:cNvGrpSpPr/>
        <p:nvPr/>
      </p:nvGrpSpPr>
      <p:grpSpPr>
        <a:xfrm>
          <a:off x="0" y="0"/>
          <a:ext cx="0" cy="0"/>
        </a:xfrm>
      </p:grpSpPr>
      <p:sp>
        <p:nvSpPr>
          <p:cNvPr id="2" name="Title 1">
            <a:extLst>
              <a:ext uri="{FF2B5EF4-FFF2-40B4-BE49-F238E27FC236}">
                <a16:creationId xmlns:a16="http://schemas.microsoft.com/office/drawing/2014/main" id="{1D8D0F70-2A8C-34BE-4CE0-18EF2CB57F2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DDB7FE0-EAD6-BC1A-CDDB-0D2D37FAFE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1ECFAEAF-4D6F-A148-73C5-84A0C772CA27}"/>
              </a:ext>
            </a:extLst>
          </p:cNvPr>
          <p:cNvSpPr/>
          <p:nvPr/>
        </p:nvSpPr>
        <p:spPr>
          <a:xfrm>
            <a:off x="438728" y="218942"/>
            <a:ext cx="11293926" cy="6555641"/>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Kính dâng lễ vật tình yêu (Nguyện dâng lên Chúa) bánh thơm kết từ bao đồng lúa (Từ bao bông lúa trái). Trái nho ướp nên rượu lành (Trở nên rượu lành) của lễ mọn hèn kính dâng về Ngài.</a:t>
            </a:r>
            <a:endParaRPr kumimoji="0" lang="vi-VN" sz="6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2007553"/>
      </p:ext>
    </p:extLst>
  </p:cSld>
  <p:clrMapOvr>
    <a:masterClrMapping/>
  </p:clrMapOvr>
  <p:transition/>
  <p:timing/>
</p:sld>
</file>

<file path=ppt/slides/slide2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Subtitle 2"/>
          <p:cNvSpPr>
            <a:spLocks noGrp="1"/>
          </p:cNvSpPr>
          <p:nvPr>
            <p:ph type="subTitle" idx="1"/>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24347" cy="6858000"/>
          </a:xfrm>
          <a:prstGeom prst="rect">
            <a:avLst/>
          </a:prstGeom>
        </p:spPr>
      </p:pic>
    </p:spTree>
    <p:extLst>
      <p:ext uri="{BB962C8B-B14F-4D97-AF65-F5344CB8AC3E}">
        <p14:creationId xmlns:p14="http://schemas.microsoft.com/office/powerpoint/2010/main" val="3244525256"/>
      </p:ext>
    </p:extLst>
  </p:cSld>
  <p:clrMapOvr>
    <a:masterClrMapping/>
  </p:clrMapOvr>
  <p:transition/>
  <p:timing/>
</p:sld>
</file>

<file path=ppt/slides/slide2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p:txBody>
          <a:bodyPr/>
          <a:lstStyle/>
          <a:p>
            <a:r>
              <a:rPr lang="en-US" sz="5400" b="1">
                <a:solidFill>
                  <a:srgbClr val="FF0000"/>
                </a:solidFill>
                <a:latin typeface="Times New Roman" panose="02020603050405020304" pitchFamily="18" charset="0"/>
                <a:cs typeface="Times New Roman" panose="02020603050405020304" pitchFamily="18" charset="0"/>
              </a:rPr>
              <a:t>CON LUÔN KHÁT KHAO</a:t>
            </a:r>
          </a:p>
        </p:txBody>
      </p:sp>
    </p:spTree>
    <p:extLst>
      <p:ext uri="{BB962C8B-B14F-4D97-AF65-F5344CB8AC3E}">
        <p14:creationId xmlns:p14="http://schemas.microsoft.com/office/powerpoint/2010/main" val="2512508931"/>
      </p:ext>
    </p:extLst>
  </p:cSld>
  <p:clrMapOvr>
    <a:masterClrMapping/>
  </p:clrMapOvr>
  <p:transition/>
  <p:timing/>
</p:sld>
</file>

<file path=ppt/slides/slide2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CC416A05-D7E1-AD31-0522-6DAA0CF97A16}"/>
            </a:ext>
          </a:extLst>
        </p:cNvPr>
        <p:cNvGrpSpPr/>
        <p:nvPr/>
      </p:nvGrpSpPr>
      <p:grpSpPr>
        <a:xfrm>
          <a:off x="0" y="0"/>
          <a:ext cx="0" cy="0"/>
        </a:xfrm>
      </p:grpSpPr>
      <p:sp>
        <p:nvSpPr>
          <p:cNvPr id="2" name="Title 1">
            <a:extLst>
              <a:ext uri="{FF2B5EF4-FFF2-40B4-BE49-F238E27FC236}">
                <a16:creationId xmlns:a16="http://schemas.microsoft.com/office/drawing/2014/main" id="{BCC636D4-C9A0-5040-8E71-958DCD607B1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83008C77-D8C5-0541-A5B6-2C8A5410EA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C48E5D1-45FD-1218-2137-EF1A5A443DCF}"/>
              </a:ext>
            </a:extLst>
          </p:cNvPr>
          <p:cNvSpPr/>
          <p:nvPr/>
        </p:nvSpPr>
        <p:spPr>
          <a:xfrm>
            <a:off x="377687" y="308114"/>
            <a:ext cx="11375585" cy="661719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Xin Chúa cho tâm hồn con luôn khát khao đi tìm gặp Chúa. Xin Chúa cho tâm hồn con luôn ước ao thuộc trọn về Ngài. Vì từ thuở xa xưa ấy con chưa biết Chúa, Chúa đã biết con, con chưa thấy Chúa, Chúa đã thấy con. Con chưa yêu Ngài thì Ngài đã yêu con.</a:t>
            </a:r>
          </a:p>
        </p:txBody>
      </p:sp>
    </p:spTree>
    <p:extLst>
      <p:ext uri="{BB962C8B-B14F-4D97-AF65-F5344CB8AC3E}">
        <p14:creationId xmlns:p14="http://schemas.microsoft.com/office/powerpoint/2010/main" val="884024435"/>
      </p:ext>
    </p:extLst>
  </p:cSld>
  <p:clrMapOvr>
    <a:masterClrMapping/>
  </p:clrMapOvr>
  <p:transition/>
  <p:timing/>
</p:sld>
</file>

<file path=ppt/slides/slide2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13E35A71-5EE5-59C4-CB3A-964666D85A20}"/>
            </a:ext>
          </a:extLst>
        </p:cNvPr>
        <p:cNvGrpSpPr/>
        <p:nvPr/>
      </p:nvGrpSpPr>
      <p:grpSpPr>
        <a:xfrm>
          <a:off x="0" y="0"/>
          <a:ext cx="0" cy="0"/>
        </a:xfrm>
      </p:grpSpPr>
      <p:sp>
        <p:nvSpPr>
          <p:cNvPr id="2" name="Title 1">
            <a:extLst>
              <a:ext uri="{FF2B5EF4-FFF2-40B4-BE49-F238E27FC236}">
                <a16:creationId xmlns:a16="http://schemas.microsoft.com/office/drawing/2014/main" id="{CFBD1D51-3A70-2927-BF09-BC37A649B2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CAC94B9-3A6A-A521-628D-F4F8D6F890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8DC9AFCB-CD39-DF1B-53DB-B9448C6A4996}"/>
              </a:ext>
            </a:extLst>
          </p:cNvPr>
          <p:cNvSpPr/>
          <p:nvPr/>
        </p:nvSpPr>
        <p:spPr>
          <a:xfrm>
            <a:off x="377687" y="308114"/>
            <a:ext cx="11375585" cy="5324535"/>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luôn khát khao gặp Ngài lạy Chúa nguồn suối tình yêu. Ngài trao cho con những lời mến thương, Ngài trao cho con mơ ước tuổi xuân, Ngài trao cho con con tim nồng ấm tình yêu. </a:t>
            </a:r>
            <a:endParaRPr kumimoji="0" lang="vi-VN" sz="56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7096563"/>
      </p:ext>
    </p:extLst>
  </p:cSld>
  <p:clrMapOvr>
    <a:masterClrMapping/>
  </p:clrMapOvr>
  <p:transition/>
  <p:timing/>
</p:sld>
</file>

<file path=ppt/slides/slide2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74EA481D-39DE-CA0B-6F28-658F83C917BB}"/>
            </a:ext>
          </a:extLst>
        </p:cNvPr>
        <p:cNvGrpSpPr/>
        <p:nvPr/>
      </p:nvGrpSpPr>
      <p:grpSpPr>
        <a:xfrm>
          <a:off x="0" y="0"/>
          <a:ext cx="0" cy="0"/>
        </a:xfrm>
      </p:grpSpPr>
      <p:sp>
        <p:nvSpPr>
          <p:cNvPr id="2" name="Title 1">
            <a:extLst>
              <a:ext uri="{FF2B5EF4-FFF2-40B4-BE49-F238E27FC236}">
                <a16:creationId xmlns:a16="http://schemas.microsoft.com/office/drawing/2014/main" id="{2470268D-1111-F20F-1993-2CB19C50C7C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48DB37E-1941-FDD6-904D-6F6C4EA4D6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074ADAFA-E4EC-90CE-DDFF-33DEF33B14EF}"/>
              </a:ext>
            </a:extLst>
          </p:cNvPr>
          <p:cNvSpPr/>
          <p:nvPr/>
        </p:nvSpPr>
        <p:spPr>
          <a:xfrm>
            <a:off x="377687" y="308114"/>
            <a:ext cx="11375585" cy="8217634"/>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Nhưng đến với Ngài con phải vượt qua bao nhiêu ngại ngần. Ngại vì chính con chưa từ bỏ mình, ngại vì lòng con còn lắm đam mê trần đời.</a:t>
            </a:r>
          </a:p>
          <a:p>
            <a:pPr marL="0" marR="0" lvl="0" indent="0" algn="just" defTabSz="914400" rtl="0" eaLnBrk="1" fontAlgn="auto" latinLnBrk="0" hangingPunct="1">
              <a:lnSpc>
                <a:spcPct val="100000"/>
              </a:lnSpc>
              <a:spcBef>
                <a:spcPct val="0"/>
              </a:spcBef>
              <a:spcAft>
                <a:spcPct val="0"/>
              </a:spcAft>
              <a:buClrTx/>
              <a:buSzTx/>
              <a:buFontTx/>
              <a:buNone/>
              <a:defRPr/>
            </a:pPr>
            <a:br>
              <a:rPr kumimoji="0" lang="en-US" sz="6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endParaRPr kumimoji="0" lang="en-US" sz="6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46214803"/>
      </p:ext>
    </p:extLst>
  </p:cSld>
  <p:clrMapOvr>
    <a:masterClrMapping/>
  </p:clrMapOvr>
  <p:transition/>
  <p:timing/>
</p:sld>
</file>

<file path=ppt/slides/slide2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CD9EBB2F-876F-7988-5DDE-B8702459B3F9}"/>
            </a:ext>
          </a:extLst>
        </p:cNvPr>
        <p:cNvGrpSpPr/>
        <p:nvPr/>
      </p:nvGrpSpPr>
      <p:grpSpPr>
        <a:xfrm>
          <a:off x="0" y="0"/>
          <a:ext cx="0" cy="0"/>
        </a:xfrm>
      </p:grpSpPr>
      <p:sp>
        <p:nvSpPr>
          <p:cNvPr id="2" name="Title 1">
            <a:extLst>
              <a:ext uri="{FF2B5EF4-FFF2-40B4-BE49-F238E27FC236}">
                <a16:creationId xmlns:a16="http://schemas.microsoft.com/office/drawing/2014/main" id="{1995D27B-4559-AC35-206F-E27FC826009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F9685891-3F77-DC14-88CF-2525E7C0D6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00D5CFEF-1CA7-A6EE-CC35-E26FB6B765E6}"/>
              </a:ext>
            </a:extLst>
          </p:cNvPr>
          <p:cNvSpPr/>
          <p:nvPr/>
        </p:nvSpPr>
        <p:spPr>
          <a:xfrm>
            <a:off x="377687" y="308114"/>
            <a:ext cx="11375585" cy="661719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Xin Chúa cho tâm hồn con luôn khát khao đi tìm gặp Chúa. Xin Chúa cho tâm hồn con luôn ước ao thuộc trọn về Ngài. Vì từ thuở xa xưa ấy con chưa biết Chúa, Chúa đã biết con, con chưa thấy Chúa, Chúa đã thấy con. Con chưa yêu Ngài thì Ngài đã yêu con.</a:t>
            </a:r>
          </a:p>
        </p:txBody>
      </p:sp>
    </p:spTree>
    <p:extLst>
      <p:ext uri="{BB962C8B-B14F-4D97-AF65-F5344CB8AC3E}">
        <p14:creationId xmlns:p14="http://schemas.microsoft.com/office/powerpoint/2010/main" val="3979025094"/>
      </p:ext>
    </p:extLst>
  </p:cSld>
  <p:clrMapOvr>
    <a:masterClrMapping/>
  </p:clrMapOvr>
  <p:transition/>
  <p:timing/>
</p:sld>
</file>

<file path=ppt/slides/slide2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8487A9A2-ACCF-3862-0A5A-385B86C85CB6}"/>
            </a:ext>
          </a:extLst>
        </p:cNvPr>
        <p:cNvGrpSpPr/>
        <p:nvPr/>
      </p:nvGrpSpPr>
      <p:grpSpPr>
        <a:xfrm>
          <a:off x="0" y="0"/>
          <a:ext cx="0" cy="0"/>
        </a:xfrm>
      </p:grpSpPr>
      <p:sp>
        <p:nvSpPr>
          <p:cNvPr id="2" name="Title 1">
            <a:extLst>
              <a:ext uri="{FF2B5EF4-FFF2-40B4-BE49-F238E27FC236}">
                <a16:creationId xmlns:a16="http://schemas.microsoft.com/office/drawing/2014/main" id="{F51AE4AF-5AB2-A3F4-D03D-BE03E808A1B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1B2E8D5-9ED4-CB40-D7C1-DD10C8D9F4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D1716A8-AFC0-D130-A129-90854D0B824B}"/>
              </a:ext>
            </a:extLst>
          </p:cNvPr>
          <p:cNvSpPr/>
          <p:nvPr/>
        </p:nvSpPr>
        <p:spPr>
          <a:xfrm>
            <a:off x="437322" y="159026"/>
            <a:ext cx="11320669" cy="6647974"/>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5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luôn khát khao gặp Ngài lạy Chúa nguồn suối hồng ân. Tựa như nai kia khát dòng nước trong, tựa như bông hoa say ánh mặt trời, vầng tim khô khan mong ân tình Chúa ngập tràn. </a:t>
            </a:r>
            <a:endParaRPr kumimoji="0" lang="vi-VN" sz="6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71339358"/>
      </p:ext>
    </p:extLst>
  </p:cSld>
  <p:clrMapOvr>
    <a:masterClrMapping/>
  </p:clrMapOvr>
  <p:transition/>
  <p:timing/>
</p:sld>
</file>

<file path=ppt/slides/slide2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43E7AD7C-6DDC-7C42-32C2-E3635316EA4D}"/>
            </a:ext>
          </a:extLst>
        </p:cNvPr>
        <p:cNvGrpSpPr/>
        <p:nvPr/>
      </p:nvGrpSpPr>
      <p:grpSpPr>
        <a:xfrm>
          <a:off x="0" y="0"/>
          <a:ext cx="0" cy="0"/>
        </a:xfrm>
      </p:grpSpPr>
      <p:sp>
        <p:nvSpPr>
          <p:cNvPr id="2" name="Title 1">
            <a:extLst>
              <a:ext uri="{FF2B5EF4-FFF2-40B4-BE49-F238E27FC236}">
                <a16:creationId xmlns:a16="http://schemas.microsoft.com/office/drawing/2014/main" id="{4BA73ABD-4299-EC3D-4AE8-A7F48AE32D7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9858981-CEB2-66B3-B5C4-C57FB9BC66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B46702E6-5F3F-63EB-3F26-7B35B0D9444A}"/>
              </a:ext>
            </a:extLst>
          </p:cNvPr>
          <p:cNvSpPr/>
          <p:nvPr/>
        </p:nvSpPr>
        <p:spPr>
          <a:xfrm>
            <a:off x="377687" y="308114"/>
            <a:ext cx="11375585" cy="8217634"/>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đến với Ngài mong được giải thoát bao nhiêu buồn phiền. Này hồn xác con dâng trọn cho Ngài, để Ngài đổi mới, đổi mới con nên đẹp tươi.</a:t>
            </a:r>
          </a:p>
          <a:p>
            <a:pPr marL="0" marR="0" lvl="0" indent="0" algn="just" defTabSz="914400" rtl="0" eaLnBrk="1" fontAlgn="auto" latinLnBrk="0" hangingPunct="1">
              <a:lnSpc>
                <a:spcPct val="100000"/>
              </a:lnSpc>
              <a:spcBef>
                <a:spcPct val="0"/>
              </a:spcBef>
              <a:spcAft>
                <a:spcPct val="0"/>
              </a:spcAft>
              <a:buClrTx/>
              <a:buSzTx/>
              <a:buFontTx/>
              <a:buNone/>
              <a:defRPr/>
            </a:pPr>
            <a:br>
              <a:rPr kumimoji="0" lang="en-US" sz="6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endParaRPr kumimoji="0" lang="en-US" sz="6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79836385"/>
      </p:ext>
    </p:extLst>
  </p:cSld>
  <p:clrMapOvr>
    <a:masterClrMapping/>
  </p:clrMapOvr>
  <p:transition/>
  <p:timing/>
</p:sld>
</file>

<file path=ppt/slides/slide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p:cNvSpPr/>
          <p:nvPr/>
        </p:nvSpPr>
        <p:spPr>
          <a:xfrm>
            <a:off x="769357" y="294625"/>
            <a:ext cx="11178652" cy="6017032"/>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Cùng nhịp bước ta đi về Cung Thánh Ngài. Lòng hân hoan sướng vui, miệng ca vang tán dương ân tình Thiên Chúa. Này người hỡi mau lên, ta về Nhà Chúa an vui, cất bước đi trong tiếng reo mừng.</a:t>
            </a:r>
          </a:p>
        </p:txBody>
      </p:sp>
    </p:spTree>
    <p:extLst>
      <p:ext uri="{BB962C8B-B14F-4D97-AF65-F5344CB8AC3E}">
        <p14:creationId xmlns:p14="http://schemas.microsoft.com/office/powerpoint/2010/main" val="4019555407"/>
      </p:ext>
    </p:extLst>
  </p:cSld>
  <p:clrMapOvr>
    <a:masterClrMapping/>
  </p:clrMapOvr>
  <p:transition/>
  <p:timing/>
</p:sld>
</file>

<file path=ppt/slides/slide3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C0C348DA-D7B2-FB96-CD3B-12E6013F53A1}"/>
            </a:ext>
          </a:extLst>
        </p:cNvPr>
        <p:cNvGrpSpPr/>
        <p:nvPr/>
      </p:nvGrpSpPr>
      <p:grpSpPr>
        <a:xfrm>
          <a:off x="0" y="0"/>
          <a:ext cx="0" cy="0"/>
        </a:xfrm>
      </p:grpSpPr>
      <p:sp>
        <p:nvSpPr>
          <p:cNvPr id="2" name="Title 1">
            <a:extLst>
              <a:ext uri="{FF2B5EF4-FFF2-40B4-BE49-F238E27FC236}">
                <a16:creationId xmlns:a16="http://schemas.microsoft.com/office/drawing/2014/main" id="{15D2BE72-1C17-F7FA-0754-B9930550D0E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0CD570B-8B81-CEDB-B516-3BBCC11D7E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181D7DDD-9F29-DADB-50DA-FFE378F7D7A4}"/>
              </a:ext>
            </a:extLst>
          </p:cNvPr>
          <p:cNvSpPr/>
          <p:nvPr/>
        </p:nvSpPr>
        <p:spPr>
          <a:xfrm>
            <a:off x="377687" y="308114"/>
            <a:ext cx="11375585" cy="661719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Xin Chúa cho tâm hồn con luôn khát khao đi tìm gặp Chúa. Xin Chúa cho tâm hồn con luôn ước ao thuộc trọn về Ngài. Vì từ thuở xa xưa ấy con chưa biết Chúa, Chúa đã biết con, con chưa thấy Chúa, Chúa đã thấy con. Con chưa yêu Ngài thì Ngài đã yêu con.</a:t>
            </a:r>
          </a:p>
        </p:txBody>
      </p:sp>
    </p:spTree>
    <p:extLst>
      <p:ext uri="{BB962C8B-B14F-4D97-AF65-F5344CB8AC3E}">
        <p14:creationId xmlns:p14="http://schemas.microsoft.com/office/powerpoint/2010/main" val="111023928"/>
      </p:ext>
    </p:extLst>
  </p:cSld>
  <p:clrMapOvr>
    <a:masterClrMapping/>
  </p:clrMapOvr>
  <p:transition/>
  <p:timing/>
</p:sld>
</file>

<file path=ppt/slides/slide3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55A8716B-FDD2-28FA-799A-7534BCE3E013}"/>
            </a:ext>
          </a:extLst>
        </p:cNvPr>
        <p:cNvGrpSpPr/>
        <p:nvPr/>
      </p:nvGrpSpPr>
      <p:grpSpPr>
        <a:xfrm>
          <a:off x="0" y="0"/>
          <a:ext cx="0" cy="0"/>
        </a:xfrm>
      </p:grpSpPr>
      <p:sp>
        <p:nvSpPr>
          <p:cNvPr id="2" name="Title 1">
            <a:extLst>
              <a:ext uri="{FF2B5EF4-FFF2-40B4-BE49-F238E27FC236}">
                <a16:creationId xmlns:a16="http://schemas.microsoft.com/office/drawing/2014/main" id="{DDE7AC53-C576-44A8-1EC6-811F948951D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2F49CCF-BCA1-C644-9D69-6D8E3F4F70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28ED716E-4557-4159-C424-19588F3F02FA}"/>
              </a:ext>
            </a:extLst>
          </p:cNvPr>
          <p:cNvSpPr/>
          <p:nvPr/>
        </p:nvSpPr>
        <p:spPr>
          <a:xfrm>
            <a:off x="437322" y="159026"/>
            <a:ext cx="11320669" cy="6647974"/>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5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 </a:t>
            </a:r>
            <a:r>
              <a:rPr kumimoji="0" lang="en-US"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luôn khát khao gặp Ngài lạy Chúa cùng đích đời con. Tình yêu con dâng dẫu còn đổi thay, tình yêu con đây chưa hướng về Ngài, thì xin cho con kiêm tâm tìm Chúa ngày đêm. </a:t>
            </a:r>
            <a:endParaRPr kumimoji="0" lang="vi-VN" sz="6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01199356"/>
      </p:ext>
    </p:extLst>
  </p:cSld>
  <p:clrMapOvr>
    <a:masterClrMapping/>
  </p:clrMapOvr>
  <p:transition/>
  <p:timing/>
</p:sld>
</file>

<file path=ppt/slides/slide3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CE68B3A3-570F-51E4-28BA-6CAC3C3BF87E}"/>
            </a:ext>
          </a:extLst>
        </p:cNvPr>
        <p:cNvGrpSpPr/>
        <p:nvPr/>
      </p:nvGrpSpPr>
      <p:grpSpPr>
        <a:xfrm>
          <a:off x="0" y="0"/>
          <a:ext cx="0" cy="0"/>
        </a:xfrm>
      </p:grpSpPr>
      <p:sp>
        <p:nvSpPr>
          <p:cNvPr id="2" name="Title 1">
            <a:extLst>
              <a:ext uri="{FF2B5EF4-FFF2-40B4-BE49-F238E27FC236}">
                <a16:creationId xmlns:a16="http://schemas.microsoft.com/office/drawing/2014/main" id="{38649E00-6F48-D6BE-AE18-2837F536D46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A0145D0-D062-3825-7430-23FE12B7E0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E1CF1E99-273E-554F-E5B2-184E3376C159}"/>
              </a:ext>
            </a:extLst>
          </p:cNvPr>
          <p:cNvSpPr/>
          <p:nvPr/>
        </p:nvSpPr>
        <p:spPr>
          <a:xfrm>
            <a:off x="377687" y="308114"/>
            <a:ext cx="11375585" cy="517064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đến với Ngài xin được tặng ban ơn thiêng độ trì. Ngài là bến xuân con hằng ngóng chờ, Ngài là đường đi mở lối cho con về trời.</a:t>
            </a:r>
          </a:p>
        </p:txBody>
      </p:sp>
    </p:spTree>
    <p:extLst>
      <p:ext uri="{BB962C8B-B14F-4D97-AF65-F5344CB8AC3E}">
        <p14:creationId xmlns:p14="http://schemas.microsoft.com/office/powerpoint/2010/main" val="1333818256"/>
      </p:ext>
    </p:extLst>
  </p:cSld>
  <p:clrMapOvr>
    <a:masterClrMapping/>
  </p:clrMapOvr>
  <p:transition/>
  <p:timing/>
</p:sld>
</file>

<file path=ppt/slides/slide3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1C70ED64-A211-A0D2-4BDE-40D4C521AE60}"/>
            </a:ext>
          </a:extLst>
        </p:cNvPr>
        <p:cNvGrpSpPr/>
        <p:nvPr/>
      </p:nvGrpSpPr>
      <p:grpSpPr>
        <a:xfrm>
          <a:off x="0" y="0"/>
          <a:ext cx="0" cy="0"/>
        </a:xfrm>
      </p:grpSpPr>
      <p:sp>
        <p:nvSpPr>
          <p:cNvPr id="2" name="Title 1">
            <a:extLst>
              <a:ext uri="{FF2B5EF4-FFF2-40B4-BE49-F238E27FC236}">
                <a16:creationId xmlns:a16="http://schemas.microsoft.com/office/drawing/2014/main" id="{8725040D-328E-2C65-9864-91F34BC9C003}"/>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433FE41-2D2A-3C80-F361-F40AA65F9F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17" y="-125859"/>
            <a:ext cx="12575567" cy="7109717"/>
          </a:xfrm>
          <a:prstGeom prst="rect">
            <a:avLst/>
          </a:prstGeom>
        </p:spPr>
      </p:pic>
      <p:sp>
        <p:nvSpPr>
          <p:cNvPr id="4" name="Rectangle 3">
            <a:extLst>
              <a:ext uri="{FF2B5EF4-FFF2-40B4-BE49-F238E27FC236}">
                <a16:creationId xmlns:a16="http://schemas.microsoft.com/office/drawing/2014/main" id="{F31AD6D3-BFE2-ED2A-51A6-98A16E7ABF65}"/>
              </a:ext>
            </a:extLst>
          </p:cNvPr>
          <p:cNvSpPr/>
          <p:nvPr/>
        </p:nvSpPr>
        <p:spPr>
          <a:xfrm>
            <a:off x="377687" y="308114"/>
            <a:ext cx="11375585" cy="661719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Xin Chúa cho tâm hồn con luôn khát khao đi tìm gặp Chúa. Xin Chúa cho tâm hồn con luôn ước ao thuộc trọn về Ngài. Vì từ thuở xa xưa ấy con chưa biết Chúa, Chúa đã biết con, con chưa thấy Chúa, Chúa đã thấy con. Con chưa yêu Ngài thì Ngài đã yêu con.</a:t>
            </a:r>
          </a:p>
        </p:txBody>
      </p:sp>
    </p:spTree>
    <p:extLst>
      <p:ext uri="{BB962C8B-B14F-4D97-AF65-F5344CB8AC3E}">
        <p14:creationId xmlns:p14="http://schemas.microsoft.com/office/powerpoint/2010/main" val="1420694899"/>
      </p:ext>
    </p:extLst>
  </p:cSld>
  <p:clrMapOvr>
    <a:masterClrMapping/>
  </p:clrMapOvr>
  <p:transition/>
  <p:timing/>
</p:sld>
</file>

<file path=ppt/slides/slide3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76352"/>
          </a:xfrm>
          <a:prstGeom prst="rect">
            <a:avLst/>
          </a:prstGeom>
        </p:spPr>
      </p:pic>
    </p:spTree>
    <p:extLst>
      <p:ext uri="{BB962C8B-B14F-4D97-AF65-F5344CB8AC3E}">
        <p14:creationId xmlns:p14="http://schemas.microsoft.com/office/powerpoint/2010/main" val="2147192419"/>
      </p:ext>
    </p:extLst>
  </p:cSld>
  <p:clrMapOvr>
    <a:masterClrMapping/>
  </p:clrMapOvr>
  <p:transition/>
  <p:timing/>
</p:sld>
</file>

<file path=ppt/slides/slide3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p:txBody>
          <a:bodyPr/>
          <a:lstStyle/>
          <a:p>
            <a:r>
              <a:rPr lang="en-US" sz="6600" b="1">
                <a:solidFill>
                  <a:srgbClr val="FF0000"/>
                </a:solidFill>
                <a:latin typeface="Times New Roman" panose="02020603050405020304" pitchFamily="18" charset="0"/>
                <a:cs typeface="Times New Roman" panose="02020603050405020304" pitchFamily="18" charset="0"/>
              </a:rPr>
              <a:t>CON XIN ĐỨC TIN</a:t>
            </a:r>
            <a:endParaRPr lang="en-US" sz="66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3567818"/>
      </p:ext>
    </p:extLst>
  </p:cSld>
  <p:clrMapOvr>
    <a:masterClrMapping/>
  </p:clrMapOvr>
  <p:transition/>
  <p:timing/>
</p:sld>
</file>

<file path=ppt/slides/slide3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397565" y="278297"/>
            <a:ext cx="11390244" cy="5909310"/>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54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54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Nếu con có đức tin, dù chỉ như hạt cải bé nhỏ, thì con cũng có quyền, có quyền chuyển núi dời non. Nếu con có đức tin, con sẽ được hiệp thông với Chúa. Và hiệp với Giáo Hội, con được sự sống muôn đời.</a:t>
            </a:r>
            <a:endParaRPr kumimoji="0" lang="vi-VN" sz="54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13650767"/>
      </p:ext>
    </p:extLst>
  </p:cSld>
  <p:clrMapOvr>
    <a:masterClrMapping/>
  </p:clrMapOvr>
  <p:transition/>
  <p:timing/>
</p:sld>
</file>

<file path=ppt/slides/slide3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B040B426-1A68-333A-30B6-784947C03E38}"/>
            </a:ext>
          </a:extLst>
        </p:cNvPr>
        <p:cNvGrpSpPr/>
        <p:nvPr/>
      </p:nvGrpSpPr>
      <p:grpSpPr>
        <a:xfrm>
          <a:off x="0" y="0"/>
          <a:ext cx="0" cy="0"/>
        </a:xfrm>
      </p:grpSpPr>
      <p:sp>
        <p:nvSpPr>
          <p:cNvPr id="2" name="Title 1">
            <a:extLst>
              <a:ext uri="{FF2B5EF4-FFF2-40B4-BE49-F238E27FC236}">
                <a16:creationId xmlns:a16="http://schemas.microsoft.com/office/drawing/2014/main" id="{2EF64BCA-D6C8-F686-9383-A9942C8ED67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BB49C5E-1505-0BDF-4D46-5A3BE82199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EFF23E16-E7F5-B6AF-1461-65E31E620AF5}"/>
              </a:ext>
            </a:extLst>
          </p:cNvPr>
          <p:cNvSpPr/>
          <p:nvPr/>
        </p:nvSpPr>
        <p:spPr>
          <a:xfrm>
            <a:off x="437322" y="278296"/>
            <a:ext cx="11400182" cy="6494085"/>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xin đức tin, lạy Chúa, xin cho con thêm đức tin. Đức tin vững mạnh. Giúp con trung thành, để theo Chúa vác thập giá. Con xin đức tin, lạy Chúa xin cho con thêm đức tin. Giúp con can trường. Giúp con lên đường, để theo Chúa rắc gieo tình thương.</a:t>
            </a:r>
            <a:endParaRPr kumimoji="0" lang="vi-VN" sz="5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78268319"/>
      </p:ext>
    </p:extLst>
  </p:cSld>
  <p:clrMapOvr>
    <a:masterClrMapping/>
  </p:clrMapOvr>
  <p:transition/>
  <p:timing/>
</p:sld>
</file>

<file path=ppt/slides/slide3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377687" y="308114"/>
            <a:ext cx="11375585" cy="6001643"/>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Nếu con có đức tin, dù chỉ như hạt cải bé nhỏ, dù giông tố tư bề, nhưng lòng chẳng hãi sợ chi. Chính nhờ có đức tin, con có quyền dẹp tan sóng gió. Người nào vững tin Ngài, có quyền lực thắng mưu đời.</a:t>
            </a:r>
            <a:endParaRPr kumimoji="0" lang="vi-VN" sz="54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98869137"/>
      </p:ext>
    </p:extLst>
  </p:cSld>
  <p:clrMapOvr>
    <a:masterClrMapping/>
  </p:clrMapOvr>
  <p:transition/>
  <p:timing/>
</p:sld>
</file>

<file path=ppt/slides/slide3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5BF8A438-887D-C13F-A77C-A88CA15738AC}"/>
            </a:ext>
          </a:extLst>
        </p:cNvPr>
        <p:cNvGrpSpPr/>
        <p:nvPr/>
      </p:nvGrpSpPr>
      <p:grpSpPr>
        <a:xfrm>
          <a:off x="0" y="0"/>
          <a:ext cx="0" cy="0"/>
        </a:xfrm>
      </p:grpSpPr>
      <p:sp>
        <p:nvSpPr>
          <p:cNvPr id="2" name="Title 1">
            <a:extLst>
              <a:ext uri="{FF2B5EF4-FFF2-40B4-BE49-F238E27FC236}">
                <a16:creationId xmlns:a16="http://schemas.microsoft.com/office/drawing/2014/main" id="{20B8937A-B2BF-3D28-A87C-E335F0220AA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29047CB-ACF7-88B5-DE4E-AEE601115F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637C6CB7-2E7A-2DC8-5EC3-6FBD0F5EA790}"/>
              </a:ext>
            </a:extLst>
          </p:cNvPr>
          <p:cNvSpPr/>
          <p:nvPr/>
        </p:nvSpPr>
        <p:spPr>
          <a:xfrm>
            <a:off x="437322" y="278296"/>
            <a:ext cx="11400182" cy="6494085"/>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xin đức tin, lạy Chúa, xin cho con thêm đức tin. Đức tin vững mạnh. Giúp con trung thành, để theo Chúa vác thập giá. Con xin đức tin, lạy Chúa xin cho con thêm đức tin. Giúp con can trường. Giúp con lên đường, để theo Chúa rắc gieo tình thương.</a:t>
            </a:r>
            <a:endParaRPr kumimoji="0" lang="vi-VN" sz="5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22724960"/>
      </p:ext>
    </p:extLst>
  </p:cSld>
  <p:clrMapOvr>
    <a:masterClrMapping/>
  </p:clrMapOvr>
  <p:transition/>
  <p:timing/>
</p:sld>
</file>

<file path=ppt/slides/slide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4265EDBB-37F9-98FD-5BC5-43BC91CBF8CE}"/>
            </a:ext>
          </a:extLst>
        </p:cNvPr>
        <p:cNvGrpSpPr/>
        <p:nvPr/>
      </p:nvGrpSpPr>
      <p:grpSpPr>
        <a:xfrm>
          <a:off x="0" y="0"/>
          <a:ext cx="0" cy="0"/>
        </a:xfrm>
      </p:grpSpPr>
      <p:sp>
        <p:nvSpPr>
          <p:cNvPr id="2" name="Title 1">
            <a:extLst>
              <a:ext uri="{FF2B5EF4-FFF2-40B4-BE49-F238E27FC236}">
                <a16:creationId xmlns:a16="http://schemas.microsoft.com/office/drawing/2014/main" id="{85F75971-2AFF-448B-E5CE-B144D4B9AA9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1C4184D-B4C4-1757-4B67-5A4C271E97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96C7D2B7-D8F1-07F9-72E9-7EACA4851F65}"/>
              </a:ext>
            </a:extLst>
          </p:cNvPr>
          <p:cNvSpPr/>
          <p:nvPr/>
        </p:nvSpPr>
        <p:spPr>
          <a:xfrm>
            <a:off x="769357" y="294625"/>
            <a:ext cx="11178652" cy="517064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Khắp muôn phương về đây dâng niềm cảm mến. Biết bao nhiêu hồng ân trong đời nhân thế</a:t>
            </a:r>
            <a:r>
              <a:rPr kumimoji="0" lang="en-US"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Năm tháng trôi qua, Thiên Chúa thương ta, ân phúc bao la: lời ngợi ca rộn vang nơi nơi.</a:t>
            </a:r>
          </a:p>
        </p:txBody>
      </p:sp>
    </p:spTree>
    <p:extLst>
      <p:ext uri="{BB962C8B-B14F-4D97-AF65-F5344CB8AC3E}">
        <p14:creationId xmlns:p14="http://schemas.microsoft.com/office/powerpoint/2010/main" val="2573282025"/>
      </p:ext>
    </p:extLst>
  </p:cSld>
  <p:clrMapOvr>
    <a:masterClrMapping/>
  </p:clrMapOvr>
  <p:transition/>
  <p:timing/>
</p:sld>
</file>

<file path=ppt/slides/slide4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5A508818-7C5B-AF9D-4A6A-82554C421895}"/>
            </a:ext>
          </a:extLst>
        </p:cNvPr>
        <p:cNvGrpSpPr/>
        <p:nvPr/>
      </p:nvGrpSpPr>
      <p:grpSpPr>
        <a:xfrm>
          <a:off x="0" y="0"/>
          <a:ext cx="0" cy="0"/>
        </a:xfrm>
      </p:grpSpPr>
      <p:sp>
        <p:nvSpPr>
          <p:cNvPr id="2" name="Title 1">
            <a:extLst>
              <a:ext uri="{FF2B5EF4-FFF2-40B4-BE49-F238E27FC236}">
                <a16:creationId xmlns:a16="http://schemas.microsoft.com/office/drawing/2014/main" id="{01B7EBD4-6972-B0B8-AB63-C25D937A30A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D928506-4504-1812-D585-8A7619843B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6F685815-E58E-0350-4E08-512ECC54C06B}"/>
              </a:ext>
            </a:extLst>
          </p:cNvPr>
          <p:cNvSpPr/>
          <p:nvPr/>
        </p:nvSpPr>
        <p:spPr>
          <a:xfrm>
            <a:off x="437322" y="278296"/>
            <a:ext cx="11400182" cy="609397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Nếu con có đức tin, dù chỉ như hạt cải bé nhỏ, thì con có sức mạnh, thắng mọi cạm bẫy trần gian. Với người có đức tin, dù cho đời gặp nhiều nguy biến, dù người thế bách hại, vẫn trọn tình nghĩa với Ngài.</a:t>
            </a:r>
            <a:endParaRPr kumimoji="0" lang="vi-VN" sz="54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92801454"/>
      </p:ext>
    </p:extLst>
  </p:cSld>
  <p:clrMapOvr>
    <a:masterClrMapping/>
  </p:clrMapOvr>
  <p:transition/>
  <p:timing/>
</p:sld>
</file>

<file path=ppt/slides/slide4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97903337-89AE-11F6-14EF-59504ACF0912}"/>
            </a:ext>
          </a:extLst>
        </p:cNvPr>
        <p:cNvGrpSpPr/>
        <p:nvPr/>
      </p:nvGrpSpPr>
      <p:grpSpPr>
        <a:xfrm>
          <a:off x="0" y="0"/>
          <a:ext cx="0" cy="0"/>
        </a:xfrm>
      </p:grpSpPr>
      <p:sp>
        <p:nvSpPr>
          <p:cNvPr id="2" name="Title 1">
            <a:extLst>
              <a:ext uri="{FF2B5EF4-FFF2-40B4-BE49-F238E27FC236}">
                <a16:creationId xmlns:a16="http://schemas.microsoft.com/office/drawing/2014/main" id="{4A38F524-B089-61C3-698C-DFD2A62ACB36}"/>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8D17311-5872-C9BA-5751-5112860F30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0E49475-B574-CA36-91C2-7341F0107C32}"/>
              </a:ext>
            </a:extLst>
          </p:cNvPr>
          <p:cNvSpPr/>
          <p:nvPr/>
        </p:nvSpPr>
        <p:spPr>
          <a:xfrm>
            <a:off x="437322" y="278296"/>
            <a:ext cx="11400182" cy="6494085"/>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xin đức tin, lạy Chúa, xin cho con thêm đức tin. Đức tin vững mạnh. Giúp con trung thành, để theo Chúa vác thập giá. Con xin đức tin, lạy Chúa xin cho con thêm đức tin. Giúp con can trường. Giúp con lên đường, để theo Chúa rắc gieo tình thương.</a:t>
            </a:r>
            <a:endParaRPr kumimoji="0" lang="vi-VN" sz="5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00166109"/>
      </p:ext>
    </p:extLst>
  </p:cSld>
  <p:clrMapOvr>
    <a:masterClrMapping/>
  </p:clrMapOvr>
  <p:transition/>
  <p:timing/>
</p:sld>
</file>

<file path=ppt/slides/slide4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0B4D0970-64B5-6CDF-EC29-A37B8F907CFB}"/>
            </a:ext>
          </a:extLst>
        </p:cNvPr>
        <p:cNvGrpSpPr/>
        <p:nvPr/>
      </p:nvGrpSpPr>
      <p:grpSpPr>
        <a:xfrm>
          <a:off x="0" y="0"/>
          <a:ext cx="0" cy="0"/>
        </a:xfrm>
      </p:grpSpPr>
      <p:sp>
        <p:nvSpPr>
          <p:cNvPr id="2" name="Title 1">
            <a:extLst>
              <a:ext uri="{FF2B5EF4-FFF2-40B4-BE49-F238E27FC236}">
                <a16:creationId xmlns:a16="http://schemas.microsoft.com/office/drawing/2014/main" id="{008B7CCE-C9D4-58F0-F888-4901099D4A70}"/>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A4B4B02-1320-CEA6-EE18-AD2568E7FC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50AA8BD0-AA5E-6A59-B889-3C7E9170C883}"/>
              </a:ext>
            </a:extLst>
          </p:cNvPr>
          <p:cNvSpPr/>
          <p:nvPr/>
        </p:nvSpPr>
        <p:spPr>
          <a:xfrm>
            <a:off x="437322" y="278296"/>
            <a:ext cx="11400182" cy="609397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4</a:t>
            </a:r>
            <a:r>
              <a:rPr kumimoji="0" lang="vi-VN"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400"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Chính nhờ có đức tin, nhiều người đã từ bỏ tất cả, để theo bước chân Ngài, đi phục vụ khắp mọi nơi. Chính nhờ sống đức tin, mà có người thề nguyền ra đi, mà chẳng bước trở về, quê nhà trần thế coi nhẹ.</a:t>
            </a:r>
            <a:endParaRPr kumimoji="0" lang="vi-VN" sz="54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53188675"/>
      </p:ext>
    </p:extLst>
  </p:cSld>
  <p:clrMapOvr>
    <a:masterClrMapping/>
  </p:clrMapOvr>
  <p:transition/>
  <p:timing/>
</p:sld>
</file>

<file path=ppt/slides/slide4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C670353F-B87C-B9DD-F815-7D9AA9CD7CD5}"/>
            </a:ext>
          </a:extLst>
        </p:cNvPr>
        <p:cNvGrpSpPr/>
        <p:nvPr/>
      </p:nvGrpSpPr>
      <p:grpSpPr>
        <a:xfrm>
          <a:off x="0" y="0"/>
          <a:ext cx="0" cy="0"/>
        </a:xfrm>
      </p:grpSpPr>
      <p:sp>
        <p:nvSpPr>
          <p:cNvPr id="2" name="Title 1">
            <a:extLst>
              <a:ext uri="{FF2B5EF4-FFF2-40B4-BE49-F238E27FC236}">
                <a16:creationId xmlns:a16="http://schemas.microsoft.com/office/drawing/2014/main" id="{B8F8A284-82EB-0200-5C4A-3F5E4ECBB96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4FA0874-5526-3BA8-B0DD-39BEB0CED6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5FDB71EB-2AF8-06CE-9E0A-7DAB25B6E330}"/>
              </a:ext>
            </a:extLst>
          </p:cNvPr>
          <p:cNvSpPr/>
          <p:nvPr/>
        </p:nvSpPr>
        <p:spPr>
          <a:xfrm>
            <a:off x="437322" y="278296"/>
            <a:ext cx="11400182" cy="6494085"/>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66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5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 xin đức tin, lạy Chúa, xin cho con thêm đức tin. Đức tin vững mạnh. Giúp con trung thành, để theo Chúa vác thập giá. Con xin đức tin, lạy Chúa xin cho con thêm đức tin. Giúp con can trường. Giúp con lên đường, để theo Chúa rắc gieo tình thương.</a:t>
            </a:r>
            <a:endParaRPr kumimoji="0" lang="vi-VN" sz="5000" b="1" i="0" u="none" strike="noStrike" kern="1200" cap="none" spc="0" normalizeH="0" baseline="0" noProof="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19393587"/>
      </p:ext>
    </p:extLst>
  </p:cSld>
  <p:clrMapOvr>
    <a:masterClrMapping/>
  </p:clrMapOvr>
  <p:transition/>
  <p:timing/>
</p:sld>
</file>

<file path=ppt/slides/slide44.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a:xfrm>
            <a:off x="2716249" y="2228070"/>
            <a:ext cx="1743762" cy="1531129"/>
          </a:xfrm>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76352"/>
          </a:xfrm>
          <a:prstGeom prst="rect">
            <a:avLst/>
          </a:prstGeom>
        </p:spPr>
      </p:pic>
    </p:spTree>
    <p:extLst>
      <p:ext uri="{BB962C8B-B14F-4D97-AF65-F5344CB8AC3E}">
        <p14:creationId xmlns:p14="http://schemas.microsoft.com/office/powerpoint/2010/main" val="1887230032"/>
      </p:ext>
    </p:extLst>
  </p:cSld>
  <p:clrMapOvr>
    <a:masterClrMapping/>
  </p:clrMapOvr>
  <p:transition/>
  <p:timing/>
</p:sld>
</file>

<file path=ppt/slides/slide4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ctrTitle"/>
          </p:nvPr>
        </p:nvSpPr>
        <p:spPr/>
        <p:txBody>
          <a:bodyPr/>
          <a:lstStyle/>
          <a:p>
            <a:r>
              <a:rPr lang="en-US" sz="6000" b="1" smtClean="0">
                <a:solidFill>
                  <a:srgbClr val="FF0000"/>
                </a:solidFill>
                <a:latin typeface="Arial" panose="020b0604020202020204" pitchFamily="34" charset="0"/>
                <a:cs typeface="Arial" panose="020b0604020202020204" pitchFamily="34" charset="0"/>
              </a:rPr>
              <a:t>MẸ CHÚA VINH QUANG</a:t>
            </a:r>
            <a:endParaRPr lang="en-US" sz="60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9133026"/>
      </p:ext>
    </p:extLst>
  </p:cSld>
  <p:clrMapOvr>
    <a:masterClrMapping/>
  </p:clrMapOvr>
  <p:transition/>
  <p:timing/>
</p:sld>
</file>

<file path=ppt/slides/slide4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0"/>
            <a:ext cx="11076002" cy="6863417"/>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8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Lạy Mẹ, Mẹ Chúa vinh quang, sáng hơn sao Bắc huy hoàng. Mẹ như muôn hoa trên ngàn. Mẹ chiếu ánh sáng trời tươi, dẫn ai lạc bước trên đời.</a:t>
            </a:r>
            <a:endParaRPr kumimoji="0" lang="vi-VN" sz="6000" b="1" i="0" u="none" strike="noStrike" kern="1200" cap="none" spc="0" normalizeH="0" baseline="0" noProof="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89630101"/>
      </p:ext>
    </p:extLst>
  </p:cSld>
  <p:clrMapOvr>
    <a:masterClrMapping/>
  </p:clrMapOvr>
  <p:transition/>
  <p:timing/>
</p:sld>
</file>

<file path=ppt/slides/slide4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11018" y="373487"/>
            <a:ext cx="11192847" cy="6863417"/>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4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4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Đồng tiến Đức Nữ Thiên đàng. Tiếng con ca hát dịu dàng. Dẫu muôn nguy biến trên đường. Tiếng con ca hát không ngừng.</a:t>
            </a:r>
            <a:b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br>
            <a:endParaRPr kumimoji="0" lang="vi-VN" sz="6000" b="1" i="0" u="none" strike="noStrike" kern="1200" cap="none" spc="0" normalizeH="0" baseline="0" noProof="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69276306"/>
      </p:ext>
    </p:extLst>
  </p:cSld>
  <p:clrMapOvr>
    <a:masterClrMapping/>
  </p:clrMapOvr>
  <p:transition/>
  <p:timing/>
</p:sld>
</file>

<file path=ppt/slides/slide4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7" y="103031"/>
            <a:ext cx="10895698" cy="6879794"/>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6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Xin giữ xác hồn con vẹn tuyền. Luôn sánh với ngàn hoa tinh tuyết. Hương thơm ngát bay lên triền miên. Mẹ dâng Chúa muôn muôn đời liên. </a:t>
            </a:r>
            <a:endParaRPr kumimoji="0" lang="vi-VN" sz="6000" b="1" i="0" u="none" strike="noStrike" kern="1200" cap="none" spc="0" normalizeH="0" baseline="0" noProof="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85858172"/>
      </p:ext>
    </p:extLst>
  </p:cSld>
  <p:clrMapOvr>
    <a:masterClrMapping/>
  </p:clrMapOvr>
  <p:transition/>
  <p:timing/>
</p:sld>
</file>

<file path=ppt/slides/slide4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0"/>
            <a:ext cx="11076002" cy="6863417"/>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8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Lạy Mẹ, Mẹ Chúa vinh quang, sáng hơn sao Bắc huy hoàng. Mẹ như muôn hoa trên ngàn. Mẹ chiếu ánh sáng trời tươi, dẫn ai lạc bước trên đời.</a:t>
            </a:r>
            <a:endParaRPr kumimoji="0" lang="vi-VN" sz="6000" b="1" i="0" u="none" strike="noStrike" kern="1200" cap="none" spc="0" normalizeH="0" baseline="0" noProof="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36224301"/>
      </p:ext>
    </p:extLst>
  </p:cSld>
  <p:clrMapOvr>
    <a:masterClrMapping/>
  </p:clrMapOvr>
  <p:transition/>
  <p:timing/>
</p:sld>
</file>

<file path=ppt/slides/slide5.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9D68B942-DC0A-4004-9AE1-1651346BAEB5}"/>
            </a:ext>
          </a:extLst>
        </p:cNvPr>
        <p:cNvGrpSpPr/>
        <p:nvPr/>
      </p:nvGrpSpPr>
      <p:grpSpPr>
        <a:xfrm>
          <a:off x="0" y="0"/>
          <a:ext cx="0" cy="0"/>
        </a:xfrm>
      </p:grpSpPr>
      <p:sp>
        <p:nvSpPr>
          <p:cNvPr id="2" name="Title 1">
            <a:extLst>
              <a:ext uri="{FF2B5EF4-FFF2-40B4-BE49-F238E27FC236}">
                <a16:creationId xmlns:a16="http://schemas.microsoft.com/office/drawing/2014/main" id="{26DD591F-0DC3-B64E-ED34-2E5E9C19448D}"/>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366A78F-D3E2-7007-C44E-A976102A7A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13161B79-F301-034C-2803-94DFCD6BC8D0}"/>
              </a:ext>
            </a:extLst>
          </p:cNvPr>
          <p:cNvSpPr/>
          <p:nvPr/>
        </p:nvSpPr>
        <p:spPr>
          <a:xfrm>
            <a:off x="769357" y="294625"/>
            <a:ext cx="11178652" cy="6017032"/>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Cùng nhịp bước ta đi về Cung Thánh Ngài. Lòng hân hoan sướng vui, miệng ca vang tán dương ân tình Thiên Chúa. Này người hỡi mau lên, ta về Nhà Chúa an vui, cất bước đi trong tiếng reo mừng.</a:t>
            </a:r>
          </a:p>
        </p:txBody>
      </p:sp>
    </p:spTree>
    <p:extLst>
      <p:ext uri="{BB962C8B-B14F-4D97-AF65-F5344CB8AC3E}">
        <p14:creationId xmlns:p14="http://schemas.microsoft.com/office/powerpoint/2010/main" val="1915627595"/>
      </p:ext>
    </p:extLst>
  </p:cSld>
  <p:clrMapOvr>
    <a:masterClrMapping/>
  </p:clrMapOvr>
  <p:transition/>
  <p:timing/>
</p:sld>
</file>

<file path=ppt/slides/slide50.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11018" y="373487"/>
            <a:ext cx="11192847" cy="6863417"/>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4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4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Đồng tiến Đức Nữ Thiên đàng. Tiếng con ca hát dịu dàng. Dẫu muôn nguy biến trên đường. Tiếng con ca hát không ngừng.</a:t>
            </a:r>
            <a:b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br>
            <a:endParaRPr kumimoji="0" lang="vi-VN" sz="6000" b="1" i="0" u="none" strike="noStrike" kern="1200" cap="none" spc="0" normalizeH="0" baseline="0" noProof="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3257692"/>
      </p:ext>
    </p:extLst>
  </p:cSld>
  <p:clrMapOvr>
    <a:masterClrMapping/>
  </p:clrMapOvr>
  <p:transition/>
  <p:timing/>
</p:sld>
</file>

<file path=ppt/slides/slide51.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334851"/>
            <a:ext cx="10972971" cy="5724644"/>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66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66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5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Ước tới lúc hồn con nhẹ nhàng. Muốn cất bước về nơi cao sang. Bay cao vút lên cõi trời quang. Không vương vấn chi nơi trần gian.</a:t>
            </a:r>
            <a:endParaRPr kumimoji="0" lang="vi-VN" sz="6000" b="1" i="0" u="none" strike="noStrike" kern="1200" cap="none" spc="0" normalizeH="0" baseline="0" noProof="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0262935"/>
      </p:ext>
    </p:extLst>
  </p:cSld>
  <p:clrMapOvr>
    <a:masterClrMapping/>
  </p:clrMapOvr>
  <p:transition/>
  <p:timing/>
</p:sld>
</file>

<file path=ppt/slides/slide52.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05136" y="0"/>
            <a:ext cx="11076002" cy="6863417"/>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en-US" sz="8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5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48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Lạy Mẹ, Mẹ Chúa vinh quang, sáng hơn sao Bắc huy hoàng. Mẹ như muôn hoa trên ngàn. Mẹ chiếu ánh sáng trời tươi, dẫn ai lạc bước trên đời.</a:t>
            </a:r>
            <a:endParaRPr kumimoji="0" lang="vi-VN" sz="6000" b="1" i="0" u="none" strike="noStrike" kern="1200" cap="none" spc="0" normalizeH="0" baseline="0" noProof="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57692775"/>
      </p:ext>
    </p:extLst>
  </p:cSld>
  <p:clrMapOvr>
    <a:masterClrMapping/>
  </p:clrMapOvr>
  <p:transition/>
  <p:timing/>
</p:sld>
</file>

<file path=ppt/slides/slide53.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11018" y="373487"/>
            <a:ext cx="11192847" cy="6863417"/>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4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80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en-US" sz="5400" b="1" i="0" u="none" strike="noStrike" kern="1200" cap="none" spc="0" normalizeH="0" baseline="0" noProof="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Đồng tiến Đức Nữ Thiên đàng. Tiếng con ca hát dịu dàng. Dẫu muôn nguy biến trên đường. Tiếng con ca hát không ngừng.</a:t>
            </a:r>
            <a:br>
              <a:rPr kumimoji="0" lang="vi-VN" sz="6000" b="1" i="0" u="none" strike="noStrike" kern="1200" cap="none" spc="0" normalizeH="0" baseline="0" noProof="0">
                <a:ln>
                  <a:noFill/>
                </a:ln>
                <a:solidFill>
                  <a:prstClr val="black"/>
                </a:solidFill>
                <a:effectLst/>
                <a:uLnTx/>
                <a:uFillTx/>
                <a:latin typeface="Verdana" panose="020b0604030504040204" pitchFamily="34" charset="0"/>
                <a:ea typeface="+mn-ea"/>
                <a:cs typeface="+mn-cs"/>
              </a:rPr>
            </a:br>
            <a:endParaRPr kumimoji="0" lang="vi-VN" sz="6000" b="1" i="0" u="none" strike="noStrike" kern="1200" cap="none" spc="0" normalizeH="0" baseline="0" noProof="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50129324"/>
      </p:ext>
    </p:extLst>
  </p:cSld>
  <p:clrMapOvr>
    <a:masterClrMapping/>
  </p:clrMapOvr>
  <p:transition/>
  <p:timing/>
</p:sld>
</file>

<file path=ppt/slides/slide6.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E45C9CD6-1F88-4B1E-29CE-8ED5CFA4F425}"/>
            </a:ext>
          </a:extLst>
        </p:cNvPr>
        <p:cNvGrpSpPr/>
        <p:nvPr/>
      </p:nvGrpSpPr>
      <p:grpSpPr>
        <a:xfrm>
          <a:off x="0" y="0"/>
          <a:ext cx="0" cy="0"/>
        </a:xfrm>
      </p:grpSpPr>
      <p:sp>
        <p:nvSpPr>
          <p:cNvPr id="2" name="Title 1">
            <a:extLst>
              <a:ext uri="{FF2B5EF4-FFF2-40B4-BE49-F238E27FC236}">
                <a16:creationId xmlns:a16="http://schemas.microsoft.com/office/drawing/2014/main" id="{87EB77D6-84A4-8EE4-5B25-A2860D6C5DB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6708D94-BAC2-7352-B28D-967F0B386B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60DBEA1A-2F8E-DB1C-C4EE-366D984C7965}"/>
              </a:ext>
            </a:extLst>
          </p:cNvPr>
          <p:cNvSpPr/>
          <p:nvPr/>
        </p:nvSpPr>
        <p:spPr>
          <a:xfrm>
            <a:off x="769357" y="294625"/>
            <a:ext cx="11178652" cy="517064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Hát lên đi bạn ơi, đây bài ca mới. Chúa Ki-tô Phục Sinh ban tràn sức sống. Cho khắp nhân gian chung tiếng reo vang, muôn khúc hân hoan: lời ngợi ca rộn vang nơi nơi.</a:t>
            </a:r>
          </a:p>
        </p:txBody>
      </p:sp>
    </p:spTree>
    <p:extLst>
      <p:ext uri="{BB962C8B-B14F-4D97-AF65-F5344CB8AC3E}">
        <p14:creationId xmlns:p14="http://schemas.microsoft.com/office/powerpoint/2010/main" val="802195218"/>
      </p:ext>
    </p:extLst>
  </p:cSld>
  <p:clrMapOvr>
    <a:masterClrMapping/>
  </p:clrMapOvr>
  <p:transition/>
  <p:timing/>
</p:sld>
</file>

<file path=ppt/slides/slide7.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8ED4D794-F044-F38C-9D42-75897084F7DB}"/>
            </a:ext>
          </a:extLst>
        </p:cNvPr>
        <p:cNvGrpSpPr/>
        <p:nvPr/>
      </p:nvGrpSpPr>
      <p:grpSpPr>
        <a:xfrm>
          <a:off x="0" y="0"/>
          <a:ext cx="0" cy="0"/>
        </a:xfrm>
      </p:grpSpPr>
      <p:sp>
        <p:nvSpPr>
          <p:cNvPr id="2" name="Title 1">
            <a:extLst>
              <a:ext uri="{FF2B5EF4-FFF2-40B4-BE49-F238E27FC236}">
                <a16:creationId xmlns:a16="http://schemas.microsoft.com/office/drawing/2014/main" id="{B9D74A90-C463-7A64-DAFE-D2E6A5A843B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C2FEDF6-E7AE-2D6F-73F8-AF74F6FAD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30724137-76A6-DA48-3BD2-FFA0D0428A50}"/>
              </a:ext>
            </a:extLst>
          </p:cNvPr>
          <p:cNvSpPr/>
          <p:nvPr/>
        </p:nvSpPr>
        <p:spPr>
          <a:xfrm>
            <a:off x="769357" y="294625"/>
            <a:ext cx="11178652" cy="6017032"/>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Cùng nhịp bước ta đi về Cung Thánh Ngài. Lòng hân hoan sướng vui, miệng ca vang tán dương ân tình Thiên Chúa. Này người hỡi mau lên, ta về Nhà Chúa an vui, cất bước đi trong tiếng reo mừng.</a:t>
            </a:r>
          </a:p>
        </p:txBody>
      </p:sp>
    </p:spTree>
    <p:extLst>
      <p:ext uri="{BB962C8B-B14F-4D97-AF65-F5344CB8AC3E}">
        <p14:creationId xmlns:p14="http://schemas.microsoft.com/office/powerpoint/2010/main" val="2451885201"/>
      </p:ext>
    </p:extLst>
  </p:cSld>
  <p:clrMapOvr>
    <a:masterClrMapping/>
  </p:clrMapOvr>
  <p:transition/>
  <p:timing/>
</p:sld>
</file>

<file path=ppt/slides/slide8.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576D550A-713F-9853-18EA-4D735A644621}"/>
            </a:ext>
          </a:extLst>
        </p:cNvPr>
        <p:cNvGrpSpPr/>
        <p:nvPr/>
      </p:nvGrpSpPr>
      <p:grpSpPr>
        <a:xfrm>
          <a:off x="0" y="0"/>
          <a:ext cx="0" cy="0"/>
        </a:xfrm>
      </p:grpSpPr>
      <p:sp>
        <p:nvSpPr>
          <p:cNvPr id="2" name="Title 1">
            <a:extLst>
              <a:ext uri="{FF2B5EF4-FFF2-40B4-BE49-F238E27FC236}">
                <a16:creationId xmlns:a16="http://schemas.microsoft.com/office/drawing/2014/main" id="{7B7585E9-265F-C65F-D1B2-64DF6F3A70B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07428A60-54EC-41A9-0AB6-81356F2C14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45A22C6D-20D2-7F27-AF01-2057F85F8055}"/>
              </a:ext>
            </a:extLst>
          </p:cNvPr>
          <p:cNvSpPr/>
          <p:nvPr/>
        </p:nvSpPr>
        <p:spPr>
          <a:xfrm>
            <a:off x="769357" y="294625"/>
            <a:ext cx="11178652" cy="5170646"/>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Ánh ban mai bừng lên xua màn tăm tối. Chúa vinh quang Phục Sinh trong ngày tươi mới. Sức sống vươn lên, hoa lá reo vui, chim hót say sưa: lời ngợi ca rộn vang nơi nơi.</a:t>
            </a:r>
          </a:p>
        </p:txBody>
      </p:sp>
    </p:spTree>
    <p:extLst>
      <p:ext uri="{BB962C8B-B14F-4D97-AF65-F5344CB8AC3E}">
        <p14:creationId xmlns:p14="http://schemas.microsoft.com/office/powerpoint/2010/main" val="4278019454"/>
      </p:ext>
    </p:extLst>
  </p:cSld>
  <p:clrMapOvr>
    <a:masterClrMapping/>
  </p:clrMapOvr>
  <p:transition/>
  <p:timing/>
</p:sld>
</file>

<file path=ppt/slides/slide9.xml><?xml version="1.0" encoding="utf-8"?>
<p:sld xmlns:a="http://schemas.openxmlformats.org/drawingml/2006/main" xmlns:r="http://schemas.openxmlformats.org/officeDocument/2006/relationships" xmlns:p14="http://schemas.microsoft.com/office/powerpoint/2010/main" xmlns:a14="http://schemas.microsoft.com/office/drawing/2010/main" xmlns:p15="http://schemas.microsoft.com/office/powerpoint/2012/main" xmlns:p159="http://schemas.microsoft.com/office/powerpoint/2015/09/main" xmlns:p="http://schemas.openxmlformats.org/presentationml/2006/main">
  <p:cSld>
    <p:spTree>
      <p:nvGrpSpPr>
        <p:cNvPr id="1" name="">
          <a:extLst>
            <a:ext uri="{FF2B5EF4-FFF2-40B4-BE49-F238E27FC236}">
              <a16:creationId xmlns:a16="http://schemas.microsoft.com/office/drawing/2014/main" id="{64553E77-CC60-EDF6-FD47-14BBDE89492F}"/>
            </a:ext>
          </a:extLst>
        </p:cNvPr>
        <p:cNvGrpSpPr/>
        <p:nvPr/>
      </p:nvGrpSpPr>
      <p:grpSpPr>
        <a:xfrm>
          <a:off x="0" y="0"/>
          <a:ext cx="0" cy="0"/>
        </a:xfrm>
      </p:grpSpPr>
      <p:sp>
        <p:nvSpPr>
          <p:cNvPr id="2" name="Title 1">
            <a:extLst>
              <a:ext uri="{FF2B5EF4-FFF2-40B4-BE49-F238E27FC236}">
                <a16:creationId xmlns:a16="http://schemas.microsoft.com/office/drawing/2014/main" id="{70CA2F74-68BD-46EE-0F7A-1A34D8BE816A}"/>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18B3955F-BC75-7C23-5EB8-A4EAC3EF2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a:extLst>
              <a:ext uri="{FF2B5EF4-FFF2-40B4-BE49-F238E27FC236}">
                <a16:creationId xmlns:a16="http://schemas.microsoft.com/office/drawing/2014/main" id="{EF1C2CF7-E4D7-50C0-210E-0D9EFBDEAAE6}"/>
              </a:ext>
            </a:extLst>
          </p:cNvPr>
          <p:cNvSpPr/>
          <p:nvPr/>
        </p:nvSpPr>
        <p:spPr>
          <a:xfrm>
            <a:off x="769357" y="294625"/>
            <a:ext cx="11178652" cy="6017032"/>
          </a:xfrm>
          <a:prstGeom prst="rect">
            <a:avLst/>
          </a:prstGeom>
        </p:spPr>
        <p:txBody>
          <a:bodyPr wrap="square">
            <a:spAutoFit/>
          </a:bodyPr>
          <a:lstStyle/>
          <a:p>
            <a:pPr marL="0" marR="0" lvl="0" indent="0" algn="just" defTabSz="914400" rtl="0" eaLnBrk="1" fontAlgn="auto" latinLnBrk="0" hangingPunct="1">
              <a:lnSpc>
                <a:spcPct val="100000"/>
              </a:lnSpc>
              <a:spcBef>
                <a:spcPct val="0"/>
              </a:spcBef>
              <a:spcAft>
                <a:spcPct val="0"/>
              </a:spcAft>
              <a:buClrTx/>
              <a:buSzTx/>
              <a:buFontTx/>
              <a:buNone/>
              <a:defRPr/>
            </a:pPr>
            <a:r>
              <a:rPr kumimoji="0" lang="vi-VN" sz="55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55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Cùng nhịp bước ta đi về Cung Thánh Ngài. Lòng hân hoan sướng vui, miệng ca vang tán dương ân tình Thiên Chúa. Này người hỡi mau lên, ta về Nhà Chúa an vui, cất bước đi trong tiếng reo mừng.</a:t>
            </a:r>
          </a:p>
        </p:txBody>
      </p:sp>
    </p:spTree>
    <p:extLst>
      <p:ext uri="{BB962C8B-B14F-4D97-AF65-F5344CB8AC3E}">
        <p14:creationId xmlns:p14="http://schemas.microsoft.com/office/powerpoint/2010/main" val="3786600826"/>
      </p:ext>
    </p:extLst>
  </p:cSld>
  <p:clrMapOvr>
    <a:masterClrMapping/>
  </p:clrMapOvr>
  <p:transition/>
  <p:timing/>
</p:sld>
</file>

<file path=ppt/tags/tag1.xml><?xml version="1.0" encoding="utf-8"?>
<p:tagLst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_rels/theme2.xml.rels>&#65279;<?xml version="1.0" encoding="utf-8" standalone="yes"?><Relationships xmlns="http://schemas.openxmlformats.org/package/2006/relationships"><Relationship Id="rId1" Type="http://schemas.openxmlformats.org/officeDocument/2006/relationships/image" Target="../media/image2.jpeg" /></Relationships>
</file>

<file path=ppt/theme/_rels/theme3.xml.rels>&#65279;<?xml version="1.0" encoding="utf-8" standalone="yes"?><Relationships xmlns="http://schemas.openxmlformats.org/package/2006/relationships"><Relationship Id="rId1" Type="http://schemas.openxmlformats.org/officeDocument/2006/relationships/image" Target="../media/image2.jpeg" /></Relationships>
</file>

<file path=ppt/theme/_rels/theme4.xml.rels>&#65279;<?xml version="1.0" encoding="utf-8" standalone="yes"?><Relationships xmlns="http://schemas.openxmlformats.org/package/2006/relationships"><Relationship Id="rId1" Type="http://schemas.openxmlformats.org/officeDocument/2006/relationships/image" Target="../media/image2.jpeg" /></Relationships>
</file>

<file path=ppt/theme/_rels/theme5.xml.rels>&#65279;<?xml version="1.0" encoding="utf-8" standalone="yes"?><Relationships xmlns="http://schemas.openxmlformats.org/package/2006/relationships"><Relationship Id="rId1" Type="http://schemas.openxmlformats.org/officeDocument/2006/relationships/image" Target="../media/image2.jpeg" /></Relationships>
</file>

<file path=ppt/theme/_rels/theme6.xml.rels>&#65279;<?xml version="1.0" encoding="utf-8" standalone="yes"?><Relationships xmlns="http://schemas.openxmlformats.org/package/2006/relationships"><Relationship Id="rId1" Type="http://schemas.openxmlformats.org/officeDocument/2006/relationships/image" Target="../media/image2.jpeg" /></Relationships>
</file>

<file path=ppt/theme/theme1.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r:embed="rId1">
            <a:duotone>
              <a:schemeClr val="phClr">
                <a:tint val="95000"/>
              </a:schemeClr>
              <a:schemeClr val="phClr">
                <a:shade val="92000"/>
                <a:satMod val="115000"/>
              </a:schemeClr>
            </a:duotone>
          </a:blip>
          <a:tile tx="0" ty="0" sx="60000" sy="60000" flip="none" algn="tl"/>
        </a:blipFill>
      </a:bgFillStyleLst>
    </a:fmtScheme>
  </a:themeElements>
  <a:objectDefaults/>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r="http://schemas.openxmlformats.org/officeDocument/2006/relationships" xmlns:a="http://schemas.openxmlformats.org/drawingml/2006/main" name="1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r:embed="rId1">
            <a:duotone>
              <a:schemeClr val="phClr">
                <a:tint val="95000"/>
              </a:schemeClr>
              <a:schemeClr val="phClr">
                <a:shade val="92000"/>
                <a:satMod val="115000"/>
              </a:schemeClr>
            </a:duotone>
          </a:blip>
          <a:tile tx="0" ty="0" sx="60000" sy="60000" flip="none" algn="tl"/>
        </a:blipFill>
      </a:bgFillStyleLst>
    </a:fmtScheme>
  </a:themeElements>
  <a:objectDefaults/>
  <a:extLst>
    <a:ext uri="{05A4C25C-085E-4340-85A3-A5531E510DB2}">
      <thm15:themeFamily xmlns:thm15="http://schemas.microsoft.com/office/thememl/2012/main" name="Savon" id="{1306E473-ED32-493B-A2D0-240A757EDD34}" vid="{C20BADFE-D095-436F-9677-9264042809F0}"/>
    </a:ext>
  </a:extLst>
</a:theme>
</file>

<file path=ppt/theme/theme4.xml><?xml version="1.0" encoding="utf-8"?>
<a:theme xmlns:r="http://schemas.openxmlformats.org/officeDocument/2006/relationships" xmlns:a="http://schemas.openxmlformats.org/drawingml/2006/main" name="2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r:embed="rId1">
            <a:duotone>
              <a:schemeClr val="phClr">
                <a:tint val="95000"/>
              </a:schemeClr>
              <a:schemeClr val="phClr">
                <a:shade val="92000"/>
                <a:satMod val="115000"/>
              </a:schemeClr>
            </a:duotone>
          </a:blip>
          <a:tile tx="0" ty="0" sx="60000" sy="60000" flip="none" algn="tl"/>
        </a:blipFill>
      </a:bgFillStyleLst>
    </a:fmtScheme>
  </a:themeElements>
  <a:objectDefaults/>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r="http://schemas.openxmlformats.org/officeDocument/2006/relationships" xmlns:a="http://schemas.openxmlformats.org/drawingml/2006/main" name="3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r:embed="rId1">
            <a:duotone>
              <a:schemeClr val="phClr">
                <a:tint val="95000"/>
              </a:schemeClr>
              <a:schemeClr val="phClr">
                <a:shade val="92000"/>
                <a:satMod val="115000"/>
              </a:schemeClr>
            </a:duotone>
          </a:blip>
          <a:tile tx="0" ty="0" sx="60000" sy="60000" flip="none" algn="tl"/>
        </a:blipFill>
      </a:bgFillStyleLst>
    </a:fmtScheme>
  </a:themeElements>
  <a:objectDefaults/>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r="http://schemas.openxmlformats.org/officeDocument/2006/relationships" xmlns:a="http://schemas.openxmlformats.org/drawingml/2006/main" name="4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Arial"/>
        <a:cs typeface="Arial"/>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r:embed="rId1">
            <a:duotone>
              <a:schemeClr val="phClr">
                <a:tint val="95000"/>
              </a:schemeClr>
              <a:schemeClr val="phClr">
                <a:shade val="92000"/>
                <a:satMod val="115000"/>
              </a:schemeClr>
            </a:duotone>
          </a:blip>
          <a:tile tx="0" ty="0" sx="60000" sy="60000" flip="none" algn="tl"/>
        </a:blipFill>
      </a:bgFillStyleLst>
    </a:fmtScheme>
  </a:themeElements>
  <a:objectDefaults/>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vt="http://schemas.openxmlformats.org/officeDocument/2006/docPropsVTypes" xmlns="http://schemas.openxmlformats.org/officeDocument/2006/extended-properties">
  <Company/>
  <PresentationFormat>Widescreen</PresentationFormat>
  <Paragraphs>49</Paragraphs>
  <Slides>53</Slides>
  <Notes>0</Notes>
  <TotalTime>19</TotalTime>
  <HiddenSlides>0</HiddenSlides>
  <MMClips>0</MMClips>
  <ScaleCrop>0</ScaleCrop>
  <HeadingPairs>
    <vt:vector baseType="variant" size="6">
      <vt:variant>
        <vt:lpstr>Fonts used</vt:lpstr>
      </vt:variant>
      <vt:variant>
        <vt:i4>7</vt:i4>
      </vt:variant>
      <vt:variant>
        <vt:lpstr>Theme</vt:lpstr>
      </vt:variant>
      <vt:variant>
        <vt:i4>1</vt:i4>
      </vt:variant>
      <vt:variant>
        <vt:lpstr>Slide Titles</vt:lpstr>
      </vt:variant>
      <vt:variant>
        <vt:i4>53</vt:i4>
      </vt:variant>
    </vt:vector>
  </HeadingPairs>
  <TitlesOfParts>
    <vt:vector baseType="lpstr" size="61">
      <vt:lpstr>Arial</vt:lpstr>
      <vt:lpstr>Calibri Light</vt:lpstr>
      <vt:lpstr>Calibri</vt:lpstr>
      <vt:lpstr>Century Gothic</vt:lpstr>
      <vt:lpstr>Garamond</vt:lpstr>
      <vt:lpstr>Times New Roman</vt:lpstr>
      <vt:lpstr>Verdana</vt:lpstr>
      <vt:lpstr>Office Theme</vt:lpstr>
      <vt:lpstr>PowerPoint Presentation</vt:lpstr>
      <vt:lpstr>CÙNG NHỊP BƯỚC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ĐÁP CA</vt:lpstr>
      <vt:lpstr>PowerPoint Presentation</vt:lpstr>
      <vt:lpstr>ALLELUIA</vt:lpstr>
      <vt:lpstr>PowerPoint Presentation</vt:lpstr>
      <vt:lpstr>PowerPoint Presentation</vt:lpstr>
      <vt:lpstr>LỄ  DÂNG</vt:lpstr>
      <vt:lpstr>PowerPoint Presentation</vt:lpstr>
      <vt:lpstr>PowerPoint Presentation</vt:lpstr>
      <vt:lpstr>PowerPoint Presentation</vt:lpstr>
      <vt:lpstr>PowerPoint Presentation</vt:lpstr>
      <vt:lpstr>PowerPoint Presentation</vt:lpstr>
      <vt:lpstr>PowerPoint Presentation</vt:lpstr>
      <vt:lpstr>CON LUÔN KHÁT KHAO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 XIN ĐỨC TIN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MẸ CHÚA VINH QUANG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19.1200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asus</dc:creator>
  <cp:lastModifiedBy>Admin</cp:lastModifiedBy>
  <cp:revision>3</cp:revision>
  <dcterms:created xsi:type="dcterms:W3CDTF">2026-08-10T00:53:18Z</dcterms:created>
  <dcterms:modified xsi:type="dcterms:W3CDTF">2026-08-10T09:13:35Z</dcterms:modified>
</cp:coreProperties>
</file>