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708" r:id="rId5"/>
    <p:sldMasterId id="2147483720" r:id="rId6"/>
  </p:sldMasterIdLst>
  <p:sldIdLst>
    <p:sldId id="256" r:id="rId7"/>
    <p:sldId id="257" r:id="rId8"/>
    <p:sldId id="258" r:id="rId9"/>
    <p:sldId id="259" r:id="rId10"/>
    <p:sldId id="260" r:id="rId11"/>
    <p:sldId id="261" r:id="rId12"/>
    <p:sldId id="262" r:id="rId13"/>
    <p:sldId id="323" r:id="rId14"/>
    <p:sldId id="263" r:id="rId15"/>
    <p:sldId id="324" r:id="rId16"/>
    <p:sldId id="265" r:id="rId17"/>
    <p:sldId id="264" r:id="rId18"/>
    <p:sldId id="266" r:id="rId19"/>
    <p:sldId id="311" r:id="rId20"/>
    <p:sldId id="267" r:id="rId21"/>
    <p:sldId id="268" r:id="rId22"/>
    <p:sldId id="269" r:id="rId23"/>
    <p:sldId id="270" r:id="rId24"/>
    <p:sldId id="271" r:id="rId25"/>
    <p:sldId id="272" r:id="rId26"/>
    <p:sldId id="273" r:id="rId27"/>
    <p:sldId id="325"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326" r:id="rId47"/>
    <p:sldId id="316" r:id="rId48"/>
    <p:sldId id="317" r:id="rId49"/>
    <p:sldId id="318" r:id="rId50"/>
    <p:sldId id="319" r:id="rId51"/>
    <p:sldId id="320" r:id="rId52"/>
    <p:sldId id="321" r:id="rId53"/>
    <p:sldId id="322" r:id="rId54"/>
    <p:sldId id="327" r:id="rId55"/>
    <p:sldId id="299" r:id="rId56"/>
    <p:sldId id="300" r:id="rId57"/>
    <p:sldId id="301" r:id="rId58"/>
    <p:sldId id="302" r:id="rId59"/>
    <p:sldId id="303" r:id="rId60"/>
    <p:sldId id="304" r:id="rId61"/>
    <p:sldId id="305" r:id="rId62"/>
    <p:sldId id="306"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8" d="100"/>
          <a:sy n="78" d="100"/>
        </p:scale>
        <p:origin x="45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F53DB63-9E55-4F50-AC37-253D22D7CF47}"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8010D4-FE23-4C56-A31C-7F273250E4E3}" type="slidenum">
              <a:rPr lang="en-US" smtClean="0"/>
              <a:t>‹#›</a:t>
            </a:fld>
            <a:endParaRPr lang="en-US"/>
          </a:p>
        </p:txBody>
      </p:sp>
    </p:spTree>
    <p:extLst>
      <p:ext uri="{BB962C8B-B14F-4D97-AF65-F5344CB8AC3E}">
        <p14:creationId xmlns:p14="http://schemas.microsoft.com/office/powerpoint/2010/main" val="3040098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53DB63-9E55-4F50-AC37-253D22D7CF47}"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8010D4-FE23-4C56-A31C-7F273250E4E3}" type="slidenum">
              <a:rPr lang="en-US" smtClean="0"/>
              <a:t>‹#›</a:t>
            </a:fld>
            <a:endParaRPr lang="en-US"/>
          </a:p>
        </p:txBody>
      </p:sp>
    </p:spTree>
    <p:extLst>
      <p:ext uri="{BB962C8B-B14F-4D97-AF65-F5344CB8AC3E}">
        <p14:creationId xmlns:p14="http://schemas.microsoft.com/office/powerpoint/2010/main" val="1231403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53DB63-9E55-4F50-AC37-253D22D7CF47}"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8010D4-FE23-4C56-A31C-7F273250E4E3}" type="slidenum">
              <a:rPr lang="en-US" smtClean="0"/>
              <a:t>‹#›</a:t>
            </a:fld>
            <a:endParaRPr lang="en-US"/>
          </a:p>
        </p:txBody>
      </p:sp>
    </p:spTree>
    <p:extLst>
      <p:ext uri="{BB962C8B-B14F-4D97-AF65-F5344CB8AC3E}">
        <p14:creationId xmlns:p14="http://schemas.microsoft.com/office/powerpoint/2010/main" val="7418358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9620935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86524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98413075"/>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72505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80025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9955527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464444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81053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53DB63-9E55-4F50-AC37-253D22D7CF47}"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8010D4-FE23-4C56-A31C-7F273250E4E3}" type="slidenum">
              <a:rPr lang="en-US" smtClean="0"/>
              <a:t>‹#›</a:t>
            </a:fld>
            <a:endParaRPr lang="en-US"/>
          </a:p>
        </p:txBody>
      </p:sp>
    </p:spTree>
    <p:extLst>
      <p:ext uri="{BB962C8B-B14F-4D97-AF65-F5344CB8AC3E}">
        <p14:creationId xmlns:p14="http://schemas.microsoft.com/office/powerpoint/2010/main" val="41027495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50477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646843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531172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27481898"/>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426680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9559923"/>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13915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36298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799413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65776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F53DB63-9E55-4F50-AC37-253D22D7CF47}"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8010D4-FE23-4C56-A31C-7F273250E4E3}" type="slidenum">
              <a:rPr lang="en-US" smtClean="0"/>
              <a:t>‹#›</a:t>
            </a:fld>
            <a:endParaRPr lang="en-US"/>
          </a:p>
        </p:txBody>
      </p:sp>
    </p:spTree>
    <p:extLst>
      <p:ext uri="{BB962C8B-B14F-4D97-AF65-F5344CB8AC3E}">
        <p14:creationId xmlns:p14="http://schemas.microsoft.com/office/powerpoint/2010/main" val="19405126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891119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473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554408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530366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49345708"/>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572359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67248594"/>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105566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016835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02396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F53DB63-9E55-4F50-AC37-253D22D7CF47}"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8010D4-FE23-4C56-A31C-7F273250E4E3}" type="slidenum">
              <a:rPr lang="en-US" smtClean="0"/>
              <a:t>‹#›</a:t>
            </a:fld>
            <a:endParaRPr lang="en-US"/>
          </a:p>
        </p:txBody>
      </p:sp>
    </p:spTree>
    <p:extLst>
      <p:ext uri="{BB962C8B-B14F-4D97-AF65-F5344CB8AC3E}">
        <p14:creationId xmlns:p14="http://schemas.microsoft.com/office/powerpoint/2010/main" val="27932773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660515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516614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972875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409969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40477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66437260"/>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431088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29781853"/>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597554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9858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F53DB63-9E55-4F50-AC37-253D22D7CF47}" type="datetimeFigureOut">
              <a:rPr lang="en-US" smtClean="0"/>
              <a:t>8/20/2026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8010D4-FE23-4C56-A31C-7F273250E4E3}" type="slidenum">
              <a:rPr lang="en-US" smtClean="0"/>
              <a:t>‹#›</a:t>
            </a:fld>
            <a:endParaRPr lang="en-US"/>
          </a:p>
        </p:txBody>
      </p:sp>
    </p:spTree>
    <p:extLst>
      <p:ext uri="{BB962C8B-B14F-4D97-AF65-F5344CB8AC3E}">
        <p14:creationId xmlns:p14="http://schemas.microsoft.com/office/powerpoint/2010/main" val="35946031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908318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263563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170394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012216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156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4708560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61513094"/>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286927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850408954"/>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55814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53DB63-9E55-4F50-AC37-253D22D7CF47}" type="datetimeFigureOut">
              <a:rPr lang="en-US" smtClean="0"/>
              <a:t>8/20/2026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8010D4-FE23-4C56-A31C-7F273250E4E3}" type="slidenum">
              <a:rPr lang="en-US" smtClean="0"/>
              <a:t>‹#›</a:t>
            </a:fld>
            <a:endParaRPr lang="en-US"/>
          </a:p>
        </p:txBody>
      </p:sp>
    </p:spTree>
    <p:extLst>
      <p:ext uri="{BB962C8B-B14F-4D97-AF65-F5344CB8AC3E}">
        <p14:creationId xmlns:p14="http://schemas.microsoft.com/office/powerpoint/2010/main" val="32090948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902507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99807212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570472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2677971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364664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885927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35429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53DB63-9E55-4F50-AC37-253D22D7CF47}" type="datetimeFigureOut">
              <a:rPr lang="en-US" smtClean="0"/>
              <a:t>8/20/2026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8010D4-FE23-4C56-A31C-7F273250E4E3}" type="slidenum">
              <a:rPr lang="en-US" smtClean="0"/>
              <a:t>‹#›</a:t>
            </a:fld>
            <a:endParaRPr lang="en-US"/>
          </a:p>
        </p:txBody>
      </p:sp>
    </p:spTree>
    <p:extLst>
      <p:ext uri="{BB962C8B-B14F-4D97-AF65-F5344CB8AC3E}">
        <p14:creationId xmlns:p14="http://schemas.microsoft.com/office/powerpoint/2010/main" val="467261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F53DB63-9E55-4F50-AC37-253D22D7CF47}"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8010D4-FE23-4C56-A31C-7F273250E4E3}" type="slidenum">
              <a:rPr lang="en-US" smtClean="0"/>
              <a:t>‹#›</a:t>
            </a:fld>
            <a:endParaRPr lang="en-US"/>
          </a:p>
        </p:txBody>
      </p:sp>
    </p:spTree>
    <p:extLst>
      <p:ext uri="{BB962C8B-B14F-4D97-AF65-F5344CB8AC3E}">
        <p14:creationId xmlns:p14="http://schemas.microsoft.com/office/powerpoint/2010/main" val="3825165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F53DB63-9E55-4F50-AC37-253D22D7CF47}"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8010D4-FE23-4C56-A31C-7F273250E4E3}" type="slidenum">
              <a:rPr lang="en-US" smtClean="0"/>
              <a:t>‹#›</a:t>
            </a:fld>
            <a:endParaRPr lang="en-US"/>
          </a:p>
        </p:txBody>
      </p:sp>
    </p:spTree>
    <p:extLst>
      <p:ext uri="{BB962C8B-B14F-4D97-AF65-F5344CB8AC3E}">
        <p14:creationId xmlns:p14="http://schemas.microsoft.com/office/powerpoint/2010/main" val="3873676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53DB63-9E55-4F50-AC37-253D22D7CF47}" type="datetimeFigureOut">
              <a:rPr lang="en-US" smtClean="0"/>
              <a:t>8/20/2026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8010D4-FE23-4C56-A31C-7F273250E4E3}" type="slidenum">
              <a:rPr lang="en-US" smtClean="0"/>
              <a:t>‹#›</a:t>
            </a:fld>
            <a:endParaRPr lang="en-US"/>
          </a:p>
        </p:txBody>
      </p:sp>
    </p:spTree>
    <p:extLst>
      <p:ext uri="{BB962C8B-B14F-4D97-AF65-F5344CB8AC3E}">
        <p14:creationId xmlns:p14="http://schemas.microsoft.com/office/powerpoint/2010/main" val="2662462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405994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556537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1975619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8453771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66236276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4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6.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5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5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5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5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5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5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5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Tree>
    <p:extLst>
      <p:ext uri="{BB962C8B-B14F-4D97-AF65-F5344CB8AC3E}">
        <p14:creationId xmlns:p14="http://schemas.microsoft.com/office/powerpoint/2010/main" val="3670265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Tree>
    <p:extLst>
      <p:ext uri="{BB962C8B-B14F-4D97-AF65-F5344CB8AC3E}">
        <p14:creationId xmlns:p14="http://schemas.microsoft.com/office/powerpoint/2010/main" val="211632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70" y="-251717"/>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1" y="2014194"/>
            <a:ext cx="11326530" cy="3589252"/>
          </a:xfrm>
          <a:prstGeom prst="rect">
            <a:avLst/>
          </a:prstGeom>
        </p:spPr>
        <p:txBody>
          <a:bodyPr wrap="square">
            <a:spAutoFit/>
          </a:bodyPr>
          <a:lstStyle/>
          <a:p>
            <a:pPr algn="just" fontAlgn="base">
              <a:lnSpc>
                <a:spcPct val="107000"/>
              </a:lnSpc>
              <a:spcAft>
                <a:spcPts val="1440"/>
              </a:spcAft>
            </a:pPr>
            <a:r>
              <a:rPr lang="en-US" sz="6000" b="1" smtClean="0">
                <a:solidFill>
                  <a:srgbClr val="333333"/>
                </a:solidFill>
                <a:effectLst/>
                <a:latin typeface="Arial" panose="020B0604020202020204" pitchFamily="34" charset="0"/>
                <a:ea typeface="Calibri" panose="020F0502020204030204" pitchFamily="34" charset="0"/>
              </a:rPr>
              <a:t> </a:t>
            </a:r>
            <a:r>
              <a:rPr lang="en-US" sz="7200" b="1">
                <a:solidFill>
                  <a:srgbClr val="333333"/>
                </a:solidFill>
                <a:latin typeface="Arial" panose="020B0604020202020204" pitchFamily="34" charset="0"/>
                <a:ea typeface="Times New Roman" panose="02020603050405020304" pitchFamily="18" charset="0"/>
                <a:cs typeface="Times New Roman" panose="02020603050405020304" pitchFamily="18" charset="0"/>
              </a:rPr>
              <a:t>Lạy Chúa, Thiên Chúa con tôn thờ, linh hồn con luôn khao khát Ngài.</a:t>
            </a:r>
            <a:endParaRPr lang="en-US" sz="60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5612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vi-VN" sz="5400" b="1" smtClean="0">
                <a:solidFill>
                  <a:srgbClr val="FF0000"/>
                </a:solidFill>
                <a:latin typeface="Arial" panose="020B0604020202020204" pitchFamily="34" charset="0"/>
                <a:cs typeface="Arial" panose="020B0604020202020204" pitchFamily="34" charset="0"/>
              </a:rPr>
              <a:t>ALLELUIA</a:t>
            </a:r>
            <a:br>
              <a:rPr lang="vi-VN" sz="5400" b="1" smtClean="0">
                <a:solidFill>
                  <a:srgbClr val="FF0000"/>
                </a:solidFill>
                <a:latin typeface="Arial" panose="020B0604020202020204" pitchFamily="34" charset="0"/>
                <a:cs typeface="Arial" panose="020B0604020202020204" pitchFamily="34" charset="0"/>
              </a:rPr>
            </a:br>
            <a:r>
              <a:rPr lang="vi-VN" sz="2400" b="1" smtClean="0">
                <a:solidFill>
                  <a:srgbClr val="FF0000"/>
                </a:solidFill>
                <a:latin typeface="Arial" panose="020B0604020202020204" pitchFamily="34" charset="0"/>
                <a:cs typeface="Arial" panose="020B0604020202020204" pitchFamily="34" charset="0"/>
              </a:rPr>
              <a:t>lM: huy hoàng</a:t>
            </a:r>
            <a:endParaRPr lang="en-US" sz="2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1520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39" y="894523"/>
            <a:ext cx="11406043" cy="5632311"/>
          </a:xfrm>
          <a:prstGeom prst="rect">
            <a:avLst/>
          </a:prstGeom>
        </p:spPr>
        <p:txBody>
          <a:bodyPr wrap="square">
            <a:spAutoFit/>
          </a:bodyPr>
          <a:lstStyle/>
          <a:p>
            <a:pPr lvl="0" algn="just"/>
            <a:r>
              <a:rPr lang="en-US" sz="6000" b="1" dirty="0">
                <a:solidFill>
                  <a:srgbClr val="333333"/>
                </a:solidFill>
                <a:latin typeface="Arial" panose="020B0604020202020204" pitchFamily="34" charset="0"/>
                <a:ea typeface="Times New Roman" panose="02020603050405020304" pitchFamily="18" charset="0"/>
              </a:rPr>
              <a:t>Xin </a:t>
            </a:r>
            <a:r>
              <a:rPr lang="en-US" sz="6000" b="1" dirty="0" err="1">
                <a:solidFill>
                  <a:srgbClr val="333333"/>
                </a:solidFill>
                <a:latin typeface="Arial" panose="020B0604020202020204" pitchFamily="34" charset="0"/>
                <a:ea typeface="Times New Roman" panose="02020603050405020304" pitchFamily="18" charset="0"/>
              </a:rPr>
              <a:t>Thiên</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Chúa</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là</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Thân</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Phụ</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Đức</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Giêsu</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Kitô</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Chúa</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chúng</a:t>
            </a:r>
            <a:r>
              <a:rPr lang="en-US" sz="6000" b="1" dirty="0">
                <a:solidFill>
                  <a:srgbClr val="333333"/>
                </a:solidFill>
                <a:latin typeface="Arial" panose="020B0604020202020204" pitchFamily="34" charset="0"/>
                <a:ea typeface="Times New Roman" panose="02020603050405020304" pitchFamily="18" charset="0"/>
              </a:rPr>
              <a:t> ta, </a:t>
            </a:r>
            <a:r>
              <a:rPr lang="en-US" sz="6000" b="1" dirty="0" err="1">
                <a:solidFill>
                  <a:srgbClr val="333333"/>
                </a:solidFill>
                <a:latin typeface="Arial" panose="020B0604020202020204" pitchFamily="34" charset="0"/>
                <a:ea typeface="Times New Roman" panose="02020603050405020304" pitchFamily="18" charset="0"/>
              </a:rPr>
              <a:t>soi</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mắt</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tâm</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hồn</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chúng</a:t>
            </a:r>
            <a:r>
              <a:rPr lang="en-US" sz="6000" b="1" dirty="0">
                <a:solidFill>
                  <a:srgbClr val="333333"/>
                </a:solidFill>
                <a:latin typeface="Arial" panose="020B0604020202020204" pitchFamily="34" charset="0"/>
                <a:ea typeface="Times New Roman" panose="02020603050405020304" pitchFamily="18" charset="0"/>
              </a:rPr>
              <a:t> ta, </a:t>
            </a:r>
            <a:r>
              <a:rPr lang="en-US" sz="6000" b="1" dirty="0" err="1">
                <a:solidFill>
                  <a:srgbClr val="333333"/>
                </a:solidFill>
                <a:latin typeface="Arial" panose="020B0604020202020204" pitchFamily="34" charset="0"/>
                <a:ea typeface="Times New Roman" panose="02020603050405020304" pitchFamily="18" charset="0"/>
              </a:rPr>
              <a:t>cho</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chúng</a:t>
            </a:r>
            <a:r>
              <a:rPr lang="en-US" sz="6000" b="1" dirty="0">
                <a:solidFill>
                  <a:srgbClr val="333333"/>
                </a:solidFill>
                <a:latin typeface="Arial" panose="020B0604020202020204" pitchFamily="34" charset="0"/>
                <a:ea typeface="Times New Roman" panose="02020603050405020304" pitchFamily="18" charset="0"/>
              </a:rPr>
              <a:t> ta </a:t>
            </a:r>
            <a:r>
              <a:rPr lang="en-US" sz="6000" b="1" dirty="0" err="1">
                <a:solidFill>
                  <a:srgbClr val="333333"/>
                </a:solidFill>
                <a:latin typeface="Arial" panose="020B0604020202020204" pitchFamily="34" charset="0"/>
                <a:ea typeface="Times New Roman" panose="02020603050405020304" pitchFamily="18" charset="0"/>
              </a:rPr>
              <a:t>nhận</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rõ</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đâu</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là</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niềm</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hy</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vọng</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mà</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ơn</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Ngài</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kêu</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gọi</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mang</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lại</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cho</a:t>
            </a:r>
            <a:r>
              <a:rPr lang="en-US" sz="6000" b="1" dirty="0">
                <a:solidFill>
                  <a:srgbClr val="333333"/>
                </a:solidFill>
                <a:latin typeface="Arial" panose="020B0604020202020204" pitchFamily="34" charset="0"/>
                <a:ea typeface="Times New Roman" panose="02020603050405020304" pitchFamily="18" charset="0"/>
              </a:rPr>
              <a:t> </a:t>
            </a:r>
            <a:r>
              <a:rPr lang="en-US" sz="6000" b="1" dirty="0" err="1">
                <a:solidFill>
                  <a:srgbClr val="333333"/>
                </a:solidFill>
                <a:latin typeface="Arial" panose="020B0604020202020204" pitchFamily="34" charset="0"/>
                <a:ea typeface="Times New Roman" panose="02020603050405020304" pitchFamily="18" charset="0"/>
              </a:rPr>
              <a:t>chúng</a:t>
            </a:r>
            <a:r>
              <a:rPr lang="en-US" sz="6000" b="1" dirty="0">
                <a:solidFill>
                  <a:srgbClr val="333333"/>
                </a:solidFill>
                <a:latin typeface="Arial" panose="020B0604020202020204" pitchFamily="34" charset="0"/>
                <a:ea typeface="Times New Roman" panose="02020603050405020304" pitchFamily="18" charset="0"/>
              </a:rPr>
              <a:t> ta.</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ndParaRPr>
          </a:p>
        </p:txBody>
      </p:sp>
    </p:spTree>
    <p:extLst>
      <p:ext uri="{BB962C8B-B14F-4D97-AF65-F5344CB8AC3E}">
        <p14:creationId xmlns:p14="http://schemas.microsoft.com/office/powerpoint/2010/main" val="13981771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vi-VN" sz="5400" b="1">
                <a:solidFill>
                  <a:srgbClr val="FF0000"/>
                </a:solidFill>
                <a:latin typeface="Arial" panose="020B0604020202020204" pitchFamily="34" charset="0"/>
                <a:cs typeface="Arial" panose="020B0604020202020204" pitchFamily="34" charset="0"/>
              </a:rPr>
              <a:t>Bước vào cung thánh</a:t>
            </a:r>
            <a:endParaRPr lang="en-US" sz="4800" b="1" dirty="0">
              <a:solidFill>
                <a:srgbClr val="FF0000"/>
              </a:solidFill>
              <a:latin typeface="Arial" panose="020B0604020202020204" pitchFamily="34" charset="0"/>
              <a:cs typeface="Arial" panose="020B0604020202020204" pitchFamily="34" charset="0"/>
            </a:endParaRPr>
          </a:p>
        </p:txBody>
      </p:sp>
      <p:pic>
        <p:nvPicPr>
          <p:cNvPr id="1028" name="Picture 4" descr="Hình ảnh Ghim câu chuyệ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8621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a:solidFill>
                  <a:srgbClr val="FF0000"/>
                </a:solidFill>
                <a:latin typeface="Arial" panose="020B0604020202020204" pitchFamily="34" charset="0"/>
                <a:cs typeface="Arial" panose="020B0604020202020204" pitchFamily="34" charset="0"/>
              </a:rPr>
              <a:t>Dâng về Ngài</a:t>
            </a:r>
            <a:endParaRPr lang="en-US" sz="4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03982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627864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7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67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Đời cần lao sớm tối âu lo, cầu mong sao gió thuận mưa hòa, để từng cây lúa lớn lên mau, trổ muôn bông ngạt ngào hương mới. </a:t>
            </a:r>
            <a:endParaRPr kumimoji="0" lang="vi-VN" sz="67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82149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09370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Dâng lên Chúa khó nhọc đời con, bao mưa nắng đẫm giọt mồ hôi, và đôi môi héo hon dâng lời tha thiết nguyện cầu.</a:t>
            </a:r>
            <a:endParaRPr kumimoji="0" lang="vi-VN" sz="6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69651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609397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Dâng về Ngài niềm tin thắm thiết một lòng, dù đời bao nhiêu trái ngang. Dâng về Ngài tình yêu đắm đuối mặn nồng, mặc bao mưa giông bão bùng.</a:t>
            </a:r>
            <a:endParaRPr kumimoji="0" lang="vi-VN" sz="6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28360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609397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Giọt rượu nho tinh khiết muôn hoa, nồng hương thơm khắp miền xa gần, lòng thành con dâng trước thiên nhan, nguyện xin thương đoái nhận của lễ. </a:t>
            </a:r>
            <a:endParaRPr kumimoji="0" lang="vi-VN" sz="6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09406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vi-VN" sz="5400" b="1">
                <a:solidFill>
                  <a:srgbClr val="FF0000"/>
                </a:solidFill>
                <a:latin typeface="Arial" panose="020B0604020202020204" pitchFamily="34" charset="0"/>
                <a:cs typeface="Arial" panose="020B0604020202020204" pitchFamily="34" charset="0"/>
              </a:rPr>
              <a:t>Bước vào cung thánh</a:t>
            </a:r>
            <a:endParaRPr lang="en-US" sz="4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5089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09370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Như men muối thắm vào đời chung, như ánh nến sáng niềm tin yêu, này lòng con Chúa ơi, xin hòa tan với bánh rượu.</a:t>
            </a:r>
            <a:endParaRPr kumimoji="0" lang="vi-VN" sz="6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22679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609397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Dâng về Ngài niềm tin thắm thiết một lòng, dù đời bao nhiêu trái ngang. Dâng về Ngài tình yêu đắm đuối mặn nồng, mặc bao mưa giông bão bùng.</a:t>
            </a:r>
            <a:endParaRPr kumimoji="0" lang="vi-VN" sz="65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11862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Tree>
    <p:extLst>
      <p:ext uri="{BB962C8B-B14F-4D97-AF65-F5344CB8AC3E}">
        <p14:creationId xmlns:p14="http://schemas.microsoft.com/office/powerpoint/2010/main" val="3518226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dirty="0">
                <a:solidFill>
                  <a:srgbClr val="FF0000"/>
                </a:solidFill>
                <a:latin typeface="Arial" panose="020B0604020202020204" pitchFamily="34" charset="0"/>
                <a:cs typeface="Arial" panose="020B0604020202020204" pitchFamily="34" charset="0"/>
              </a:rPr>
              <a:t>Chúa </a:t>
            </a:r>
            <a:r>
              <a:rPr lang="en-US" sz="6000" b="1" dirty="0" err="1">
                <a:solidFill>
                  <a:srgbClr val="FF0000"/>
                </a:solidFill>
                <a:latin typeface="Arial" panose="020B0604020202020204" pitchFamily="34" charset="0"/>
                <a:cs typeface="Arial" panose="020B0604020202020204" pitchFamily="34" charset="0"/>
              </a:rPr>
              <a:t>là</a:t>
            </a:r>
            <a:r>
              <a:rPr lang="en-US" sz="6000" b="1" dirty="0">
                <a:solidFill>
                  <a:srgbClr val="FF0000"/>
                </a:solidFill>
                <a:latin typeface="Arial" panose="020B0604020202020204" pitchFamily="34" charset="0"/>
                <a:cs typeface="Arial" panose="020B0604020202020204" pitchFamily="34" charset="0"/>
              </a:rPr>
              <a:t> </a:t>
            </a:r>
            <a:r>
              <a:rPr lang="en-US" sz="6000" b="1" dirty="0" err="1">
                <a:solidFill>
                  <a:srgbClr val="FF0000"/>
                </a:solidFill>
                <a:latin typeface="Arial" panose="020B0604020202020204" pitchFamily="34" charset="0"/>
                <a:cs typeface="Arial" panose="020B0604020202020204" pitchFamily="34" charset="0"/>
              </a:rPr>
              <a:t>tình</a:t>
            </a:r>
            <a:r>
              <a:rPr lang="en-US" sz="6000" b="1" dirty="0">
                <a:solidFill>
                  <a:srgbClr val="FF0000"/>
                </a:solidFill>
                <a:latin typeface="Arial" panose="020B0604020202020204" pitchFamily="34" charset="0"/>
                <a:cs typeface="Arial" panose="020B0604020202020204" pitchFamily="34" charset="0"/>
              </a:rPr>
              <a:t> </a:t>
            </a:r>
            <a:r>
              <a:rPr lang="en-US" sz="6000" b="1" dirty="0" err="1">
                <a:solidFill>
                  <a:srgbClr val="FF0000"/>
                </a:solidFill>
                <a:latin typeface="Arial" panose="020B0604020202020204" pitchFamily="34" charset="0"/>
                <a:cs typeface="Arial" panose="020B0604020202020204" pitchFamily="34" charset="0"/>
              </a:rPr>
              <a:t>yêu</a:t>
            </a:r>
            <a:endParaRPr lang="en-US" sz="4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02498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C5734-6AD4-0789-9BDA-CFACD2F3F5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A531F6-AE59-E2D9-4955-7D3AF2B32208}"/>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F2561936-9CCF-5C13-5388-BA022F6E31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DB3DD453-EFE9-2D8E-C465-E9F148CB0C21}"/>
              </a:ext>
            </a:extLst>
          </p:cNvPr>
          <p:cNvSpPr/>
          <p:nvPr/>
        </p:nvSpPr>
        <p:spPr>
          <a:xfrm>
            <a:off x="451340" y="302359"/>
            <a:ext cx="11283460" cy="378565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Chúa là tình yêu cao vời trên ngàn mây xanh ấm lòng cho người lữ hành Chúa là tình yêu.</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4085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B87C3-339E-E3EC-17FF-6339E0EC45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54302D-C5BD-A8D6-6A3B-B8E74A12D11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0BEB9F7-FF8B-32F7-2F27-34DAB5B501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761E31FF-BFD1-221D-1BC6-BBA6D60674EE}"/>
              </a:ext>
            </a:extLst>
          </p:cNvPr>
          <p:cNvSpPr/>
          <p:nvPr/>
        </p:nvSpPr>
        <p:spPr>
          <a:xfrm>
            <a:off x="451340" y="302359"/>
            <a:ext cx="11283460" cy="470898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Trên đường đời lâu dài cho mưa nắng sờn vai. Ôi Chúa là tình yêu thì con vui bước bên Người.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762576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D49DD-21C1-18A1-79A5-5C344AA851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676EFE-8EA8-9930-E37D-C6A38D8DABD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B9F03EC-3267-1B02-D06F-5E19D2B7BE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6A73ED80-165A-911C-B427-CA670AD3B4B4}"/>
              </a:ext>
            </a:extLst>
          </p:cNvPr>
          <p:cNvSpPr/>
          <p:nvPr/>
        </p:nvSpPr>
        <p:spPr>
          <a:xfrm>
            <a:off x="451340" y="302359"/>
            <a:ext cx="11283460" cy="378565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Chúa là tình yêu cao vời trên ngàn mây xanh ấm lòng cho người lữ hành Chúa là tình yêu.</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627015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3E359-11F1-F18E-2D9B-77448F455E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D455A1-F966-978B-BC5D-4D12647BD0E1}"/>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AC06165D-26C4-8EE5-B4EB-D9652EE33B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6078AB76-077B-51BB-D881-0A5243D09F45}"/>
              </a:ext>
            </a:extLst>
          </p:cNvPr>
          <p:cNvSpPr/>
          <p:nvPr/>
        </p:nvSpPr>
        <p:spPr>
          <a:xfrm>
            <a:off x="451340" y="302359"/>
            <a:ext cx="11283460"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Như đồng tử mắt Người thương bên đỡ đời con. Ôi Chúa là tình yêu ngày đêm ủ ấp dắt dìu.</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33579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0B060-DCF4-1DD9-02C7-A3E9499649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935290-5C6E-F484-9097-38043B01AC8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ACA3B871-5E18-141A-E5ED-F327BC820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775DB578-E1A8-C029-A216-AFAF8D95AF63}"/>
              </a:ext>
            </a:extLst>
          </p:cNvPr>
          <p:cNvSpPr/>
          <p:nvPr/>
        </p:nvSpPr>
        <p:spPr>
          <a:xfrm>
            <a:off x="451340" y="302359"/>
            <a:ext cx="11283460" cy="378565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Chúa là tình yêu cao vời trên ngàn mây xanh ấm lòng cho người lữ hành Chúa là tình yêu.</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7373159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C0DAA-2178-E694-E275-015390C9C9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97DC5E-37CE-0064-87A6-711D07DAFE78}"/>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0151F50-CB05-478E-D166-8E1597C434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2FFE791E-A3E0-26DB-AD24-58BB00D79DBD}"/>
              </a:ext>
            </a:extLst>
          </p:cNvPr>
          <p:cNvSpPr/>
          <p:nvPr/>
        </p:nvSpPr>
        <p:spPr>
          <a:xfrm>
            <a:off x="451340" y="302359"/>
            <a:ext cx="11283460"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Như phượng hoàng bay lượn giương đôi cánh ủ con. Ôi Chúa là tình yêu chở che con những đêm ngày.</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37341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53997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9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Bước vào cung thánh với lời ca ngợi. Dâng lời ca ngợi làm sinh lễ. Con sẽ nâng chén cứu độ và con kêu cầu Danh Chúa con sẽ dâng lời kinh cảm tạ lòng Chúa xót thương. </a:t>
            </a:r>
            <a:endParaRPr kumimoji="0" lang="vi-VN" sz="59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758621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1F95F-F5DC-194D-34B4-F90D4D87E8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52B2D4-A643-3C5C-F3BE-499FD6540D6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61D681D7-8A2C-97F3-2048-3A445A19E0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2F00A70C-D218-FB94-AD6E-85CC2B56EF4B}"/>
              </a:ext>
            </a:extLst>
          </p:cNvPr>
          <p:cNvSpPr/>
          <p:nvPr/>
        </p:nvSpPr>
        <p:spPr>
          <a:xfrm>
            <a:off x="451340" y="302359"/>
            <a:ext cx="11283460" cy="378565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Chúa là tình yêu cao vời trên ngàn mây xanh ấm lòng cho người lữ hành Chúa là tình yêu.</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533344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67E62-94B5-46E2-923A-B7E11C106F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275558-F56D-4CE8-C74B-0CF03FF800C9}"/>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F60F0928-03CC-63C0-4315-8A3275569B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33B926EF-DA70-32D4-B67C-8D2E81A390B3}"/>
              </a:ext>
            </a:extLst>
          </p:cNvPr>
          <p:cNvSpPr/>
          <p:nvPr/>
        </p:nvSpPr>
        <p:spPr>
          <a:xfrm>
            <a:off x="451340" y="302359"/>
            <a:ext cx="11283460"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4.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Như mùa xuân trong lòng luôn có Chúa cùng con. Như ánh lửa đêm đông, đời con vui sống trong Người.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540084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607AE-1C75-854D-6252-9D4EB26427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336D58-4A15-F5F7-1CFD-7E78FC8CEF6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1E6A8D3-8291-55FA-EBB9-E20293BAB6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652540EB-720B-89B6-881F-BB1C56F6B86E}"/>
              </a:ext>
            </a:extLst>
          </p:cNvPr>
          <p:cNvSpPr/>
          <p:nvPr/>
        </p:nvSpPr>
        <p:spPr>
          <a:xfrm>
            <a:off x="451340" y="302359"/>
            <a:ext cx="11283460" cy="378565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Chúa là tình yêu cao vời trên ngàn mây xanh ấm lòng cho người lữ hành Chúa là tình yêu.</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6348595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9B6B2-4D26-7C79-F39B-D11B7DBCFD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F2648-D71F-FCAD-1A91-142B03E3928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E8F961A7-B062-82DA-D10C-94108A535D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8412F8A1-0CF6-621F-453D-34BD30014D59}"/>
              </a:ext>
            </a:extLst>
          </p:cNvPr>
          <p:cNvSpPr/>
          <p:nvPr/>
        </p:nvSpPr>
        <p:spPr>
          <a:xfrm>
            <a:off x="451340" y="302359"/>
            <a:ext cx="11283460"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5.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Dù bọn quân ác thù luôn giăng bẫy hại con. Nhưng Chúa là tình yêu thì con kinh hãi nỗi gì.</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585161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4366C-6D5B-8C87-1AC6-7D040EEEDC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7FDACC-54B7-63B8-EACF-748C67C86F6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27E4FB85-6C5F-F65D-E221-D7EA1F00CA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768946E5-D831-D145-6C02-A393658DEF9E}"/>
              </a:ext>
            </a:extLst>
          </p:cNvPr>
          <p:cNvSpPr/>
          <p:nvPr/>
        </p:nvSpPr>
        <p:spPr>
          <a:xfrm>
            <a:off x="451340" y="302359"/>
            <a:ext cx="11283460" cy="378565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Chúa là tình yêu cao vời trên ngàn mây xanh ấm lòng cho người lữ hành Chúa là tình yêu.</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124290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6FF64-8626-9DBF-B4A1-8A25568F3E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931B0B-7526-EC57-3EBB-586E24F6941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659DDE04-43FF-3A68-7B01-099F622D84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50EA4189-586A-3E53-284B-7F15662136FC}"/>
              </a:ext>
            </a:extLst>
          </p:cNvPr>
          <p:cNvSpPr/>
          <p:nvPr/>
        </p:nvSpPr>
        <p:spPr>
          <a:xfrm>
            <a:off x="451340" y="302359"/>
            <a:ext cx="11283460"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6.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Này thành trì vững bền luôn có Chúa ở bên. Ôi Chúa là kiên vững thì con chiến đấu đến cùng.</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674481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EF5AE-FF0F-EE86-75F2-0972C4EBB7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4D4788-9C7C-2A55-83C6-8AF79D32C14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E7E06344-DABF-5130-45C0-A4A75EC9DD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1BD50B05-5815-172A-EEB7-A37D0C6BD35C}"/>
              </a:ext>
            </a:extLst>
          </p:cNvPr>
          <p:cNvSpPr/>
          <p:nvPr/>
        </p:nvSpPr>
        <p:spPr>
          <a:xfrm>
            <a:off x="451340" y="302359"/>
            <a:ext cx="11283460" cy="378565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Chúa là tình yêu cao vời trên ngàn mây xanh ấm lòng cho người lữ hành Chúa là tình yêu.</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585945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908EA-8669-CE9D-9E5A-C2634B62D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63147F-1FAA-D117-422F-8717E0E690F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C10B730-FA52-DF5D-4682-33C52A9B99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73228A18-90A9-007A-5214-78A669839CFC}"/>
              </a:ext>
            </a:extLst>
          </p:cNvPr>
          <p:cNvSpPr/>
          <p:nvPr/>
        </p:nvSpPr>
        <p:spPr>
          <a:xfrm>
            <a:off x="451340" y="302359"/>
            <a:ext cx="11283460"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7.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Người dạy con chính luật thương yêu chết vì yêu. Như Chúa đã yêu thương. Này con yêu mến mọi người.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42657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15847-200C-2E5D-E967-5BBD61A0C7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1E4795-8D1C-35E2-169A-04131A4E0FC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1D967DA-7873-4B6B-EEC0-5F8811BC55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D990727F-7767-6AB9-9F52-B3EA8AE95B97}"/>
              </a:ext>
            </a:extLst>
          </p:cNvPr>
          <p:cNvSpPr/>
          <p:nvPr/>
        </p:nvSpPr>
        <p:spPr>
          <a:xfrm>
            <a:off x="451340" y="302359"/>
            <a:ext cx="11283460" cy="378565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Chúa là tình yêu cao vời trên ngàn mây xanh ấm lòng cho người lữ hành Chúa là tình yêu.</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864596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B890D-1B29-0A98-686A-CD6B6EA4FA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4A3111-130C-B24C-5EF5-E518FEC7B505}"/>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EB4C2306-A6D5-27BF-C450-6ABD24ECCF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7EB9C298-576A-1AFE-87B3-D76DCDB91909}"/>
              </a:ext>
            </a:extLst>
          </p:cNvPr>
          <p:cNvSpPr/>
          <p:nvPr/>
        </p:nvSpPr>
        <p:spPr>
          <a:xfrm>
            <a:off x="451340" y="302359"/>
            <a:ext cx="11283460" cy="286232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8.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Vì tình yêu ban nhiều cho ai đã vì yêu. Tô thắm đời mai sau giờ đây con chết cho đời.</a:t>
            </a:r>
          </a:p>
        </p:txBody>
      </p:sp>
    </p:spTree>
    <p:extLst>
      <p:ext uri="{BB962C8B-B14F-4D97-AF65-F5344CB8AC3E}">
        <p14:creationId xmlns:p14="http://schemas.microsoft.com/office/powerpoint/2010/main" val="2559036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Hãy dâng khúc ca vui lên trước Nhan Vua Trời. Vì tình Người luôn tín trung ngàn năm vững tựa sông núi. Xin dâng lời ca mừng với muôn nhạc khúc tưng bừng.</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385062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D0321-7669-C083-964E-80FB3B6AB3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FBF2A7-9D18-58C2-0099-250553852CC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1B60E11-19E6-7179-E8B7-BA625EF7C3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6EEFA3BA-C68A-3A9C-C49E-09C273E6D596}"/>
              </a:ext>
            </a:extLst>
          </p:cNvPr>
          <p:cNvSpPr/>
          <p:nvPr/>
        </p:nvSpPr>
        <p:spPr>
          <a:xfrm>
            <a:off x="451340" y="302359"/>
            <a:ext cx="11283460" cy="378565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Chúa là tình yêu cao vời trên ngàn mây xanh ấm lòng cho người lữ hành Chúa là tình yêu.</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3381259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Tree>
    <p:extLst>
      <p:ext uri="{BB962C8B-B14F-4D97-AF65-F5344CB8AC3E}">
        <p14:creationId xmlns:p14="http://schemas.microsoft.com/office/powerpoint/2010/main" val="15913604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dirty="0">
                <a:solidFill>
                  <a:srgbClr val="FF0000"/>
                </a:solidFill>
                <a:latin typeface="Arial" panose="020B0604020202020204" pitchFamily="34" charset="0"/>
                <a:cs typeface="Arial" panose="020B0604020202020204" pitchFamily="34" charset="0"/>
              </a:rPr>
              <a:t>NẾU MUỐN THEO NGÀI</a:t>
            </a:r>
          </a:p>
        </p:txBody>
      </p:sp>
    </p:spTree>
    <p:extLst>
      <p:ext uri="{BB962C8B-B14F-4D97-AF65-F5344CB8AC3E}">
        <p14:creationId xmlns:p14="http://schemas.microsoft.com/office/powerpoint/2010/main" val="27526861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318053"/>
            <a:ext cx="11319264" cy="635699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5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5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Nếu</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muốn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Thầy</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phải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bỏ</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mình</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thập</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Nếu</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muốn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Thầy</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phải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thực</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ý Cha.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Nếu</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muốn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Thầy</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đừng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ý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riêng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Nếu</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muốn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Thầy</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phải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thập</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mỗi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ngày</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58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139651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334851"/>
            <a:ext cx="11190896" cy="627864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7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ai hy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sinh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được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sự</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Đấng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Phục Sinh.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được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lãi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thế</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gian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mà</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thiệt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được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lợi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644308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8" y="283335"/>
            <a:ext cx="10984834" cy="655564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a:t>
            </a:r>
            <a:r>
              <a:rPr kumimoji="0" lang="vi-VN" sz="5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Cất</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bước</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đường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gai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góc</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Cất</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bước</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ngày</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luôn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dấn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thân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Cất</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bước</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quên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bản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thân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Cất</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bước</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quên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hạnh</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phúc</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riêng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mình</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58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602614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E0267-B99B-984E-0EE6-FB30CA0456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C7234F-CE23-ED8F-CCAF-CAC25E81B5B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018A3A1-BAE6-DCCF-9234-C7FEC5901E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3473C499-213E-6F6B-D728-E1438E8A5F53}"/>
              </a:ext>
            </a:extLst>
          </p:cNvPr>
          <p:cNvSpPr/>
          <p:nvPr/>
        </p:nvSpPr>
        <p:spPr>
          <a:xfrm>
            <a:off x="438727" y="334851"/>
            <a:ext cx="11190896" cy="627864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7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ai hy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sinh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được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sự</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Đấng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Phục Sinh.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được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lãi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thế</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gian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mà</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thiệt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được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lợi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456908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334851"/>
            <a:ext cx="11190896" cy="634019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a:t>
            </a:r>
            <a:r>
              <a:rPr kumimoji="0" lang="vi-VN" sz="5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bước</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dặn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lòng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đường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gian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khó</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bước</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theo</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Ngài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nhủ</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lòng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không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thối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trung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thành</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dù</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đường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khó</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khăn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Sẽ</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thiên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thần</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đợi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hưởng</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phúc</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Quê</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5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Trời</a:t>
            </a:r>
            <a:r>
              <a:rPr kumimoji="0" lang="en-US" sz="5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58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023562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AF2AF-D2E1-2DF1-BF4F-B379C99842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FDDDF0-4390-08F5-9223-8136B8BAAFD9}"/>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251FDC4E-2EDB-38D4-89F5-4F5BC7F018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7583D2EE-36A3-9B85-B4FC-8B7FAB3E0556}"/>
              </a:ext>
            </a:extLst>
          </p:cNvPr>
          <p:cNvSpPr/>
          <p:nvPr/>
        </p:nvSpPr>
        <p:spPr>
          <a:xfrm>
            <a:off x="438727" y="334851"/>
            <a:ext cx="11190896" cy="627864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7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ai hy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sinh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được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sự</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Đấng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Phục Sinh.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được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lãi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thế</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gian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mà</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thiệt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được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lợi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160928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Tree>
    <p:extLst>
      <p:ext uri="{BB962C8B-B14F-4D97-AF65-F5344CB8AC3E}">
        <p14:creationId xmlns:p14="http://schemas.microsoft.com/office/powerpoint/2010/main" val="85248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53997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9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Bước vào cung thánh với lời ca ngợi. Dâng lời ca ngợi làm sinh lễ. Con sẽ nâng chén cứu độ và con kêu cầu Danh Chúa con sẽ dâng lời kinh cảm tạ lòng Chúa xót thương. </a:t>
            </a:r>
            <a:endParaRPr kumimoji="0" lang="vi-VN" sz="59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954936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a:solidFill>
                  <a:srgbClr val="FF0000"/>
                </a:solidFill>
                <a:latin typeface="Arial" panose="020B0604020202020204" pitchFamily="34" charset="0"/>
                <a:cs typeface="Arial" panose="020B0604020202020204" pitchFamily="34" charset="0"/>
              </a:rPr>
              <a:t>Cầu Mẹ thương</a:t>
            </a:r>
            <a:br>
              <a:rPr lang="en-US" sz="6000" b="1">
                <a:solidFill>
                  <a:srgbClr val="FF0000"/>
                </a:solidFill>
                <a:latin typeface="Arial" panose="020B0604020202020204" pitchFamily="34" charset="0"/>
                <a:cs typeface="Arial" panose="020B0604020202020204" pitchFamily="34" charset="0"/>
              </a:rPr>
            </a:br>
            <a:r>
              <a:rPr lang="en-US" sz="6000" b="1">
                <a:solidFill>
                  <a:srgbClr val="FF0000"/>
                </a:solidFill>
                <a:latin typeface="Arial" panose="020B0604020202020204" pitchFamily="34" charset="0"/>
                <a:cs typeface="Arial" panose="020B0604020202020204" pitchFamily="34" charset="0"/>
              </a:rPr>
              <a:t>xứ đạo con</a:t>
            </a:r>
            <a:endParaRPr lang="en-US" sz="4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83461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81697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2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Xin Mẹ thương gìn giữ xứ đạo con, ban ơn an bình gia đình hạnh phúc. Xin Mẹ thương dìu dắt xứ đạo con, đoàn kết yêu thương nên chứng nhân Tin Mừng. </a:t>
            </a:r>
            <a:endParaRPr kumimoji="0" lang="vi-VN" sz="6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950472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14EBC-85C5-9AD4-5D61-DA77CF7765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DAC39D-2DA7-34A1-C877-4AC9AB69F556}"/>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EF16F98A-9A6A-B766-CFDF-AE7F681D66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DE82DED3-839E-B13D-5D33-0E485310B631}"/>
              </a:ext>
            </a:extLst>
          </p:cNvPr>
          <p:cNvSpPr/>
          <p:nvPr/>
        </p:nvSpPr>
        <p:spPr>
          <a:xfrm>
            <a:off x="451340" y="302359"/>
            <a:ext cx="11087865" cy="634019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Với tình Mẹ thương con bước đi vào đời, đem tình yêu thương Thiên Chúa đến mọi nơi. Cho dù gian nan sầu thương đang ngập lối, có Mẹ chở che con vững tin trong đời. </a:t>
            </a:r>
            <a:endParaRPr kumimoji="0" lang="vi-VN" sz="5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915244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BD555-C53D-21CB-2156-B76F22167D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151A9B-21AD-F274-9069-7E191D66072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399A82C5-2E7C-11CD-D2B6-238C934AC6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D7A5C435-7A62-C487-CA5F-D5C607C7907C}"/>
              </a:ext>
            </a:extLst>
          </p:cNvPr>
          <p:cNvSpPr/>
          <p:nvPr/>
        </p:nvSpPr>
        <p:spPr>
          <a:xfrm>
            <a:off x="451340" y="302359"/>
            <a:ext cx="11087865" cy="581697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2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Xin Mẹ thương gìn giữ xứ đạo con, ban ơn an bình gia đình hạnh phúc. Xin Mẹ thương dìu dắt xứ đạo con, đoàn kết yêu thương nên chứng nhân Tin Mừng. </a:t>
            </a:r>
            <a:endParaRPr kumimoji="0" lang="vi-VN" sz="6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147890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04AC7-3A39-6120-FE6E-3F7555ECA5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00DD8C-0D2B-D0C4-C00D-30ED9545EA29}"/>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2CE2721-1BF4-7EBC-0D0F-C4464E186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529A88D6-2F83-D9E4-4F88-C42F57E1B89F}"/>
              </a:ext>
            </a:extLst>
          </p:cNvPr>
          <p:cNvSpPr/>
          <p:nvPr/>
        </p:nvSpPr>
        <p:spPr>
          <a:xfrm>
            <a:off x="451340" y="302359"/>
            <a:ext cx="11087865" cy="544764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Nắng chiều nhẹ buông đêm tối bao rợn rùng, cuộc đời con đây xin phó thác Mẹ yêu. Xin Mẹ dủ thương và giơ tay phù giúp, để cuộc đời con theo Chúa mãi đến cùng. </a:t>
            </a:r>
            <a:endParaRPr kumimoji="0" lang="vi-VN" sz="5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987117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E1A40-8EA9-0BAC-F754-E63630C04F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642A0C-D72B-7CCD-59DE-5F977FB4BBF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9EADAFE-863A-A9BB-20F9-C32E26A6CE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53469E19-9763-2D1B-A770-20915DB78F27}"/>
              </a:ext>
            </a:extLst>
          </p:cNvPr>
          <p:cNvSpPr/>
          <p:nvPr/>
        </p:nvSpPr>
        <p:spPr>
          <a:xfrm>
            <a:off x="451340" y="302359"/>
            <a:ext cx="11087865" cy="581697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2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Xin Mẹ thương gìn giữ xứ đạo con, ban ơn an bình gia đình hạnh phúc. Xin Mẹ thương dìu dắt xứ đạo con, đoàn kết yêu thương nên chứng nhân Tin Mừng. </a:t>
            </a:r>
            <a:endParaRPr kumimoji="0" lang="vi-VN" sz="6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395176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152EB-CA74-A6AD-AED9-82CA785550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795D80-241F-3DB3-140A-E725D6FA91D8}"/>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6F9C3492-4CB1-3E2A-797B-A62540E281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F9098390-C259-DE35-362C-200169CA15FB}"/>
              </a:ext>
            </a:extLst>
          </p:cNvPr>
          <p:cNvSpPr/>
          <p:nvPr/>
        </p:nvSpPr>
        <p:spPr>
          <a:xfrm>
            <a:off x="451340" y="302359"/>
            <a:ext cx="11087865" cy="544764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3. </a:t>
            </a:r>
            <a:r>
              <a:rPr kumimoji="0" lang="vi-VN" sz="5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Trước tòa Mẹ đây con thiết tha khấn cầu, cho Việt Nam con mau thoát cảnh lầm than. Cho người muôn nơi cùng tin yêu một Chúa, xây dựng trần gian theo ý Cha trên trời. </a:t>
            </a:r>
            <a:endParaRPr kumimoji="0" lang="vi-VN" sz="58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7023006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B3347-877A-CFC0-6C7B-BBE30F46BD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B090FA-CEF1-F1D8-76BA-1D1EAA0C0198}"/>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2109D8D-8097-0281-A01A-9C26680ED5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2CC224E9-E5DB-7EE8-F1BE-A5142235AD63}"/>
              </a:ext>
            </a:extLst>
          </p:cNvPr>
          <p:cNvSpPr/>
          <p:nvPr/>
        </p:nvSpPr>
        <p:spPr>
          <a:xfrm>
            <a:off x="451340" y="302359"/>
            <a:ext cx="11087865" cy="581697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2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Xin Mẹ thương gìn giữ xứ đạo con, ban ơn an bình gia đình hạnh phúc. Xin Mẹ thương dìu dắt xứ đạo con, đoàn kết yêu thương nên chứng nhân Tin Mừng. </a:t>
            </a:r>
            <a:endParaRPr kumimoji="0" lang="vi-VN" sz="62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9122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Hãy ca khúc hân hoan hỡi các dân trên trần. Vì người tạo tác chúng sinh hồng ân tuôn tràn lai láng. Xin dâng niềm Tin, Cậy, Mến yêu Người đến muôn đời.</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89338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dirty="0"/>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53997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9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Bước vào cung thánh với lời ca ngợi. Dâng lời ca ngợi làm sinh lễ. Con sẽ nâng chén cứu độ và con kêu cầu Danh Chúa con sẽ dâng lời kinh cảm tạ lòng Chúa xót thương. </a:t>
            </a:r>
            <a:endParaRPr kumimoji="0" lang="vi-VN" sz="59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43134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Tree>
    <p:extLst>
      <p:ext uri="{BB962C8B-B14F-4D97-AF65-F5344CB8AC3E}">
        <p14:creationId xmlns:p14="http://schemas.microsoft.com/office/powerpoint/2010/main" val="410817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vi-VN" sz="5400" b="1" smtClean="0">
                <a:solidFill>
                  <a:srgbClr val="FF0000"/>
                </a:solidFill>
                <a:latin typeface="Arial" panose="020B0604020202020204" pitchFamily="34" charset="0"/>
                <a:cs typeface="Arial" panose="020B0604020202020204" pitchFamily="34" charset="0"/>
              </a:rPr>
              <a:t>Đáp ca</a:t>
            </a:r>
            <a:br>
              <a:rPr lang="vi-VN" sz="5400" b="1" smtClean="0">
                <a:solidFill>
                  <a:srgbClr val="FF0000"/>
                </a:solidFill>
                <a:latin typeface="Arial" panose="020B0604020202020204" pitchFamily="34" charset="0"/>
                <a:cs typeface="Arial" panose="020B0604020202020204" pitchFamily="34" charset="0"/>
              </a:rPr>
            </a:br>
            <a:r>
              <a:rPr lang="vi-VN" sz="2800" b="1" i="1" smtClean="0">
                <a:solidFill>
                  <a:srgbClr val="00B0F0"/>
                </a:solidFill>
                <a:latin typeface="Arial" panose="020B0604020202020204" pitchFamily="34" charset="0"/>
                <a:cs typeface="Arial" panose="020B0604020202020204" pitchFamily="34" charset="0"/>
              </a:rPr>
              <a:t>lm huy hoàng</a:t>
            </a:r>
            <a:endParaRPr lang="en-US" sz="2800" b="1" i="1" dirty="0">
              <a:solidFill>
                <a:srgbClr val="00B0F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2823079"/>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3.xml><?xml version="1.0" encoding="utf-8"?>
<a:theme xmlns:a="http://schemas.openxmlformats.org/drawingml/2006/main" name="1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4.xml><?xml version="1.0" encoding="utf-8"?>
<a:theme xmlns:a="http://schemas.openxmlformats.org/drawingml/2006/main" name="2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5.xml><?xml version="1.0" encoding="utf-8"?>
<a:theme xmlns:a="http://schemas.openxmlformats.org/drawingml/2006/main" name="4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6.xml><?xml version="1.0" encoding="utf-8"?>
<a:theme xmlns:a="http://schemas.openxmlformats.org/drawingml/2006/main" name="5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otalTime>23</TotalTime>
  <Words>1049</Words>
  <Application>Microsoft Office PowerPoint</Application>
  <PresentationFormat>Widescreen</PresentationFormat>
  <Paragraphs>51</Paragraphs>
  <Slides>57</Slides>
  <Notes>0</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57</vt:i4>
      </vt:variant>
    </vt:vector>
  </HeadingPairs>
  <TitlesOfParts>
    <vt:vector size="70" baseType="lpstr">
      <vt:lpstr>Arial</vt:lpstr>
      <vt:lpstr>Calibri</vt:lpstr>
      <vt:lpstr>Calibri Light</vt:lpstr>
      <vt:lpstr>Century Gothic</vt:lpstr>
      <vt:lpstr>Garamond</vt:lpstr>
      <vt:lpstr>Times New Roman</vt:lpstr>
      <vt:lpstr>Verdana</vt:lpstr>
      <vt:lpstr>Office Theme</vt:lpstr>
      <vt:lpstr>Savon</vt:lpstr>
      <vt:lpstr>1_Savon</vt:lpstr>
      <vt:lpstr>2_Savon</vt:lpstr>
      <vt:lpstr>4_Savon</vt:lpstr>
      <vt:lpstr>5_Savon</vt:lpstr>
      <vt:lpstr>PowerPoint Presentation</vt:lpstr>
      <vt:lpstr>Bước vào cung thánh</vt:lpstr>
      <vt:lpstr>PowerPoint Presentation</vt:lpstr>
      <vt:lpstr>PowerPoint Presentation</vt:lpstr>
      <vt:lpstr>PowerPoint Presentation</vt:lpstr>
      <vt:lpstr>PowerPoint Presentation</vt:lpstr>
      <vt:lpstr>PowerPoint Presentation</vt:lpstr>
      <vt:lpstr>PowerPoint Presentation</vt:lpstr>
      <vt:lpstr>Đáp ca lm huy hoàng</vt:lpstr>
      <vt:lpstr>PowerPoint Presentation</vt:lpstr>
      <vt:lpstr>PowerPoint Presentation</vt:lpstr>
      <vt:lpstr>ALLELUIA lM: huy hoàng</vt:lpstr>
      <vt:lpstr>PowerPoint Presentation</vt:lpstr>
      <vt:lpstr>Bước vào cung thánh</vt:lpstr>
      <vt:lpstr>Dâng về Ngài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Chúa là tình yêu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NẾU MUỐN THEO NGÀI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Cầu Mẹ thương xứ đạo con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Admin</cp:lastModifiedBy>
  <cp:revision>6</cp:revision>
  <dcterms:created xsi:type="dcterms:W3CDTF">2026-01-06T09:17:22Z</dcterms:created>
  <dcterms:modified xsi:type="dcterms:W3CDTF">2026-08-20T10:12:11Z</dcterms:modified>
</cp:coreProperties>
</file>