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Lst>
  <p:sldIdLst>
    <p:sldId id="256" r:id="rId7"/>
    <p:sldId id="257" r:id="rId8"/>
    <p:sldId id="258" r:id="rId9"/>
    <p:sldId id="259" r:id="rId10"/>
    <p:sldId id="329" r:id="rId11"/>
    <p:sldId id="261" r:id="rId12"/>
    <p:sldId id="330" r:id="rId13"/>
    <p:sldId id="263" r:id="rId14"/>
    <p:sldId id="331" r:id="rId15"/>
    <p:sldId id="324" r:id="rId16"/>
    <p:sldId id="304" r:id="rId17"/>
    <p:sldId id="306" r:id="rId18"/>
    <p:sldId id="325" r:id="rId19"/>
    <p:sldId id="305" r:id="rId20"/>
    <p:sldId id="307" r:id="rId21"/>
    <p:sldId id="326" r:id="rId22"/>
    <p:sldId id="265" r:id="rId23"/>
    <p:sldId id="266" r:id="rId24"/>
    <p:sldId id="267" r:id="rId25"/>
    <p:sldId id="268" r:id="rId26"/>
    <p:sldId id="269" r:id="rId27"/>
    <p:sldId id="270" r:id="rId28"/>
    <p:sldId id="321" r:id="rId29"/>
    <p:sldId id="271" r:id="rId30"/>
    <p:sldId id="272" r:id="rId31"/>
    <p:sldId id="332" r:id="rId32"/>
    <p:sldId id="273" r:id="rId33"/>
    <p:sldId id="274" r:id="rId34"/>
    <p:sldId id="333" r:id="rId35"/>
    <p:sldId id="334" r:id="rId36"/>
    <p:sldId id="276" r:id="rId37"/>
    <p:sldId id="277" r:id="rId38"/>
    <p:sldId id="335" r:id="rId39"/>
    <p:sldId id="336" r:id="rId40"/>
    <p:sldId id="279" r:id="rId41"/>
    <p:sldId id="280" r:id="rId42"/>
    <p:sldId id="337" r:id="rId43"/>
    <p:sldId id="338" r:id="rId44"/>
    <p:sldId id="327" r:id="rId45"/>
    <p:sldId id="309" r:id="rId46"/>
    <p:sldId id="310" r:id="rId47"/>
    <p:sldId id="311" r:id="rId48"/>
    <p:sldId id="312" r:id="rId49"/>
    <p:sldId id="339" r:id="rId50"/>
    <p:sldId id="313" r:id="rId51"/>
    <p:sldId id="314" r:id="rId52"/>
    <p:sldId id="340" r:id="rId53"/>
    <p:sldId id="341" r:id="rId54"/>
    <p:sldId id="316" r:id="rId55"/>
    <p:sldId id="317" r:id="rId56"/>
    <p:sldId id="342" r:id="rId57"/>
    <p:sldId id="343" r:id="rId58"/>
    <p:sldId id="328" r:id="rId59"/>
    <p:sldId id="291" r:id="rId60"/>
    <p:sldId id="292" r:id="rId61"/>
    <p:sldId id="293" r:id="rId62"/>
    <p:sldId id="294" r:id="rId63"/>
    <p:sldId id="295" r:id="rId64"/>
    <p:sldId id="344" r:id="rId65"/>
    <p:sldId id="297" r:id="rId66"/>
    <p:sldId id="298" r:id="rId67"/>
    <p:sldId id="345"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72" d="100"/>
          <a:sy n="72" d="100"/>
        </p:scale>
        <p:origin x="6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8DA814-1C44-47D1-AF11-F98CDC230621}"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362945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8DA814-1C44-47D1-AF11-F98CDC230621}"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744070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8DA814-1C44-47D1-AF11-F98CDC230621}"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1676641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2678765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31050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3387953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19239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78322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24142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78688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678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8DA814-1C44-47D1-AF11-F98CDC230621}"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2364704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4194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65795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19523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2201697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15623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790269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620534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854818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737846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1152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8DA814-1C44-47D1-AF11-F98CDC230621}"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348736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925167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60603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621171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373672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40298814"/>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369354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275242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770571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092812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76019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8DA814-1C44-47D1-AF11-F98CDC230621}"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2865827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949892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693641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219983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237375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84477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170825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54943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996025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133911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1614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8DA814-1C44-47D1-AF11-F98CDC230621}"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16393841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224587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599767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98701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391778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970747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531510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19691000"/>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835006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8/27/2026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4645633"/>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20545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8DA814-1C44-47D1-AF11-F98CDC230621}"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6462895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67799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766478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466629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646508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713025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478365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3806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8DA814-1C44-47D1-AF11-F98CDC230621}"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239581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8DA814-1C44-47D1-AF11-F98CDC230621}"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849179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8DA814-1C44-47D1-AF11-F98CDC230621}"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1124823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DA814-1C44-47D1-AF11-F98CDC230621}" type="datetimeFigureOut">
              <a:rPr lang="en-US" smtClean="0"/>
              <a:t>8/27/2026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6232B6-AAEB-41CB-8B9B-D42FCFE8456F}" type="slidenum">
              <a:rPr lang="en-US" smtClean="0"/>
              <a:t>‹#›</a:t>
            </a:fld>
            <a:endParaRPr lang="en-US"/>
          </a:p>
        </p:txBody>
      </p:sp>
    </p:spTree>
    <p:extLst>
      <p:ext uri="{BB962C8B-B14F-4D97-AF65-F5344CB8AC3E}">
        <p14:creationId xmlns:p14="http://schemas.microsoft.com/office/powerpoint/2010/main" val="1302699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13320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823176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921696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036030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350739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3939238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1619007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smtClean="0">
                <a:solidFill>
                  <a:srgbClr val="FF0000"/>
                </a:solidFill>
                <a:latin typeface="Times New Roman" panose="02020603050405020304" pitchFamily="18" charset="0"/>
                <a:cs typeface="Times New Roman" panose="02020603050405020304" pitchFamily="18" charset="0"/>
              </a:rPr>
              <a:t>ĐÁP CA</a:t>
            </a:r>
            <a:endParaRPr lang="en-US" sz="6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997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3E77-CC60-EDF6-FD47-14BBDE894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CA2F74-68BD-46EE-0F7A-1A34D8BE816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B3955F-BC75-7C23-5EB8-A4EAC3EF2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EF1C2CF7-E4D7-50C0-210E-0D9EFBDEAAE6}"/>
              </a:ext>
            </a:extLst>
          </p:cNvPr>
          <p:cNvSpPr/>
          <p:nvPr/>
        </p:nvSpPr>
        <p:spPr>
          <a:xfrm>
            <a:off x="769357" y="1769165"/>
            <a:ext cx="10968756" cy="2463495"/>
          </a:xfrm>
          <a:prstGeom prst="rect">
            <a:avLst/>
          </a:prstGeom>
        </p:spPr>
        <p:txBody>
          <a:bodyPr wrap="square">
            <a:spAutoFit/>
          </a:bodyPr>
          <a:lstStyle/>
          <a:p>
            <a:pPr algn="just" fontAlgn="base">
              <a:lnSpc>
                <a:spcPct val="107000"/>
              </a:lnSpc>
              <a:spcAft>
                <a:spcPts val="1440"/>
              </a:spcAft>
            </a:pPr>
            <a:r>
              <a:rPr lang="en-US" sz="7200" b="1">
                <a:solidFill>
                  <a:srgbClr val="333333"/>
                </a:solidFill>
                <a:latin typeface="Arial" panose="020B0604020202020204" pitchFamily="34" charset="0"/>
                <a:ea typeface="Times New Roman" panose="02020603050405020304" pitchFamily="18" charset="0"/>
                <a:cs typeface="Times New Roman" panose="02020603050405020304" pitchFamily="18" charset="0"/>
              </a:rPr>
              <a:t>Chúa ở gần những ai cầu khẩn Chúa.</a:t>
            </a:r>
            <a:endParaRPr lang="en-US" sz="6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9911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170836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smtClean="0">
                <a:solidFill>
                  <a:srgbClr val="FF0000"/>
                </a:solidFill>
                <a:latin typeface="Times New Roman" panose="02020603050405020304" pitchFamily="18" charset="0"/>
                <a:cs typeface="Times New Roman" panose="02020603050405020304" pitchFamily="18" charset="0"/>
              </a:rPr>
              <a:t>ALLELUIA</a:t>
            </a:r>
            <a:endParaRPr lang="en-US" sz="6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701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3E77-CC60-EDF6-FD47-14BBDE894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CA2F74-68BD-46EE-0F7A-1A34D8BE816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B3955F-BC75-7C23-5EB8-A4EAC3EF2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52" y="-251717"/>
            <a:ext cx="12575567" cy="7109717"/>
          </a:xfrm>
          <a:prstGeom prst="rect">
            <a:avLst/>
          </a:prstGeom>
        </p:spPr>
      </p:pic>
      <p:sp>
        <p:nvSpPr>
          <p:cNvPr id="4" name="Rectangle 3">
            <a:extLst>
              <a:ext uri="{FF2B5EF4-FFF2-40B4-BE49-F238E27FC236}">
                <a16:creationId xmlns:a16="http://schemas.microsoft.com/office/drawing/2014/main" id="{EF1C2CF7-E4D7-50C0-210E-0D9EFBDEAAE6}"/>
              </a:ext>
            </a:extLst>
          </p:cNvPr>
          <p:cNvSpPr/>
          <p:nvPr/>
        </p:nvSpPr>
        <p:spPr>
          <a:xfrm>
            <a:off x="769357" y="1490870"/>
            <a:ext cx="10700400" cy="4154984"/>
          </a:xfrm>
          <a:prstGeom prst="rect">
            <a:avLst/>
          </a:prstGeom>
        </p:spPr>
        <p:txBody>
          <a:bodyPr wrap="square">
            <a:spAutoFit/>
          </a:bodyPr>
          <a:lstStyle/>
          <a:p>
            <a:pPr lvl="0" algn="just"/>
            <a:r>
              <a:rPr lang="en-US" sz="6600" b="1" dirty="0" err="1">
                <a:solidFill>
                  <a:srgbClr val="333333"/>
                </a:solidFill>
                <a:latin typeface="Arial" panose="020B0604020202020204" pitchFamily="34" charset="0"/>
                <a:ea typeface="Times New Roman" panose="02020603050405020304" pitchFamily="18" charset="0"/>
              </a:rPr>
              <a:t>Lạy</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Chúa</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xin</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mở</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lòng</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chúng</a:t>
            </a:r>
            <a:r>
              <a:rPr lang="en-US" sz="6600" b="1" dirty="0">
                <a:solidFill>
                  <a:srgbClr val="333333"/>
                </a:solidFill>
                <a:latin typeface="Arial" panose="020B0604020202020204" pitchFamily="34" charset="0"/>
                <a:ea typeface="Times New Roman" panose="02020603050405020304" pitchFamily="18" charset="0"/>
              </a:rPr>
              <a:t> con, </a:t>
            </a:r>
            <a:r>
              <a:rPr lang="en-US" sz="6600" b="1" dirty="0" err="1">
                <a:solidFill>
                  <a:srgbClr val="333333"/>
                </a:solidFill>
                <a:latin typeface="Arial" panose="020B0604020202020204" pitchFamily="34" charset="0"/>
                <a:ea typeface="Times New Roman" panose="02020603050405020304" pitchFamily="18" charset="0"/>
              </a:rPr>
              <a:t>để</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chúng</a:t>
            </a:r>
            <a:r>
              <a:rPr lang="en-US" sz="6600" b="1" dirty="0">
                <a:solidFill>
                  <a:srgbClr val="333333"/>
                </a:solidFill>
                <a:latin typeface="Arial" panose="020B0604020202020204" pitchFamily="34" charset="0"/>
                <a:ea typeface="Times New Roman" panose="02020603050405020304" pitchFamily="18" charset="0"/>
              </a:rPr>
              <a:t> con </a:t>
            </a:r>
            <a:r>
              <a:rPr lang="en-US" sz="6600" b="1" dirty="0" err="1">
                <a:solidFill>
                  <a:srgbClr val="333333"/>
                </a:solidFill>
                <a:latin typeface="Arial" panose="020B0604020202020204" pitchFamily="34" charset="0"/>
                <a:ea typeface="Times New Roman" panose="02020603050405020304" pitchFamily="18" charset="0"/>
              </a:rPr>
              <a:t>biết</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lắng</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nghe</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lời</a:t>
            </a:r>
            <a:r>
              <a:rPr lang="en-US" sz="6600" b="1" dirty="0">
                <a:solidFill>
                  <a:srgbClr val="333333"/>
                </a:solidFill>
                <a:latin typeface="Arial" panose="020B0604020202020204" pitchFamily="34" charset="0"/>
                <a:ea typeface="Times New Roman" panose="02020603050405020304" pitchFamily="18" charset="0"/>
              </a:rPr>
              <a:t> Con </a:t>
            </a:r>
            <a:r>
              <a:rPr lang="en-US" sz="6600" b="1" dirty="0" err="1">
                <a:solidFill>
                  <a:srgbClr val="333333"/>
                </a:solidFill>
                <a:latin typeface="Arial" panose="020B0604020202020204" pitchFamily="34" charset="0"/>
                <a:ea typeface="Times New Roman" panose="02020603050405020304" pitchFamily="18" charset="0"/>
              </a:rPr>
              <a:t>Chúa</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phán</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smtClean="0">
                <a:solidFill>
                  <a:srgbClr val="333333"/>
                </a:solidFill>
                <a:latin typeface="Arial" panose="020B0604020202020204" pitchFamily="34" charset="0"/>
                <a:ea typeface="Times New Roman" panose="02020603050405020304" pitchFamily="18" charset="0"/>
              </a:rPr>
              <a:t>dạy</a:t>
            </a:r>
            <a:r>
              <a:rPr lang="vi-VN" sz="6600" b="1" dirty="0" smtClean="0">
                <a:solidFill>
                  <a:srgbClr val="333333"/>
                </a:solidFill>
                <a:latin typeface="Arial" panose="020B0604020202020204" pitchFamily="34" charset="0"/>
                <a:ea typeface="Times New Roman" panose="02020603050405020304" pitchFamily="18" charset="0"/>
              </a:rPr>
              <a:t>.</a:t>
            </a:r>
            <a:endPar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753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1687596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8000" b="1">
                <a:solidFill>
                  <a:srgbClr val="FF0000"/>
                </a:solidFill>
                <a:latin typeface="Arial" panose="020B0604020202020204" pitchFamily="34" charset="0"/>
                <a:cs typeface="Arial" panose="020B0604020202020204" pitchFamily="34" charset="0"/>
              </a:rPr>
              <a:t>LỄ  DÂNG</a:t>
            </a:r>
            <a:endParaRPr lang="en-US" sz="8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934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46885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21973"/>
            <a:ext cx="1129392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entury Gothic" panose="020B0502020202020204"/>
                <a:ea typeface="+mn-ea"/>
                <a:cs typeface="+mn-cs"/>
              </a:rPr>
              <a:t>1.</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Đoàn con chân thành dâng lên Chúa, cùng với ước mơ đắp xây. Tương lai quê hương rạng ngời, anh em chung xây tình người.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88371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b="1" dirty="0">
                <a:solidFill>
                  <a:srgbClr val="FF0000"/>
                </a:solidFill>
                <a:latin typeface="Arial" panose="020B0604020202020204" pitchFamily="34" charset="0"/>
                <a:cs typeface="Arial" panose="020B0604020202020204" pitchFamily="34" charset="0"/>
              </a:rPr>
              <a:t>CÙNG NHỊP BƯỚC</a:t>
            </a:r>
          </a:p>
        </p:txBody>
      </p:sp>
    </p:spTree>
    <p:extLst>
      <p:ext uri="{BB962C8B-B14F-4D97-AF65-F5344CB8AC3E}">
        <p14:creationId xmlns:p14="http://schemas.microsoft.com/office/powerpoint/2010/main" val="3417287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F6601-8A9F-F5A8-3C4E-D4D530C54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49C4B-8AB2-B6CA-F453-F9D08961C5F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C9B3F3F-FBD4-B78F-F47A-D5ECEE494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84744B80-6994-819B-C2EB-BF5A670916F4}"/>
              </a:ext>
            </a:extLst>
          </p:cNvPr>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78316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18942"/>
            <a:ext cx="11293926" cy="572464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2.</a:t>
            </a: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Đoàn con tâm nguyện luôn yêu Chúa, bền vững bước theo Chúa liên. Chiếu dãi ánh sáng mọi nơi, tung gieo tin yêu trần đời.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2116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98812-A639-8152-0CC9-63B470792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D0F70-2A8C-34BE-4CE0-18EF2CB57F2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DDB7FE0-EAD6-BC1A-CDDB-0D2D37FAF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ECFAEAF-4D6F-A148-73C5-84A0C772CA27}"/>
              </a:ext>
            </a:extLst>
          </p:cNvPr>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00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025" y="2071"/>
            <a:ext cx="12351026" cy="6880353"/>
          </a:xfrm>
          <a:prstGeom prst="rect">
            <a:avLst/>
          </a:prstGeom>
        </p:spPr>
      </p:pic>
    </p:spTree>
    <p:extLst>
      <p:ext uri="{BB962C8B-B14F-4D97-AF65-F5344CB8AC3E}">
        <p14:creationId xmlns:p14="http://schemas.microsoft.com/office/powerpoint/2010/main" val="943004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b="1" dirty="0">
                <a:solidFill>
                  <a:srgbClr val="FF0000"/>
                </a:solidFill>
                <a:latin typeface="Times New Roman" panose="02020603050405020304" pitchFamily="18" charset="0"/>
                <a:cs typeface="Times New Roman" panose="02020603050405020304" pitchFamily="18" charset="0"/>
              </a:rPr>
              <a:t>CON LUÔN KHÁT KHAO</a:t>
            </a:r>
          </a:p>
        </p:txBody>
      </p:sp>
    </p:spTree>
    <p:extLst>
      <p:ext uri="{BB962C8B-B14F-4D97-AF65-F5344CB8AC3E}">
        <p14:creationId xmlns:p14="http://schemas.microsoft.com/office/powerpoint/2010/main" val="2512508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thuộc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trọn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88402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p:txBody>
      </p:sp>
    </p:spTree>
    <p:extLst>
      <p:ext uri="{BB962C8B-B14F-4D97-AF65-F5344CB8AC3E}">
        <p14:creationId xmlns:p14="http://schemas.microsoft.com/office/powerpoint/2010/main" val="124871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35A71-5EE5-59C4-CB3A-964666D85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D1D51-3A70-2927-BF09-BC37A649B2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CAC94B9-3A6A-A521-628D-F4F8D6F89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DC9AFCB-CD39-DF1B-53DB-B9448C6A4996}"/>
              </a:ext>
            </a:extLst>
          </p:cNvPr>
          <p:cNvSpPr/>
          <p:nvPr/>
        </p:nvSpPr>
        <p:spPr>
          <a:xfrm>
            <a:off x="377687" y="308114"/>
            <a:ext cx="11375585"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suối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những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mơ</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tuổi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xuân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nồng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096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A481D-39DE-CA0B-6F28-658F83C91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0268D-1111-F20F-1993-2CB19C50C7C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48DB37E-1941-FDD6-904D-6F6C4EA4D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074ADAFA-E4EC-90CE-DDFF-33DEF33B14EF}"/>
              </a:ext>
            </a:extLst>
          </p:cNvPr>
          <p:cNvSpPr/>
          <p:nvPr/>
        </p:nvSpPr>
        <p:spPr>
          <a:xfrm>
            <a:off x="377687" y="308114"/>
            <a:ext cx="11375585" cy="8217634"/>
          </a:xfrm>
          <a:prstGeom prst="rect">
            <a:avLst/>
          </a:prstGeom>
        </p:spPr>
        <p:txBody>
          <a:bodyPr wrap="square">
            <a:spAutoFit/>
          </a:bodyPr>
          <a:lstStyle/>
          <a:p>
            <a:pPr lvl="0" algn="just">
              <a:defRPr/>
            </a:pPr>
            <a:r>
              <a:rPr lang="en-US" sz="6600" b="1" dirty="0">
                <a:solidFill>
                  <a:srgbClr val="FF0000"/>
                </a:solidFill>
                <a:latin typeface="Arial" panose="020B0604020202020204" pitchFamily="34" charset="0"/>
                <a:cs typeface="Arial" panose="020B0604020202020204" pitchFamily="34" charset="0"/>
              </a:rPr>
              <a:t>1</a:t>
            </a:r>
            <a:r>
              <a:rPr lang="vi-VN" sz="6600" b="1" dirty="0">
                <a:solidFill>
                  <a:srgbClr val="FF0000"/>
                </a:solidFill>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vượt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bao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chính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lòng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còn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mê</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6214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thuộc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trọn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120861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69357" y="294625"/>
            <a:ext cx="11178652"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4019555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p:txBody>
      </p:sp>
    </p:spTree>
    <p:extLst>
      <p:ext uri="{BB962C8B-B14F-4D97-AF65-F5344CB8AC3E}">
        <p14:creationId xmlns:p14="http://schemas.microsoft.com/office/powerpoint/2010/main" val="3566294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7A9A2-ACCF-3862-0A5A-385B86C85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AE4AF-5AB2-A3F4-D03D-BE03E808A1B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1B2E8D5-9ED4-CB40-D7C1-DD10C8D9F4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D1716A8-AFC0-D130-A129-90854D0B824B}"/>
              </a:ext>
            </a:extLst>
          </p:cNvPr>
          <p:cNvSpPr/>
          <p:nvPr/>
        </p:nvSpPr>
        <p:spPr>
          <a:xfrm>
            <a:off x="437322" y="159026"/>
            <a:ext cx="11320669" cy="664797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suối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Tựa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nai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kia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dòng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nước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tựa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say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ánh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vầng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ngập</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71339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7AD7C-6DDC-7C42-32C2-E3635316E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73ABD-4299-EC3D-4AE8-A7F48AE32D7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9858981-CEB2-66B3-B5C4-C57FB9BC6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B46702E6-5F3F-63EB-3F26-7B35B0D9444A}"/>
              </a:ext>
            </a:extLst>
          </p:cNvPr>
          <p:cNvSpPr/>
          <p:nvPr/>
        </p:nvSpPr>
        <p:spPr>
          <a:xfrm>
            <a:off x="377687" y="308114"/>
            <a:ext cx="11375585" cy="821763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buồn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phiền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xác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trọn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đổi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đổi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đẹp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79836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thuộc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trọn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52502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p:txBody>
      </p:sp>
    </p:spTree>
    <p:extLst>
      <p:ext uri="{BB962C8B-B14F-4D97-AF65-F5344CB8AC3E}">
        <p14:creationId xmlns:p14="http://schemas.microsoft.com/office/powerpoint/2010/main" val="1862669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8716B-FDD2-28FA-799A-7534BCE3E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7AC53-C576-44A8-1EC6-811F948951D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2F49CCF-BCA1-C644-9D69-6D8E3F4F7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8ED716E-4557-4159-C424-19588F3F02FA}"/>
              </a:ext>
            </a:extLst>
          </p:cNvPr>
          <p:cNvSpPr/>
          <p:nvPr/>
        </p:nvSpPr>
        <p:spPr>
          <a:xfrm>
            <a:off x="437322" y="159026"/>
            <a:ext cx="11320669" cy="664797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đích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dẫu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còn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đổi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hướng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kiêm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đêm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01199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B3A3-570F-51E4-28BA-6CAC3C3BF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49E00-6F48-D6BE-AE18-2837F536D4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A0145D0-D062-3825-7430-23FE12B7E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E1CF1E99-273E-554F-E5B2-184E3376C159}"/>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xuân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ngóng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chờ</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333818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khao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gặp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Xin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thuộc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trọn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1873642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a:t>
            </a:r>
          </a:p>
        </p:txBody>
      </p:sp>
    </p:spTree>
    <p:extLst>
      <p:ext uri="{BB962C8B-B14F-4D97-AF65-F5344CB8AC3E}">
        <p14:creationId xmlns:p14="http://schemas.microsoft.com/office/powerpoint/2010/main" val="3077996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117379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5EDBB-37F9-98FD-5BC5-43BC91CBF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F75971-2AFF-448B-E5CE-B144D4B9AA9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1C4184D-B4C4-1757-4B67-5A4C271E9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96C7D2B7-D8F1-07F9-72E9-7EACA4851F65}"/>
              </a:ext>
            </a:extLst>
          </p:cNvPr>
          <p:cNvSpPr/>
          <p:nvPr/>
        </p:nvSpPr>
        <p:spPr>
          <a:xfrm>
            <a:off x="795122" y="135599"/>
            <a:ext cx="10985321"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Khắp muôn phương về đây dâng niềm cảm mến. Biết bao nhiêu hồng ân trong đời nhân thế</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Năm tháng trôi qua, Thiên Chúa thương ta, ân phúc bao la: lời ngợi ca rộn vang nơi nơi.</a:t>
            </a:r>
          </a:p>
        </p:txBody>
      </p:sp>
    </p:spTree>
    <p:extLst>
      <p:ext uri="{BB962C8B-B14F-4D97-AF65-F5344CB8AC3E}">
        <p14:creationId xmlns:p14="http://schemas.microsoft.com/office/powerpoint/2010/main" val="2573282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Arial" panose="020B0604020202020204" pitchFamily="34" charset="0"/>
                <a:cs typeface="Arial" panose="020B0604020202020204" pitchFamily="34" charset="0"/>
              </a:rPr>
              <a:t>LÀM VƯỜN NHO</a:t>
            </a:r>
          </a:p>
        </p:txBody>
      </p:sp>
    </p:spTree>
    <p:extLst>
      <p:ext uri="{BB962C8B-B14F-4D97-AF65-F5344CB8AC3E}">
        <p14:creationId xmlns:p14="http://schemas.microsoft.com/office/powerpoint/2010/main" val="1302199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lãng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phí</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vườn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cày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đầy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nữa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450538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5632311"/>
          </a:xfrm>
          <a:prstGeom prst="rect">
            <a:avLst/>
          </a:prstGeom>
        </p:spPr>
        <p:txBody>
          <a:bodyPr wrap="square">
            <a:spAutoFit/>
          </a:bodyPr>
          <a:lstStyle/>
          <a:p>
            <a:pPr lvl="0" algn="just">
              <a:defRPr/>
            </a:pP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lang="en-US" sz="6000" b="1" dirty="0" smtClean="0">
                <a:solidFill>
                  <a:srgbClr val="FF0000"/>
                </a:solidFill>
                <a:latin typeface="Arial" panose="020B0604020202020204" pitchFamily="34" charset="0"/>
                <a:cs typeface="Arial" panose="020B0604020202020204" pitchFamily="34" charset="0"/>
              </a:rPr>
              <a:t>1</a:t>
            </a:r>
            <a:r>
              <a:rPr lang="vi-VN" sz="6000" b="1" dirty="0">
                <a:solidFill>
                  <a:srgbClr val="FF0000"/>
                </a:solidFill>
                <a:latin typeface="Arial" panose="020B0604020202020204" pitchFamily="34" charset="0"/>
                <a:cs typeface="Arial" panose="020B0604020202020204" pitchFamily="34" charset="0"/>
              </a:rPr>
              <a:t>.</a:t>
            </a:r>
            <a:r>
              <a:rPr kumimoji="0" lang="en-US" sz="6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lãng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phí</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ngồi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trông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vườn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trồng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lương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cũng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đồng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91222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7" y="885594"/>
            <a:ext cx="11314545"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vườn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gọi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thù</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3916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600" b="1" i="0" u="none" strike="noStrike" kern="1200" cap="none" spc="0" normalizeH="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thật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ngọt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rất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89440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nỡ</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ghen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trước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trí</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tiền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Còn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tiền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hướng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sớm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hay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đồng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2113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740307"/>
          </a:xfrm>
          <a:prstGeom prst="rect">
            <a:avLst/>
          </a:prstGeom>
        </p:spPr>
        <p:txBody>
          <a:bodyPr wrap="square">
            <a:spAutoFit/>
          </a:bodyPr>
          <a:lstStyle/>
          <a:p>
            <a:pPr lvl="0" algn="just">
              <a:defRPr/>
            </a:pP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lang="vi-VN" sz="7200" b="1" dirty="0">
                <a:solidFill>
                  <a:srgbClr val="FF0000"/>
                </a:solidFill>
                <a:latin typeface="Arial" panose="020B0604020202020204" pitchFamily="34" charset="0"/>
                <a:cs typeface="Arial" panose="020B0604020202020204" pitchFamily="34" charset="0"/>
              </a:rPr>
              <a:t>2. </a:t>
            </a:r>
            <a:r>
              <a:rPr kumimoji="0" lang="en-US" sz="72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7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hỡi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nghĩ</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Tiền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thôi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cầm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quyền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bì</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lẽ</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nào</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 can chi.</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3720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7" y="885594"/>
            <a:ext cx="11314545"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vườn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gọi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thù</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54176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600" b="1" i="0" u="none" strike="noStrike" kern="1200" cap="none" spc="0" normalizeH="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thật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ngọt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rất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10260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quý</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nghĩ</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Tầm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nhìn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đất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7967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69357" y="294625"/>
            <a:ext cx="11178652"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41545034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kiếm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xin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gọi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xóa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mọi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lỗi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tội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hôm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sớm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bồi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này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tội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05639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7" y="885594"/>
            <a:ext cx="11314545"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vườn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gọi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thù</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7425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143473"/>
            <a:ext cx="1131454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600" b="1" i="0" u="none" strike="noStrike" kern="1200" cap="none" spc="0" normalizeH="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thật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ngọt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rất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87470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75538"/>
          </a:xfrm>
          <a:prstGeom prst="rect">
            <a:avLst/>
          </a:prstGeom>
        </p:spPr>
      </p:pic>
    </p:spTree>
    <p:extLst>
      <p:ext uri="{BB962C8B-B14F-4D97-AF65-F5344CB8AC3E}">
        <p14:creationId xmlns:p14="http://schemas.microsoft.com/office/powerpoint/2010/main" val="1596111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solidFill>
                  <a:srgbClr val="FF0000"/>
                </a:solidFill>
                <a:latin typeface="Arial" panose="020B0604020202020204" pitchFamily="34" charset="0"/>
                <a:cs typeface="Arial" panose="020B0604020202020204" pitchFamily="34" charset="0"/>
              </a:rPr>
              <a:t>MẸ CHÚA VINH QUANG</a:t>
            </a:r>
            <a:endParaRPr lang="en-US" sz="6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9133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896301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801957" y="399991"/>
            <a:ext cx="10323243"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927630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7" y="103031"/>
            <a:ext cx="10895698" cy="687979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Xin giữ xác hồn con vẹn tuyền. Luôn sánh với ngàn hoa tinh tuyết. Hương thơm ngát bay lên triền miên. Mẹ dâng Chúa muôn muôn đời liên. </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858581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362243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801957" y="399991"/>
            <a:ext cx="10323243"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93356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C9CD6-1F88-4B1E-29CE-8ED5CFA4F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B77D6-84A4-8EE4-5B25-A2860D6C5DB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6708D94-BAC2-7352-B28D-967F0B386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60DBEA1A-2F8E-DB1C-C4EE-366D984C7965}"/>
              </a:ext>
            </a:extLst>
          </p:cNvPr>
          <p:cNvSpPr/>
          <p:nvPr/>
        </p:nvSpPr>
        <p:spPr>
          <a:xfrm>
            <a:off x="769357" y="294625"/>
            <a:ext cx="11178652"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Hát lên đi bạn ơi, đây bài ca mới. Chúa Ki-tô Phục Sinh ban tràn sức sống. Cho khắp nhân gian chung tiếng reo vang, muôn khúc hân hoan: lời ngợi ca rộn vang nơi nơi.</a:t>
            </a:r>
          </a:p>
        </p:txBody>
      </p:sp>
    </p:spTree>
    <p:extLst>
      <p:ext uri="{BB962C8B-B14F-4D97-AF65-F5344CB8AC3E}">
        <p14:creationId xmlns:p14="http://schemas.microsoft.com/office/powerpoint/2010/main" val="8021952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334851"/>
            <a:ext cx="10972971" cy="572464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Ước tới lúc hồn con nhẹ nhàng. Muốn cất bước về nơi cao sang. Bay cao vút lên cõi trời quang. Không vương vấn chi nơi trần gian.</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02629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576927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801957" y="399991"/>
            <a:ext cx="10323243" cy="686341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8562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69357" y="294625"/>
            <a:ext cx="11178652"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1599950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D550A-713F-9853-18EA-4D735A644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585E9-265F-C65F-D1B2-64DF6F3A70B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7428A60-54EC-41A9-0AB6-81356F2C1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45A22C6D-20D2-7F27-AF01-2057F85F8055}"/>
              </a:ext>
            </a:extLst>
          </p:cNvPr>
          <p:cNvSpPr/>
          <p:nvPr/>
        </p:nvSpPr>
        <p:spPr>
          <a:xfrm>
            <a:off x="769357" y="294625"/>
            <a:ext cx="11178652"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Ánh ban mai bừng lên xua màn tăm tối. Chúa vinh quang Phục Sinh trong ngày tươi mới. Sức sống vươn lên, hoa lá reo vui, chim hót say sưa: lời ngợi ca rộn vang nơi nơi.</a:t>
            </a:r>
          </a:p>
        </p:txBody>
      </p:sp>
    </p:spTree>
    <p:extLst>
      <p:ext uri="{BB962C8B-B14F-4D97-AF65-F5344CB8AC3E}">
        <p14:creationId xmlns:p14="http://schemas.microsoft.com/office/powerpoint/2010/main" val="4278019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69357" y="294625"/>
            <a:ext cx="11178652"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98380246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5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57</TotalTime>
  <Words>1251</Words>
  <Application>Microsoft Office PowerPoint</Application>
  <PresentationFormat>Widescreen</PresentationFormat>
  <Paragraphs>57</Paragraphs>
  <Slides>62</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62</vt:i4>
      </vt:variant>
    </vt:vector>
  </HeadingPairs>
  <TitlesOfParts>
    <vt:vector size="75"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4_Savon</vt:lpstr>
      <vt:lpstr>5_Savon</vt:lpstr>
      <vt:lpstr>PowerPoint Presentation</vt:lpstr>
      <vt:lpstr>CÙNG NHỊP BƯỚC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ĐÁP CA</vt:lpstr>
      <vt:lpstr>PowerPoint Presentation</vt:lpstr>
      <vt:lpstr>PowerPoint Presentation</vt:lpstr>
      <vt:lpstr>ALLELUIA</vt:lpstr>
      <vt:lpstr>PowerPoint Presentation</vt:lpstr>
      <vt:lpstr>PowerPoint Presentation</vt:lpstr>
      <vt:lpstr>LỄ  DÂNG</vt:lpstr>
      <vt:lpstr>PowerPoint Presentation</vt:lpstr>
      <vt:lpstr>PowerPoint Presentation</vt:lpstr>
      <vt:lpstr>PowerPoint Presentation</vt:lpstr>
      <vt:lpstr>PowerPoint Presentation</vt:lpstr>
      <vt:lpstr>PowerPoint Presentation</vt:lpstr>
      <vt:lpstr>PowerPoint Presentation</vt:lpstr>
      <vt:lpstr>CON LUÔN KHÁT KHAO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LÀM VƯỜN NHO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MẸ CHÚA VINH QUANG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Windows User</cp:lastModifiedBy>
  <cp:revision>7</cp:revision>
  <dcterms:created xsi:type="dcterms:W3CDTF">2026-08-10T00:53:18Z</dcterms:created>
  <dcterms:modified xsi:type="dcterms:W3CDTF">2026-08-27T04:06:38Z</dcterms:modified>
</cp:coreProperties>
</file>