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56" r:id="rId7"/>
    <p:sldId id="257" r:id="rId8"/>
    <p:sldId id="258" r:id="rId9"/>
    <p:sldId id="259" r:id="rId10"/>
    <p:sldId id="260" r:id="rId11"/>
    <p:sldId id="261" r:id="rId12"/>
    <p:sldId id="262" r:id="rId13"/>
    <p:sldId id="263" r:id="rId14"/>
    <p:sldId id="264" r:id="rId15"/>
    <p:sldId id="307" r:id="rId16"/>
    <p:sldId id="305" r:id="rId17"/>
    <p:sldId id="303" r:id="rId18"/>
    <p:sldId id="308" r:id="rId19"/>
    <p:sldId id="306" r:id="rId20"/>
    <p:sldId id="304" r:id="rId21"/>
    <p:sldId id="309" r:id="rId22"/>
    <p:sldId id="265" r:id="rId23"/>
    <p:sldId id="266" r:id="rId24"/>
    <p:sldId id="267" r:id="rId25"/>
    <p:sldId id="268" r:id="rId26"/>
    <p:sldId id="269" r:id="rId27"/>
    <p:sldId id="270" r:id="rId28"/>
    <p:sldId id="271" r:id="rId29"/>
    <p:sldId id="272" r:id="rId30"/>
    <p:sldId id="273" r:id="rId31"/>
    <p:sldId id="297" r:id="rId32"/>
    <p:sldId id="274" r:id="rId33"/>
    <p:sldId id="275" r:id="rId34"/>
    <p:sldId id="276" r:id="rId35"/>
    <p:sldId id="277" r:id="rId36"/>
    <p:sldId id="278" r:id="rId37"/>
    <p:sldId id="279" r:id="rId38"/>
    <p:sldId id="280" r:id="rId39"/>
    <p:sldId id="281" r:id="rId40"/>
    <p:sldId id="310" r:id="rId41"/>
    <p:sldId id="282" r:id="rId42"/>
    <p:sldId id="283" r:id="rId43"/>
    <p:sldId id="284" r:id="rId44"/>
    <p:sldId id="285" r:id="rId45"/>
    <p:sldId id="286" r:id="rId46"/>
    <p:sldId id="287" r:id="rId47"/>
    <p:sldId id="288" r:id="rId48"/>
    <p:sldId id="289" r:id="rId49"/>
    <p:sldId id="311" r:id="rId50"/>
    <p:sldId id="290" r:id="rId51"/>
    <p:sldId id="291" r:id="rId52"/>
    <p:sldId id="292" r:id="rId53"/>
    <p:sldId id="293" r:id="rId54"/>
    <p:sldId id="294" r:id="rId55"/>
    <p:sldId id="295" r:id="rId56"/>
  </p:sldIdLst>
  <p:sldSz cx="12192000" cy="6858000"/>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80" d="100"/>
          <a:sy n="80" d="100"/>
        </p:scale>
        <p:origin x="378" y="10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gs" Target="tags/tag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D2F19F-14BE-4E0D-B76A-27D29195904B}"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D1ED2-888A-4E84-8343-0F9C379AD02C}" type="slidenum">
              <a:rPr lang="en-US" smtClean="0"/>
              <a:t>‹#›</a:t>
            </a:fld>
            <a:endParaRPr lang="en-US"/>
          </a:p>
        </p:txBody>
      </p:sp>
    </p:spTree>
    <p:extLst>
      <p:ext uri="{BB962C8B-B14F-4D97-AF65-F5344CB8AC3E}">
        <p14:creationId xmlns:p14="http://schemas.microsoft.com/office/powerpoint/2010/main" val="131493665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17245121"/>
      </p:ext>
    </p:extLst>
  </p:cSld>
  <p:clrMapOvr>
    <a:overrideClrMapping bg1="lt1" tx1="dk1" bg2="lt2" tx2="dk2" accent1="accent1" accent2="accent2" accent3="accent3" accent4="accent4" accent5="accent5" accent6="accent6" hlink="hlink" folHlink="folHlink"/>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5108689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68327704"/>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9397788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86790238"/>
      </p:ext>
    </p:extLst>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5779824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59250980"/>
      </p:ext>
    </p:extLst>
  </p:cSld>
  <p:clrMapOvr>
    <a:overrideClrMapping bg1="lt1" tx1="dk1" bg2="lt2" tx2="dk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2361398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3103642"/>
      </p:ext>
    </p:extLst>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14454308"/>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2F19F-14BE-4E0D-B76A-27D29195904B}"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D1ED2-888A-4E84-8343-0F9C379AD02C}" type="slidenum">
              <a:rPr lang="en-US" smtClean="0"/>
              <a:t>‹#›</a:t>
            </a:fld>
            <a:endParaRPr lang="en-US"/>
          </a:p>
        </p:txBody>
      </p:sp>
    </p:spTree>
    <p:extLst>
      <p:ext uri="{BB962C8B-B14F-4D97-AF65-F5344CB8AC3E}">
        <p14:creationId xmlns:p14="http://schemas.microsoft.com/office/powerpoint/2010/main" val="1190254815"/>
      </p:ext>
    </p:ext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70440835"/>
      </p:ext>
    </p:extLst>
  </p:cSld>
  <p:clrMap bg1="lt1" tx1="dk1" bg2="lt2" tx2="dk2" accent1="accent1" accent2="accent2" accent3="accent3" accent4="accent4" accent5="accent5" accent6="accent6" hlink="hlink" folHlink="folHlink"/>
  <p:sldLayoutIdLst>
    <p:sldLayoutId id="2147483661" r:id="rId1"/>
    <p:sldLayoutId id="2147483666" r:id="rId2"/>
  </p:sldLayoutIdLst>
  <p:transition/>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30583753"/>
      </p:ext>
    </p:extLst>
  </p:cSld>
  <p:clrMap bg1="lt1" tx1="dk1" bg2="lt2" tx2="dk2" accent1="accent1" accent2="accent2" accent3="accent3" accent4="accent4" accent5="accent5" accent6="accent6" hlink="hlink" folHlink="folHlink"/>
  <p:sldLayoutIdLst>
    <p:sldLayoutId id="2147483673" r:id="rId1"/>
    <p:sldLayoutId id="2147483678" r:id="rId2"/>
  </p:sldLayoutIdLst>
  <p:transition/>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14333200"/>
      </p:ext>
    </p:extLst>
  </p:cSld>
  <p:clrMap bg1="lt1" tx1="dk1" bg2="lt2" tx2="dk2" accent1="accent1" accent2="accent2" accent3="accent3" accent4="accent4" accent5="accent5" accent6="accent6" hlink="hlink" folHlink="folHlink"/>
  <p:sldLayoutIdLst>
    <p:sldLayoutId id="2147483685" r:id="rId1"/>
    <p:sldLayoutId id="2147483690" r:id="rId2"/>
  </p:sldLayoutIdLst>
  <p:transition/>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99641518"/>
      </p:ext>
    </p:extLst>
  </p:cSld>
  <p:clrMap bg1="lt1" tx1="dk1" bg2="lt2" tx2="dk2" accent1="accent1" accent2="accent2" accent3="accent3" accent4="accent4" accent5="accent5" accent6="accent6" hlink="hlink" folHlink="folHlink"/>
  <p:sldLayoutIdLst>
    <p:sldLayoutId id="2147483697" r:id="rId1"/>
    <p:sldLayoutId id="2147483702" r:id="rId2"/>
  </p:sldLayoutIdLst>
  <p:transition/>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38353584"/>
      </p:ext>
    </p:extLst>
  </p:cSld>
  <p:clrMap bg1="lt1" tx1="dk1" bg2="lt2" tx2="dk2" accent1="accent1" accent2="accent2" accent3="accent3" accent4="accent4" accent5="accent5" accent6="accent6" hlink="hlink" folHlink="folHlink"/>
  <p:sldLayoutIdLst>
    <p:sldLayoutId id="2147483709" r:id="rId1"/>
    <p:sldLayoutId id="2147483714" r:id="rId2"/>
  </p:sldLayoutIdLst>
  <p:transition/>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225828372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97529295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smtClean="0">
                <a:solidFill>
                  <a:srgbClr val="FF0000"/>
                </a:solidFill>
                <a:latin typeface="Arial" panose="020B0604020202020204" pitchFamily="34" charset="0"/>
                <a:cs typeface="Arial" panose="020B0604020202020204" pitchFamily="34" charset="0"/>
              </a:rPr>
              <a:t>ĐÁP CA</a:t>
            </a:r>
            <a:endParaRPr lang="en-US"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57916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53415-55BC-0DAD-F5BB-D32153A97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25578-7905-177A-5AA0-DBDC8361DEF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2685A61-405B-C4C2-7D04-4BB34C220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1FCCE56-54DA-F075-5A20-CDB8C148BC1F}"/>
              </a:ext>
            </a:extLst>
          </p:cNvPr>
          <p:cNvSpPr/>
          <p:nvPr/>
        </p:nvSpPr>
        <p:spPr>
          <a:xfrm>
            <a:off x="597144" y="642594"/>
            <a:ext cx="10981943" cy="5016758"/>
          </a:xfrm>
          <a:prstGeom prst="rect">
            <a:avLst/>
          </a:prstGeom>
        </p:spPr>
        <p:txBody>
          <a:bodyPr wrap="square">
            <a:spAutoFit/>
          </a:bodyPr>
          <a:lstStyle/>
          <a:p>
            <a:pPr lvl="0" algn="just"/>
            <a:r>
              <a:rPr lang="en-US" sz="8000" b="1" smtClean="0">
                <a:solidFill>
                  <a:srgbClr val="333333"/>
                </a:solidFill>
                <a:effectLst/>
                <a:latin typeface="Arial" panose="020B0604020202020204" pitchFamily="34" charset="0"/>
                <a:ea typeface="Calibri" panose="020F0502020204030204" pitchFamily="34" charset="0"/>
              </a:rPr>
              <a:t>Hoàng hậu bên hữu Đức Vua, mặc đồ trang sức vàng ròng lộng lẫy.</a:t>
            </a:r>
            <a:endParaRPr kumimoji="0" lang="vi-VN" sz="8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3172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168614278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smtClean="0">
                <a:solidFill>
                  <a:srgbClr val="FF0000"/>
                </a:solidFill>
                <a:latin typeface="Arial" panose="020B0604020202020204" pitchFamily="34" charset="0"/>
                <a:cs typeface="Arial" panose="020B0604020202020204" pitchFamily="34" charset="0"/>
              </a:rPr>
              <a:t>ALLELUIA</a:t>
            </a:r>
            <a:endParaRPr lang="en-US"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136030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53415-55BC-0DAD-F5BB-D32153A97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25578-7905-177A-5AA0-DBDC8361DEF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2685A61-405B-C4C2-7D04-4BB34C220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1FCCE56-54DA-F075-5A20-CDB8C148BC1F}"/>
              </a:ext>
            </a:extLst>
          </p:cNvPr>
          <p:cNvSpPr/>
          <p:nvPr/>
        </p:nvSpPr>
        <p:spPr>
          <a:xfrm>
            <a:off x="597144" y="374306"/>
            <a:ext cx="10997711" cy="5016758"/>
          </a:xfrm>
          <a:prstGeom prst="rect">
            <a:avLst/>
          </a:prstGeom>
        </p:spPr>
        <p:txBody>
          <a:bodyPr wrap="square">
            <a:spAutoFit/>
          </a:bodyPr>
          <a:lstStyle/>
          <a:p>
            <a:pPr algn="just" fontAlgn="base">
              <a:spcAft>
                <a:spcPts val="1440"/>
              </a:spcAft>
            </a:pPr>
            <a:r>
              <a:rPr lang="en-US" sz="8000" smtClean="0">
                <a:solidFill>
                  <a:srgbClr val="333333"/>
                </a:solidFill>
                <a:effectLst/>
                <a:latin typeface="Arial" panose="020B0604020202020204" pitchFamily="34" charset="0"/>
                <a:ea typeface="Times New Roman" panose="02020603050405020304" pitchFamily="18" charset="0"/>
              </a:rPr>
              <a:t>Đức Maria được mời gọi lên trời. Đạo binh các thiên thần mừng rỡ hân hoan.</a:t>
            </a:r>
            <a:endParaRPr lang="en-US" sz="8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900205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378073025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5400" b="1">
                <a:solidFill>
                  <a:srgbClr val="FF0000"/>
                </a:solidFill>
                <a:latin typeface="Arial" panose="020B0604020202020204" pitchFamily="34" charset="0"/>
                <a:cs typeface="Arial" panose="020B0604020202020204" pitchFamily="34" charset="0"/>
              </a:rPr>
              <a:t>Ngạt ngào khói hương</a:t>
            </a:r>
            <a:endParaRPr lang="en-US" sz="44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748781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Ngạt ngào (ơ) khói hương, dạt dào (ơ) mến thương, dâng lên Cha bánh thơm với rượu nồng, là bao lao công bao hy vọng (ơ) dãi dầu mưa nắng trên nương trên đồng.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622865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093B6-EDF8-977A-8B39-AC7B503AD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8658-F07C-1F67-3267-912E20694EA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CBA1B61-891B-8705-7DDE-29B758461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A26FF28-9177-1FFF-4828-E3167A57653F}"/>
              </a:ext>
            </a:extLst>
          </p:cNvPr>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Lòng thành (ơ) tiến dâng, tình con (ơ) thuỷ chung, tri ân Cha phúc ân tuôn đầy tràn, là trong Giê-su Cha vui nhận (ơ) một tình son sắt thiết tha yêu trọn niềm.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0092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solidFill>
                  <a:srgbClr val="FF0000"/>
                </a:solidFill>
                <a:latin typeface="Arial" panose="020B0604020202020204" pitchFamily="34" charset="0"/>
                <a:cs typeface="Arial" panose="020B0604020202020204" pitchFamily="34" charset="0"/>
              </a:rPr>
              <a:t>Mẹ về trời</a:t>
            </a:r>
          </a:p>
        </p:txBody>
      </p:sp>
    </p:spTree>
    <p:extLst>
      <p:ext uri="{BB962C8B-B14F-4D97-AF65-F5344CB8AC3E}">
        <p14:creationId xmlns:p14="http://schemas.microsoft.com/office/powerpoint/2010/main" val="262830404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714EF-E0C4-78F5-8875-9039C0552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DB685-F25A-4081-F56E-F721B96B720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BD4AEAC-9E81-3A3E-E331-7D50067D4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8433BEA1-4E3F-933B-DE1F-B43EE687768E}"/>
              </a:ext>
            </a:extLst>
          </p:cNvPr>
          <p:cNvSpPr/>
          <p:nvPr/>
        </p:nvSpPr>
        <p:spPr>
          <a:xfrm>
            <a:off x="438727" y="476517"/>
            <a:ext cx="11087865" cy="3940566"/>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Dâng lên cảm tạ biết ơn, dâng lên tình yêu sắt son, tháng năm trung trinh một niềm ý Cha con luôn kiếm tìm.</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1485504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F44D-E141-1F3F-70AA-B4186492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E3CAC-CD03-D794-0AB1-36E2232B9C0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648CB20-8669-4B91-584A-737057A3F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4EF0F49-F85D-20F1-0300-C6763BD7B26A}"/>
              </a:ext>
            </a:extLst>
          </p:cNvPr>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Ngạt ngào (ơ) khói hương, dạt dào (ơ) mến thương, dâng lên Cha bánh thơm với rượu nồng, là bao lao công bao hy vọng (ơ) dãi dầu mưa nắng trên nương trên đồng.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3735823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EF5E2-18B3-418C-0D87-34C7F76FB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D7E6A-3BAD-2ED5-F86D-4D3C035ED36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498553F-3783-AD73-94AC-DF79CA1A4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514A1BD-5CD0-B502-EE8F-995D8501A239}"/>
              </a:ext>
            </a:extLst>
          </p:cNvPr>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Lòng thành (ơ) tiến dâng, tình con (ơ) thuỷ chung, tri ân Cha phúc ân tuôn đầy tràn, là trong Giê-su Cha vui nhận (ơ) một tình son sắt thiết tha yêu trọn niềm.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423773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B5C33-6399-12C9-B63F-090695638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DC10F-A77B-BD78-27DD-BC790C01176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419E6F7-20DE-D7BB-0989-CBE646599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EF2B65A-EA1B-7100-94B6-1AE9E475270D}"/>
              </a:ext>
            </a:extLst>
          </p:cNvPr>
          <p:cNvSpPr/>
          <p:nvPr/>
        </p:nvSpPr>
        <p:spPr>
          <a:xfrm>
            <a:off x="438727" y="476517"/>
            <a:ext cx="11087865" cy="3940566"/>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Dâng lên phiền muộn sướng vui, hôm nay ngày qua tương lai, ước mong con nên lời ca tán dương ân tình hải hà.</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022045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11891-CFBA-88B0-3000-9B38EF79E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B4356-F52C-53EA-30F2-65978A29218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AA8323B-8D7D-DC00-F835-306D1903E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F04CA153-F82B-1C4D-EC74-5D0F7A1B1D91}"/>
              </a:ext>
            </a:extLst>
          </p:cNvPr>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Ngạt ngào (ơ) khói hương, dạt dào (ơ) mến thương, dâng lên Cha bánh thơm với rượu nồng, là bao lao công bao hy vọng (ơ) dãi dầu mưa nắng trên nương trên đồng.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726518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43818-C995-D780-2FE6-C9A56C576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0FE26-459C-39C7-EB6D-7F502BE6E68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6505AA9-3EB0-8C37-B607-246C02A7D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D24DF6C-0BD4-05AB-9BFD-535A95FFC7EC}"/>
              </a:ext>
            </a:extLst>
          </p:cNvPr>
          <p:cNvSpPr/>
          <p:nvPr/>
        </p:nvSpPr>
        <p:spPr>
          <a:xfrm>
            <a:off x="438727" y="476517"/>
            <a:ext cx="11087865" cy="5904180"/>
          </a:xfrm>
          <a:prstGeom prst="rect">
            <a:avLst/>
          </a:prstGeom>
        </p:spPr>
        <p:txBody>
          <a:bodyPr wrap="square">
            <a:spAutoFit/>
          </a:bodyPr>
          <a:lstStyle/>
          <a:p>
            <a:pPr marL="0" marR="0" lvl="0" indent="0" algn="just" defTabSz="914400" rtl="0" eaLnBrk="1" fontAlgn="auto" latinLnBrk="0" hangingPunct="1">
              <a:lnSpc>
                <a:spcPct val="11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Lòng thành (ơ) tiến dâng, tình con (ơ) thuỷ chung, tri ân Cha phúc ân tuôn đầy tràn, là trong Giê-su Cha vui nhận (ơ) một tình son sắt thiết tha yêu trọn niềm. </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5583205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Đã tạo hình ả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97659245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Linh hồn tôi 1</a:t>
            </a:r>
            <a:endParaRPr lang="en-US" sz="48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627390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F158A-15C0-4606-C71D-95DD0413C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BE6FA-F7A9-85A5-9513-BA09C0ECB99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ECE0F11-3DCB-3705-9449-BE0D35CF4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9CEF1BF-811A-612C-D0C9-DE44537A4824}"/>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Linh hồn tôi dâng lời ngợi khen Thiên Chúa, lòng mừng vui trong Chúa Đấng cứu độ tôi. Ôi từ đây muôn đời gọi tôi diễm phúc, vì Người thương trông đến phận tôi tá này.</a:t>
            </a:r>
            <a:endParaRPr kumimoji="0" lang="vi-VN" sz="5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1818710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52D81-9CA2-C57A-8967-D368E95F9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82CE76-049B-DFCD-9956-A0EA18C25F3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DBE931F-66AC-0D42-5E3F-5F428C755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564B8AF-46B2-C1A7-8CB6-1958903DB6E1}"/>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Ôi Đấng Toàn năng đã làm cho tôi muôn điều kỳ diệu, danh Người là Thánh. Tình Ngài trải qua bao thế hệ dành cho ai luôn kính sợ Người.</a:t>
            </a:r>
            <a:endParaRPr kumimoji="0" lang="vi-VN" sz="65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1244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97144" y="374306"/>
            <a:ext cx="10997711"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Muôn Thiên Thần cánh trắng, hôm nay đưa Mẹ về trời. Sao sáng ngời trên đầu, Mẹ bay lên, Mẹ bay lên. Áo Mẹ rực rỡ ánh mặt trời sáng tươi.</a:t>
            </a:r>
          </a:p>
        </p:txBody>
      </p:sp>
    </p:spTree>
    <p:extLst>
      <p:ext uri="{BB962C8B-B14F-4D97-AF65-F5344CB8AC3E}">
        <p14:creationId xmlns:p14="http://schemas.microsoft.com/office/powerpoint/2010/main" val="410457115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E393D-A63B-22A6-02ED-8ECBA4590B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6FFB10-35D1-1968-9122-27C84393B04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0A25DF6-52BE-6063-4B4D-FDB28E27D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34455BC-011D-3232-DE9B-895BC3B17A8F}"/>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Linh hồn tôi dâng lời ngợi khen Thiên Chúa, lòng mừng vui trong Chúa Đấng cứu độ tôi. Ôi từ đây muôn đời gọi tôi diễm phúc, vì Người thương trông đến phận tôi tá này.</a:t>
            </a:r>
            <a:endParaRPr kumimoji="0" lang="vi-VN" sz="5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6346921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C467D-9213-277F-DF50-3E60E73578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87CF4-2863-E5BE-059A-342A46726A2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E3F4812-063C-D26B-F985-E53061FE8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240A719-7DBE-3C37-CA69-E80858B367F2}"/>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Tay Chúa biểu dương sức mạnh uy phong tiêu diệt bọn người kiêu ngạo tự mãn. Triệt hạ kẻ cao sang thế lực và nâng cao ai biết khiêm nhường.</a:t>
            </a:r>
            <a:endParaRPr kumimoji="0" lang="vi-VN" sz="65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3071594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BDF3A-0FEA-B7B9-BE06-F7D240A76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77D67-517D-D5E1-BD10-DE24751ABFC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559713A-8AB6-6BCA-92DA-4E61C000B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4C2CCF1-80D2-FCA1-84A0-B82C3AF58DE6}"/>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Linh hồn tôi dâng lời ngợi khen Thiên Chúa, lòng mừng vui trong Chúa Đấng cứu độ tôi. Ôi từ đây muôn đời gọi tôi diễm phúc, vì Người thương trông đến phận tôi tá này.</a:t>
            </a:r>
            <a:endParaRPr kumimoji="0" lang="vi-VN" sz="5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2898458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2777C-ED1E-9781-A606-95E0E13CC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5BB11-AB89-FA6B-094D-41D9001A357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DE06D90-441F-F73E-5954-8948AE5425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332AA0-3448-6584-465F-1FE97563A375}"/>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Bao lũ giầu sang đuổi về tay không, bao kẻ nghèo hèn ban đầy hồng phúc. Lời nguyền thuở xưa xin nhớ lại mà ra tay nâng đỡ dân Người.</a:t>
            </a:r>
            <a:endParaRPr kumimoji="0" lang="vi-VN" sz="65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2632114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CCEAB-26B9-E055-F026-EC6599DD8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22242-929B-0349-230C-6639473076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A488A1-7A2C-C5C5-FCDE-CEB9E507E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F8D0C56-C807-8F41-65FB-A4C5951597AB}"/>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Linh hồn tôi dâng lời ngợi khen Thiên Chúa, lòng mừng vui trong Chúa Đấng cứu độ tôi. Ôi từ đây muôn đời gọi tôi diễm phúc, vì Người thương trông đến phận tôi tá này.</a:t>
            </a:r>
            <a:endParaRPr kumimoji="0" lang="vi-VN" sz="5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4661942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220620283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Magnificat</a:t>
            </a:r>
            <a:endParaRPr lang="en-US" sz="48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384728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Vang lên lời ngợi ca cùng chúc tụng Ngài là Chúa muôn loài, là Đấng cứu độ tôi. Đây thân phận nữ tỳ Ngài đoái thương nhìn, và từ nay mọi đời sẽ khen tôi phúc lạ.</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858533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B2064-163D-F7E0-A6E2-EE9D4FC80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C90A2-C39D-82B5-08A3-F14F1261382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192C719-4B5D-ABCE-3520-7DEB31C01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EECB1357-979D-E259-59A2-4BA0E135B825}"/>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Đây tay Đấng Toàn Năng đã làm cho tôi những điều cao trọng. Thật danh Ngài chí thánh chí tôn. Tình thương Chúa trải qua bao thế hệ dành cho ai kính sợ Ngài.</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133927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2EAAA-26FA-8623-BD42-9482C4FD9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DA141-C258-3D3B-F8BD-5A6BD42BB82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A1BA89D-A3A1-AC13-81B2-4889E1496E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C3554AF-06A9-9338-E8E1-A2A3356E9099}"/>
              </a:ext>
            </a:extLst>
          </p:cNvPr>
          <p:cNvSpPr/>
          <p:nvPr/>
        </p:nvSpPr>
        <p:spPr>
          <a:xfrm>
            <a:off x="451340" y="302359"/>
            <a:ext cx="11087865"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Vang lên lời ngợi ca cùng chúc tụng Ngài là Chúa muôn loài, là Đấng cứu độ tôi. Đây thân phận nữ tỳ Ngài đoái thương nhìn, và từ nay mọi đời sẽ khen tôi phúc lạ.</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7902869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70A83-B12B-3738-B63A-7E88EB934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E73AF-F8F1-EE87-1797-97103DBECDB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226B6D4-ADF3-00E2-4206-83EA082A8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37A73B2-B0ED-FCAE-E153-83275F847564}"/>
              </a:ext>
            </a:extLst>
          </p:cNvPr>
          <p:cNvSpPr/>
          <p:nvPr/>
        </p:nvSpPr>
        <p:spPr>
          <a:xfrm>
            <a:off x="597144" y="374306"/>
            <a:ext cx="10997711" cy="569386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Trong ngàn muôn đóa hoa, xinh tươi trong vườn Thiên Cung. Mẹ sáng lấp lánh là nụ hoa Trinh Vương. Ngát hương ngây ngất thiên đường. Mẹ sáng lấp lánh là nụ hoa yêu thương, ngát hương cho người muôn phương.</a:t>
            </a:r>
          </a:p>
        </p:txBody>
      </p:sp>
    </p:spTree>
    <p:extLst>
      <p:ext uri="{BB962C8B-B14F-4D97-AF65-F5344CB8AC3E}">
        <p14:creationId xmlns:p14="http://schemas.microsoft.com/office/powerpoint/2010/main" val="327110542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5F578-7826-2527-D482-52C3DD3E99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3496F-49C3-1F3F-30DE-58792012444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D4F8B18-ED48-5774-12E9-611B832384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02E6C37-3D7D-9D01-0D27-AF89D71016DA}"/>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Đây tay Chúa biểu dương oai hùng muôn nơi ôi thật cao vời. Dẹp tan phường kiêu căng ác nhân. Người quyền thế Ngài ra tay cất hạ và nâng cao kẻ khiêm nhường.</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350561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5A12C-36DB-E263-2FD1-155DAA553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1E2CE-827C-5BE7-0133-46756011B2A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9CB2B7A-6D5C-563B-D5B4-70F89350AB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9FEFDB3-BC04-40F5-C2E5-04CFAA79A4E6}"/>
              </a:ext>
            </a:extLst>
          </p:cNvPr>
          <p:cNvSpPr/>
          <p:nvPr/>
        </p:nvSpPr>
        <p:spPr>
          <a:xfrm>
            <a:off x="451340" y="302359"/>
            <a:ext cx="11087865"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Vang lên lời ngợi ca cùng chúc tụng Ngài là Chúa muôn loài, là Đấng cứu độ tôi. Đây thân phận nữ tỳ Ngài đoái thương nhìn, và từ nay mọi đời sẽ khen tôi phúc lạ.</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473203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60104-2E7F-A607-541E-314F0A8C7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C8BDE-6579-9877-BEAA-57F3F176696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48F3BAE-4499-275E-34A0-A0A6679F3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539D58B-357B-5B2C-6690-CED904A4913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Đây tay Chúa đã ban của đầy dư thêm cho người đói nghèo. Làm cho người giàu có trắng tay. Ngài nhớ tới lòng thương tôi tớ Ngài và ban ơn đến muôn đời.</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257843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F158A-15C0-4606-C71D-95DD0413C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BE6FA-F7A9-85A5-9513-BA09C0ECB99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ECE0F11-3DCB-3705-9449-BE0D35CF4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9CEF1BF-811A-612C-D0C9-DE44537A4824}"/>
              </a:ext>
            </a:extLst>
          </p:cNvPr>
          <p:cNvSpPr/>
          <p:nvPr/>
        </p:nvSpPr>
        <p:spPr>
          <a:xfrm>
            <a:off x="451340" y="302359"/>
            <a:ext cx="11087865"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Vang lên lời ngợi ca cùng chúc tụng Ngài là Chúa muôn loài, là Đấng cứu độ tôi. Đây thân phận nữ tỳ Ngài đoái thương nhìn, và từ nay mọi đời sẽ khen tôi phúc lạ.</a:t>
            </a:r>
            <a:endParaRPr kumimoji="0" lang="vi-VN" sz="58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2003672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549"/>
            <a:ext cx="12192000" cy="6952549"/>
          </a:xfrm>
          <a:prstGeom prst="rect">
            <a:avLst/>
          </a:prstGeom>
        </p:spPr>
      </p:pic>
    </p:spTree>
    <p:extLst>
      <p:ext uri="{BB962C8B-B14F-4D97-AF65-F5344CB8AC3E}">
        <p14:creationId xmlns:p14="http://schemas.microsoft.com/office/powerpoint/2010/main" val="80152034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Mẹ lên trời</a:t>
            </a:r>
            <a:endParaRPr lang="en-US" sz="48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63603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60050" y="409564"/>
            <a:ext cx="11271899" cy="547842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Ma-ri-a, Chúa đưa lên trời nhậm chức Nữ Vương. Thần thánh ca hát mừng Mẹ cao sáng. Ma-ri-a, Chúa đưa lên trời nhậm chức Nữ Vương. Ðoàn chúng con vui sướng có Mẹ Thiên Ðường. Mẹ Chúa rất sáng láng ngự chốn cao sang. </a:t>
            </a:r>
            <a:endParaRPr kumimoji="0" lang="vi-VN" sz="50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4158574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8A77B-F2F1-9211-1FBB-CAD4294AF5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D46CF-DBD6-0082-905F-BCA26721D86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5DCE5EB-6A7F-88A4-410C-1981360BF9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6286A9E-3B63-1E87-C1F2-8FF35C9DFE00}"/>
              </a:ext>
            </a:extLst>
          </p:cNvPr>
          <p:cNvSpPr/>
          <p:nvPr/>
        </p:nvSpPr>
        <p:spPr>
          <a:xfrm>
            <a:off x="460050" y="409564"/>
            <a:ext cx="11271899" cy="547842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Hằng ghé mắt cứu giúp người chốn dương gian. Xin Chúa thương cho chúng con luôn yên hàn. Trần thế góp tiếng hát lừng thấu Thiên cung: Vạn tuế Ma-ri-a là Nữ Vương chung, đang lắng nghe bao tiếng than khốn cùng.</a:t>
            </a:r>
            <a:endParaRPr kumimoji="0" lang="vi-VN" sz="50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199847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A6BA-EB73-3969-E51B-B1FFD57D4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D5A60-208D-562E-854A-758F6D10D16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A4C0EFD-0723-53E5-D3E4-0EC58AAFA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2A9409D-DC8C-7F69-59A6-FEB57C2BFC21}"/>
              </a:ext>
            </a:extLst>
          </p:cNvPr>
          <p:cNvSpPr/>
          <p:nvPr/>
        </p:nvSpPr>
        <p:spPr>
          <a:xfrm>
            <a:off x="460050" y="409564"/>
            <a:ext cx="11271899" cy="547842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PK. </a:t>
            </a:r>
            <a:r>
              <a:rPr kumimoji="0" lang="vi-VN"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Mẹ thương chúng con lưu đầy. Còn lầm than nơi thế gian mờ tối. Ngày đêm bước trên đường gai. Xin Mẹ luôn thương dẫn đàng chỉ lối. Dìu đưa đoàn con tới nơi yên hàn. Vui sống bên Mẹ Chúa Thiên Ðàng.</a:t>
            </a:r>
            <a:endParaRPr kumimoji="0" lang="vi-VN" sz="50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5025254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3B5E3-E7B9-E83D-AD3A-F3305B44E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DD9E65-95A6-7066-87DF-6B46B6F42CF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45FF5CF-EBD3-D2CE-76FC-A9000098C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CCC954F-8FD2-EC59-80A2-D49478127997}"/>
              </a:ext>
            </a:extLst>
          </p:cNvPr>
          <p:cNvSpPr/>
          <p:nvPr/>
        </p:nvSpPr>
        <p:spPr>
          <a:xfrm>
            <a:off x="460050" y="409564"/>
            <a:ext cx="11271899" cy="547842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Ma-ri-a, Chúa đưa lên trời nhậm chức Nữ Vương. Thần thánh ca hát mừng Mẹ cao sáng. Ma-ri-a, Chúa đưa lên trời nhậm chức Nữ Vương. Ðoàn chúng con vui sướng có Mẹ Thiên Ðường. Mẹ Chúa rất sáng láng ngự chốn cao sang. </a:t>
            </a:r>
            <a:endParaRPr kumimoji="0" lang="vi-VN" sz="50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15458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289F-7E13-6198-6F61-AC0663251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D2AC6-A38F-4AEB-3390-EADA5A2D710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B0D376F-3C92-1670-E053-48AA6C269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3741412-1CD4-CF64-6A0C-6B767F392F4A}"/>
              </a:ext>
            </a:extLst>
          </p:cNvPr>
          <p:cNvSpPr/>
          <p:nvPr/>
        </p:nvSpPr>
        <p:spPr>
          <a:xfrm>
            <a:off x="597144" y="374306"/>
            <a:ext cx="10997711"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Muôn Thiên Thần cánh trắng, hôm nay đưa Mẹ về trời. Sao sáng ngời trên đầu, Mẹ bay lên, Mẹ bay lên. Áo Mẹ rực rỡ ánh mặt trời sáng tươi.</a:t>
            </a:r>
          </a:p>
        </p:txBody>
      </p:sp>
    </p:spTree>
    <p:extLst>
      <p:ext uri="{BB962C8B-B14F-4D97-AF65-F5344CB8AC3E}">
        <p14:creationId xmlns:p14="http://schemas.microsoft.com/office/powerpoint/2010/main" val="256706108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E1DD-68B3-D49A-587C-F0418B56D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D3679-91F8-ED0B-362D-94A595D3A30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2392C4E-5BA4-A4AF-137D-27D0D43F5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85C12E0-7289-AC79-F6B7-2A32C34E47ED}"/>
              </a:ext>
            </a:extLst>
          </p:cNvPr>
          <p:cNvSpPr/>
          <p:nvPr/>
        </p:nvSpPr>
        <p:spPr>
          <a:xfrm>
            <a:off x="460050" y="409564"/>
            <a:ext cx="11271899" cy="547842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Hằng ghé mắt cứu giúp người chốn dương gian. Xin Chúa thương cho chúng con luôn yên hàn. Trần thế góp tiếng hát lừng thấu Thiên cung: Vạn tuế Ma-ri-a là Nữ Vương chung, đang lắng nghe bao tiếng than khốn cùng.</a:t>
            </a:r>
            <a:endParaRPr kumimoji="0" lang="vi-VN" sz="50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7191470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5DB59-10FE-2A18-DAE7-D9DCD0095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D0449-C39B-B0BF-4D23-843B19C9842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123B078-2A2D-830D-F64A-0FD609826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44A72C1-D3EF-A0D4-11DB-496EBBF98C26}"/>
              </a:ext>
            </a:extLst>
          </p:cNvPr>
          <p:cNvSpPr/>
          <p:nvPr/>
        </p:nvSpPr>
        <p:spPr>
          <a:xfrm>
            <a:off x="597144" y="374306"/>
            <a:ext cx="10997711" cy="569386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nhìn theo đám mây,mây đưa Mẹ về Thiên Cung. Lòng muốn chấp cánh cùng Mẹ bay lên cao Ước ao trông thấy Quê Trời. Lòng muốn chấp cánh cùng Mẹ bay lên mây. Sống vui bên Mẹ từ đây.</a:t>
            </a:r>
          </a:p>
        </p:txBody>
      </p:sp>
    </p:spTree>
    <p:extLst>
      <p:ext uri="{BB962C8B-B14F-4D97-AF65-F5344CB8AC3E}">
        <p14:creationId xmlns:p14="http://schemas.microsoft.com/office/powerpoint/2010/main" val="205646019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D03F8-D01E-418A-8B15-2775CC1B29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D51E5-05E2-8B92-AADC-F0E3E2A7BC5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2E0D72C-1A2A-9D6B-FF27-17FDB5CA6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8C08DC5C-C4CA-00D9-25E7-CA1D48C902EF}"/>
              </a:ext>
            </a:extLst>
          </p:cNvPr>
          <p:cNvSpPr/>
          <p:nvPr/>
        </p:nvSpPr>
        <p:spPr>
          <a:xfrm>
            <a:off x="597144" y="374306"/>
            <a:ext cx="10997711"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Muôn Thiên Thần cánh trắng, hôm nay đưa Mẹ về trời. Sao sáng ngời trên đầu, Mẹ bay lên, Mẹ bay lên. Áo Mẹ rực rỡ ánh mặt trời sáng tươi.</a:t>
            </a:r>
          </a:p>
        </p:txBody>
      </p:sp>
    </p:spTree>
    <p:extLst>
      <p:ext uri="{BB962C8B-B14F-4D97-AF65-F5344CB8AC3E}">
        <p14:creationId xmlns:p14="http://schemas.microsoft.com/office/powerpoint/2010/main" val="10194989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3647-DD18-4A5A-D628-7679D57FA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949D4-FF69-107C-322B-0CCDE5F2379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7758058-0DF7-6712-04CC-526EFE390F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F66412E5-F961-643D-1D86-4D44054D6929}"/>
              </a:ext>
            </a:extLst>
          </p:cNvPr>
          <p:cNvSpPr/>
          <p:nvPr/>
        </p:nvSpPr>
        <p:spPr>
          <a:xfrm>
            <a:off x="597144" y="374306"/>
            <a:ext cx="10997711" cy="569386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Như mặt trời sáng tươi, trên cao trông nhìn muôn nơi. Mẹ hãy chiếu sáng để đời con yên vui. Bước qua gian khó cuộc đời. Mẹ hãy chiếu sáng để lòng con thanh cao, bước lên Thiên Đàng mai sau.</a:t>
            </a:r>
          </a:p>
        </p:txBody>
      </p:sp>
    </p:spTree>
    <p:extLst>
      <p:ext uri="{BB962C8B-B14F-4D97-AF65-F5344CB8AC3E}">
        <p14:creationId xmlns:p14="http://schemas.microsoft.com/office/powerpoint/2010/main" val="20555271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53415-55BC-0DAD-F5BB-D32153A97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25578-7905-177A-5AA0-DBDC8361DEF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2685A61-405B-C4C2-7D04-4BB34C220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41FCCE56-54DA-F075-5A20-CDB8C148BC1F}"/>
              </a:ext>
            </a:extLst>
          </p:cNvPr>
          <p:cNvSpPr/>
          <p:nvPr/>
        </p:nvSpPr>
        <p:spPr>
          <a:xfrm>
            <a:off x="597144" y="374306"/>
            <a:ext cx="10997711"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Muôn Thiên Thần cánh trắng, hôm nay đưa Mẹ về trời. Sao sáng ngời trên đầu, Mẹ bay lên, Mẹ bay lên. Áo Mẹ rực rỡ ánh mặt trời sáng tươi.</a:t>
            </a:r>
          </a:p>
        </p:txBody>
      </p:sp>
    </p:spTree>
    <p:extLst>
      <p:ext uri="{BB962C8B-B14F-4D97-AF65-F5344CB8AC3E}">
        <p14:creationId xmlns:p14="http://schemas.microsoft.com/office/powerpoint/2010/main" val="108689082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22</TotalTime>
  <Words>1339</Words>
  <Application>Microsoft Office PowerPoint</Application>
  <PresentationFormat>Widescreen</PresentationFormat>
  <Paragraphs>43</Paragraphs>
  <Slides>50</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50</vt:i4>
      </vt:variant>
    </vt:vector>
  </HeadingPairs>
  <TitlesOfParts>
    <vt:vector size="63"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3_Savon</vt:lpstr>
      <vt:lpstr>4_Savon</vt:lpstr>
      <vt:lpstr>PowerPoint Presentation</vt:lpstr>
      <vt:lpstr>Mẹ về trời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ĐÁP CA</vt:lpstr>
      <vt:lpstr>PowerPoint Presentation</vt:lpstr>
      <vt:lpstr>PowerPoint Presentation</vt:lpstr>
      <vt:lpstr>ALLELUIA</vt:lpstr>
      <vt:lpstr>PowerPoint Presentation</vt:lpstr>
      <vt:lpstr>PowerPoint Presentation</vt:lpstr>
      <vt:lpstr>Ngạt ngào khói hương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Linh hồn tôi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Magnificat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Mẹ lên trời</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Admin</cp:lastModifiedBy>
  <cp:revision>3</cp:revision>
  <dcterms:created xsi:type="dcterms:W3CDTF">2026-08-10T00:39:36Z</dcterms:created>
  <dcterms:modified xsi:type="dcterms:W3CDTF">2026-08-10T08:43:44Z</dcterms:modified>
</cp:coreProperties>
</file>