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p:sldMasterIdLst>
    <p:sldMasterId id="2147483648" r:id="rId1"/>
  </p:sldMasterIdLst>
  <p:sldIdLst>
    <p:sldId id="257" r:id="rId2"/>
    <p:sldId id="259" r:id="rId3"/>
    <p:sldId id="258" r:id="rId4"/>
    <p:sldId id="262" r:id="rId5"/>
    <p:sldId id="263" r:id="rId6"/>
    <p:sldId id="264" r:id="rId7"/>
    <p:sldId id="265" r:id="rId8"/>
    <p:sldId id="266" r:id="rId9"/>
    <p:sldId id="267" r:id="rId10"/>
    <p:sldId id="268" r:id="rId11"/>
    <p:sldId id="269" r:id="rId12"/>
    <p:sldId id="270" r:id="rId13"/>
    <p:sldId id="272" r:id="rId14"/>
    <p:sldId id="273" r:id="rId15"/>
    <p:sldId id="271" r:id="rId16"/>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900" y="234"/>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tags" Target="tags/tag1.xml" /><Relationship Id="rId18" Type="http://schemas.openxmlformats.org/officeDocument/2006/relationships/presProps" Target="presProps.xml" /><Relationship Id="rId19" Type="http://schemas.openxmlformats.org/officeDocument/2006/relationships/viewProps" Target="viewProps.xml" /><Relationship Id="rId2" Type="http://schemas.openxmlformats.org/officeDocument/2006/relationships/slide" Target="slides/slide1.xml" /><Relationship Id="rId20" Type="http://schemas.openxmlformats.org/officeDocument/2006/relationships/theme" Target="theme/theme1.xml" /><Relationship Id="rId21"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0A1112C-BDDE-4B93-8A49-BDA1A46C7066}" type="datetimeFigureOut">
              <a:rPr lang="en-US" smtClean="0"/>
              <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11970-3E1A-462B-9DEB-2D778494E62B}" type="slidenum">
              <a:rPr lang="en-US" smtClean="0"/>
              <a:t/>
            </a:fld>
            <a:endParaRPr lang="en-US"/>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p:cNvSpPr>
            <a:spLocks noGrp="1"/>
          </p:cNvSpPr>
          <p:nvPr>
            <p:ph type="dt" sz="half" idx="10"/>
          </p:nvPr>
        </p:nvSpPr>
        <p:spPr/>
        <p:txBody>
          <a:bodyPr/>
          <a:lstStyle/>
          <a:p>
            <a:fld id="{80A1112C-BDDE-4B93-8A49-BDA1A46C7066}" type="datetimeFigureOut">
              <a:rPr lang="en-US" smtClean="0"/>
              <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C11970-3E1A-462B-9DEB-2D778494E62B}" type="slidenum">
              <a:rPr lang="en-US" smtClean="0"/>
              <a:t/>
            </a:fld>
            <a:endParaRPr 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1112C-BDDE-4B93-8A49-BDA1A46C7066}" type="datetimeFigureOut">
              <a:rPr lang="en-US" smtClean="0"/>
              <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11970-3E1A-462B-9DEB-2D778494E62B}" type="slidenum">
              <a:rPr lang="en-US" smtClean="0"/>
              <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png" /><Relationship Id="rId3" Type="http://schemas.openxmlformats.org/officeDocument/2006/relationships/image" Target="../media/image3.png" /><Relationship Id="rId4" Type="http://schemas.openxmlformats.org/officeDocument/2006/relationships/image" Target="../media/image4.png" /><Relationship Id="rId5" Type="http://schemas.openxmlformats.org/officeDocument/2006/relationships/image" Target="../media/image5.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1422400" y="1143000"/>
            <a:ext cx="11776710" cy="1625177"/>
          </a:xfrm>
          <a:prstGeom prst="rect">
            <a:avLst/>
          </a:prstGeom>
          <a:noFill/>
        </p:spPr>
        <p:txBody>
          <a:bodyPr wrap="square" rtlCol="0">
            <a:noAutofit/>
          </a:bodyPr>
          <a:lstStyle/>
          <a:p>
            <a:pPr algn="ctr">
              <a:lnSpc>
                <a:spcPct val="100000"/>
              </a:lnSpc>
            </a:pPr>
            <a:r>
              <a:rPr lang="en-US" sz="9200">
                <a:solidFill>
                  <a:srgbClr val="FF0000"/>
                </a:solidFill>
                <a:latin typeface="DT Phudu Black" charset="0"/>
                <a:cs typeface="DT Phudu Black" charset="0"/>
              </a:rPr>
              <a:t>CHÚA NHẬT </a:t>
            </a:r>
            <a:r>
              <a:rPr lang="en-US" sz="9200" smtClean="0">
                <a:solidFill>
                  <a:srgbClr val="FF0000"/>
                </a:solidFill>
                <a:latin typeface="DT Phudu Black" charset="0"/>
                <a:cs typeface="DT Phudu Black" charset="0"/>
              </a:rPr>
              <a:t>X</a:t>
            </a:r>
            <a:r>
              <a:rPr lang="vi-VN" altLang="en-US" sz="9200" smtClean="0">
                <a:solidFill>
                  <a:srgbClr val="FF0000"/>
                </a:solidFill>
                <a:latin typeface="DT Phudu Black" charset="0"/>
                <a:cs typeface="DT Phudu Black" charset="0"/>
              </a:rPr>
              <a:t>I</a:t>
            </a:r>
            <a:r>
              <a:rPr lang="en-US" sz="9200" smtClean="0">
                <a:solidFill>
                  <a:srgbClr val="FF0000"/>
                </a:solidFill>
                <a:latin typeface="DT Phudu Black" charset="0"/>
                <a:cs typeface="DT Phudu Black" charset="0"/>
              </a:rPr>
              <a:t>X </a:t>
            </a:r>
            <a:endParaRPr lang="en-US" sz="9200">
              <a:solidFill>
                <a:srgbClr val="FF0000"/>
              </a:solidFill>
              <a:latin typeface="DT Phudu Black" charset="0"/>
              <a:cs typeface="DT Phudu Black" charset="0"/>
            </a:endParaRPr>
          </a:p>
          <a:p>
            <a:pPr algn="ctr">
              <a:lnSpc>
                <a:spcPct val="100000"/>
              </a:lnSpc>
            </a:pPr>
            <a:r>
              <a:rPr lang="en-US" sz="9200">
                <a:solidFill>
                  <a:srgbClr val="FF0000"/>
                </a:solidFill>
                <a:latin typeface="DT Phudu Black" charset="0"/>
                <a:cs typeface="DT Phudu Black" charset="0"/>
              </a:rPr>
              <a:t>THƯỜNG NIÊN</a:t>
            </a:r>
            <a:endParaRPr lang="en-US" sz="9200">
              <a:solidFill>
                <a:srgbClr val="FF0000"/>
              </a:solidFill>
              <a:latin typeface="DT Phudu Black" charset="0"/>
              <a:cs typeface="DT Phudu Black" charset="0"/>
            </a:endParaRPr>
          </a:p>
          <a:p>
            <a:pPr algn="ctr">
              <a:lnSpc>
                <a:spcPct val="100000"/>
              </a:lnSpc>
            </a:pPr>
            <a:r>
              <a:rPr lang="en-US" sz="9200">
                <a:solidFill>
                  <a:srgbClr val="FF0000"/>
                </a:solidFill>
                <a:latin typeface="DT Phudu Black" charset="0"/>
                <a:cs typeface="DT Phudu Black" charset="0"/>
              </a:rPr>
              <a:t>NĂM </a:t>
            </a:r>
            <a:r>
              <a:rPr lang="vi-VN" altLang="en-US" sz="9200">
                <a:solidFill>
                  <a:srgbClr val="FF0000"/>
                </a:solidFill>
                <a:latin typeface="DT Phudu Black" charset="0"/>
                <a:cs typeface="DT Phudu Black" charset="0"/>
              </a:rPr>
              <a:t>A</a:t>
            </a:r>
            <a:endParaRPr lang="en-US" sz="9200">
              <a:solidFill>
                <a:srgbClr val="FF0000"/>
              </a:solidFill>
              <a:latin typeface="DT Phudu Black" charset="0"/>
              <a:cs typeface="DT Phudu Black" charset="0"/>
            </a:endParaRPr>
          </a:p>
          <a:p>
            <a:pPr algn="ctr"/>
            <a:endParaRPr lang="en-US" sz="9200">
              <a:solidFill>
                <a:srgbClr val="FF0000"/>
              </a:solidFill>
              <a:latin typeface="DT Phudu Black" charset="0"/>
              <a:cs typeface="DT Phudu Black" charset="0"/>
            </a:endParaRPr>
          </a:p>
        </p:txBody>
      </p:sp>
      <p:sp>
        <p:nvSpPr>
          <p:cNvPr id="7" name="Hộp Văn bản 3"/>
          <p:cNvSpPr txBox="1"/>
          <p:nvPr/>
        </p:nvSpPr>
        <p:spPr>
          <a:xfrm>
            <a:off x="101600" y="2159000"/>
            <a:ext cx="9253220" cy="1898084"/>
          </a:xfrm>
          <a:prstGeom prst="rect">
            <a:avLst/>
          </a:prstGeom>
          <a:noFill/>
        </p:spPr>
        <p:txBody>
          <a:bodyPr wrap="square" rtlCol="0">
            <a:spAutoFit/>
          </a:bodyPr>
          <a:lstStyle/>
          <a:p>
            <a:pPr algn="ctr"/>
            <a:endParaRPr lang="en-US" sz="5865">
              <a:solidFill>
                <a:srgbClr val="FF0000"/>
              </a:solidFill>
              <a:latin typeface="DT Phudu Black" charset="0"/>
              <a:cs typeface="DT Phudu Black" charset="0"/>
            </a:endParaRPr>
          </a:p>
          <a:p>
            <a:pPr algn="ctr"/>
            <a:endParaRPr lang="en-US" sz="5865">
              <a:solidFill>
                <a:srgbClr val="FF0000"/>
              </a:solidFill>
              <a:latin typeface="DT Phudu Black" charset="0"/>
              <a:cs typeface="DT Phudu Black"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2"/>
      <p:bldP spid="7" grpId="3"/>
    </p:bldLst>
  </p:timing>
</p:sld>
</file>

<file path=ppt/slides/slide1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5" name="Group 5"/>
          <p:cNvGrpSpPr/>
          <p:nvPr/>
        </p:nvGrpSpPr>
        <p:grpSpPr>
          <a:xfrm>
            <a:off x="934853" y="881677"/>
            <a:ext cx="2196051" cy="896612"/>
            <a:chExt cx="405823" cy="83243"/>
          </a:xfrm>
        </p:grpSpPr>
        <p:sp>
          <p:nvSpPr>
            <p:cNvPr id="6"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6:</a:t>
            </a:r>
            <a:endParaRPr lang="en-US" sz="4000" b="1" u="sng">
              <a:latin typeface="+mj-lt"/>
            </a:endParaRPr>
          </a:p>
        </p:txBody>
      </p:sp>
      <p:sp>
        <p:nvSpPr>
          <p:cNvPr id="9" name="TextBox 8"/>
          <p:cNvSpPr txBox="1"/>
          <p:nvPr/>
        </p:nvSpPr>
        <p:spPr>
          <a:xfrm>
            <a:off x="960603" y="1986042"/>
            <a:ext cx="10103266" cy="1938992"/>
          </a:xfrm>
          <a:prstGeom prst="rect">
            <a:avLst/>
          </a:prstGeom>
          <a:noFill/>
        </p:spPr>
        <p:txBody>
          <a:bodyPr wrap="square" rtlCol="0">
            <a:spAutoFit/>
          </a:bodyPr>
          <a:lstStyle/>
          <a:p>
            <a:pPr algn="ctr"/>
            <a:r>
              <a:rPr lang="vi-VN" sz="6000" b="1" smtClean="0">
                <a:latin typeface="+mj-lt"/>
              </a:rPr>
              <a:t>Ai đã xin cho được đi trên mặt nước mà đến với Chúa?</a:t>
            </a:r>
            <a:endParaRPr lang="en-US" sz="6000" b="1">
              <a:latin typeface="+mj-lt"/>
            </a:endParaRPr>
          </a:p>
        </p:txBody>
      </p:sp>
      <p:sp>
        <p:nvSpPr>
          <p:cNvPr id="10" name="Rounded Rectangle 9"/>
          <p:cNvSpPr/>
          <p:nvPr/>
        </p:nvSpPr>
        <p:spPr>
          <a:xfrm>
            <a:off x="3598218" y="43366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624109" y="43366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650000" y="43366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675891" y="43366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7701782" y="43366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89282" y="4294961"/>
            <a:ext cx="581894" cy="1015663"/>
          </a:xfrm>
          <a:prstGeom prst="rect">
            <a:avLst/>
          </a:prstGeom>
          <a:noFill/>
        </p:spPr>
        <p:txBody>
          <a:bodyPr wrap="square" rtlCol="0">
            <a:spAutoFit/>
          </a:bodyPr>
          <a:lstStyle/>
          <a:p>
            <a:r>
              <a:rPr lang="vi-VN" sz="6000" b="1" smtClean="0">
                <a:solidFill>
                  <a:schemeClr val="bg1"/>
                </a:solidFill>
                <a:latin typeface="+mj-lt"/>
              </a:rPr>
              <a:t>P</a:t>
            </a:r>
            <a:endParaRPr lang="en-US" sz="6000" b="1">
              <a:solidFill>
                <a:schemeClr val="bg1"/>
              </a:solidFill>
              <a:latin typeface="+mj-lt"/>
            </a:endParaRPr>
          </a:p>
        </p:txBody>
      </p:sp>
      <p:sp>
        <p:nvSpPr>
          <p:cNvPr id="17" name="TextBox 16"/>
          <p:cNvSpPr txBox="1"/>
          <p:nvPr/>
        </p:nvSpPr>
        <p:spPr>
          <a:xfrm>
            <a:off x="4698027" y="4305894"/>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18" name="TextBox 17"/>
          <p:cNvSpPr txBox="1"/>
          <p:nvPr/>
        </p:nvSpPr>
        <p:spPr>
          <a:xfrm>
            <a:off x="5735800" y="4389397"/>
            <a:ext cx="581894" cy="1015663"/>
          </a:xfrm>
          <a:prstGeom prst="rect">
            <a:avLst/>
          </a:prstGeom>
          <a:noFill/>
        </p:spPr>
        <p:txBody>
          <a:bodyPr wrap="square" rtlCol="0">
            <a:spAutoFit/>
          </a:bodyPr>
          <a:lstStyle/>
          <a:p>
            <a:r>
              <a:rPr lang="vi-VN" sz="6000" b="1" smtClean="0">
                <a:solidFill>
                  <a:schemeClr val="bg1"/>
                </a:solidFill>
                <a:latin typeface="+mj-lt"/>
              </a:rPr>
              <a:t>Ê</a:t>
            </a:r>
            <a:endParaRPr lang="en-US" sz="6000" b="1">
              <a:solidFill>
                <a:schemeClr val="bg1"/>
              </a:solidFill>
              <a:latin typeface="+mj-lt"/>
            </a:endParaRPr>
          </a:p>
        </p:txBody>
      </p:sp>
      <p:sp>
        <p:nvSpPr>
          <p:cNvPr id="19" name="TextBox 18"/>
          <p:cNvSpPr txBox="1"/>
          <p:nvPr/>
        </p:nvSpPr>
        <p:spPr>
          <a:xfrm>
            <a:off x="6759059" y="4313246"/>
            <a:ext cx="581894" cy="1015663"/>
          </a:xfrm>
          <a:prstGeom prst="rect">
            <a:avLst/>
          </a:prstGeom>
          <a:noFill/>
        </p:spPr>
        <p:txBody>
          <a:bodyPr wrap="square" rtlCol="0">
            <a:spAutoFit/>
          </a:bodyPr>
          <a:lstStyle/>
          <a:p>
            <a:r>
              <a:rPr lang="vi-VN" sz="6000" b="1" smtClean="0">
                <a:solidFill>
                  <a:schemeClr val="bg1"/>
                </a:solidFill>
                <a:latin typeface="+mj-lt"/>
              </a:rPr>
              <a:t>R</a:t>
            </a:r>
            <a:endParaRPr lang="en-US" sz="6000" b="1">
              <a:solidFill>
                <a:schemeClr val="bg1"/>
              </a:solidFill>
              <a:latin typeface="+mj-lt"/>
            </a:endParaRPr>
          </a:p>
        </p:txBody>
      </p:sp>
      <p:sp>
        <p:nvSpPr>
          <p:cNvPr id="20" name="TextBox 19"/>
          <p:cNvSpPr txBox="1"/>
          <p:nvPr/>
        </p:nvSpPr>
        <p:spPr>
          <a:xfrm>
            <a:off x="7753290" y="4382235"/>
            <a:ext cx="581894" cy="1015663"/>
          </a:xfrm>
          <a:prstGeom prst="rect">
            <a:avLst/>
          </a:prstGeom>
          <a:noFill/>
        </p:spPr>
        <p:txBody>
          <a:bodyPr wrap="square" rtlCol="0">
            <a:spAutoFit/>
          </a:bodyPr>
          <a:lstStyle/>
          <a:p>
            <a:r>
              <a:rPr lang="vi-VN" sz="6000" b="1" smtClean="0">
                <a:solidFill>
                  <a:schemeClr val="bg1"/>
                </a:solidFill>
                <a:latin typeface="+mj-lt"/>
              </a:rPr>
              <a:t>Ô</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1"/>
      <p:bldP spid="18" grpId="2"/>
      <p:bldP spid="19" grpId="3"/>
      <p:bldP spid="20" grpId="4"/>
    </p:bldLst>
  </p:timing>
</p:sld>
</file>

<file path=ppt/slides/slide1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5" name="Group 5"/>
          <p:cNvGrpSpPr/>
          <p:nvPr/>
        </p:nvGrpSpPr>
        <p:grpSpPr>
          <a:xfrm>
            <a:off x="934853" y="881677"/>
            <a:ext cx="2196051" cy="896612"/>
            <a:chExt cx="405823" cy="83243"/>
          </a:xfrm>
        </p:grpSpPr>
        <p:sp>
          <p:nvSpPr>
            <p:cNvPr id="6"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7:</a:t>
            </a:r>
            <a:endParaRPr lang="en-US" sz="4000" b="1" u="sng">
              <a:latin typeface="+mj-lt"/>
            </a:endParaRPr>
          </a:p>
        </p:txBody>
      </p:sp>
      <p:sp>
        <p:nvSpPr>
          <p:cNvPr id="9" name="TextBox 8"/>
          <p:cNvSpPr txBox="1"/>
          <p:nvPr/>
        </p:nvSpPr>
        <p:spPr>
          <a:xfrm>
            <a:off x="799632" y="1875181"/>
            <a:ext cx="10103266" cy="1938992"/>
          </a:xfrm>
          <a:prstGeom prst="rect">
            <a:avLst/>
          </a:prstGeom>
          <a:noFill/>
        </p:spPr>
        <p:txBody>
          <a:bodyPr wrap="square" rtlCol="0">
            <a:spAutoFit/>
          </a:bodyPr>
          <a:lstStyle/>
          <a:p>
            <a:pPr algn="ctr"/>
            <a:r>
              <a:rPr lang="vi-VN" sz="6000" b="1" smtClean="0">
                <a:latin typeface="+mj-lt"/>
              </a:rPr>
              <a:t>Chúa Giêsu đã phán </a:t>
            </a:r>
            <a:endParaRPr lang="vi-VN" sz="6000" b="1" smtClean="0">
              <a:latin typeface="+mj-lt"/>
            </a:endParaRPr>
          </a:p>
          <a:p>
            <a:pPr algn="ctr"/>
            <a:r>
              <a:rPr lang="vi-VN" sz="6000" b="1" smtClean="0">
                <a:latin typeface="+mj-lt"/>
              </a:rPr>
              <a:t>như thế nào với ông?</a:t>
            </a:r>
            <a:endParaRPr lang="en-US" sz="6000" b="1">
              <a:latin typeface="+mj-lt"/>
            </a:endParaRPr>
          </a:p>
        </p:txBody>
      </p:sp>
      <p:sp>
        <p:nvSpPr>
          <p:cNvPr id="10" name="Rounded Rectangle 9"/>
          <p:cNvSpPr/>
          <p:nvPr/>
        </p:nvSpPr>
        <p:spPr>
          <a:xfrm>
            <a:off x="2714876" y="4278170"/>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740767" y="4278170"/>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766658" y="4278170"/>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792549" y="4278170"/>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818440" y="4278170"/>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844331" y="4278170"/>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05940" y="4236445"/>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17" name="TextBox 16"/>
          <p:cNvSpPr txBox="1"/>
          <p:nvPr/>
        </p:nvSpPr>
        <p:spPr>
          <a:xfrm>
            <a:off x="3814685" y="4305434"/>
            <a:ext cx="581894" cy="1015663"/>
          </a:xfrm>
          <a:prstGeom prst="rect">
            <a:avLst/>
          </a:prstGeom>
          <a:noFill/>
        </p:spPr>
        <p:txBody>
          <a:bodyPr wrap="square" rtlCol="0">
            <a:spAutoFit/>
          </a:bodyPr>
          <a:lstStyle/>
          <a:p>
            <a:r>
              <a:rPr lang="vi-VN" sz="6000" b="1" smtClean="0">
                <a:solidFill>
                  <a:schemeClr val="bg1"/>
                </a:solidFill>
                <a:latin typeface="+mj-lt"/>
              </a:rPr>
              <a:t>Ã</a:t>
            </a:r>
            <a:endParaRPr lang="en-US" sz="6000" b="1">
              <a:solidFill>
                <a:schemeClr val="bg1"/>
              </a:solidFill>
              <a:latin typeface="+mj-lt"/>
            </a:endParaRPr>
          </a:p>
        </p:txBody>
      </p:sp>
      <p:sp>
        <p:nvSpPr>
          <p:cNvPr id="18" name="TextBox 17"/>
          <p:cNvSpPr txBox="1"/>
          <p:nvPr/>
        </p:nvSpPr>
        <p:spPr>
          <a:xfrm>
            <a:off x="4852458" y="4316367"/>
            <a:ext cx="581894" cy="1015663"/>
          </a:xfrm>
          <a:prstGeom prst="rect">
            <a:avLst/>
          </a:prstGeom>
          <a:noFill/>
        </p:spPr>
        <p:txBody>
          <a:bodyPr wrap="square" rtlCol="0">
            <a:spAutoFit/>
          </a:bodyPr>
          <a:lstStyle/>
          <a:p>
            <a:r>
              <a:rPr lang="vi-VN" sz="6000" b="1" smtClean="0">
                <a:solidFill>
                  <a:schemeClr val="bg1"/>
                </a:solidFill>
                <a:latin typeface="+mj-lt"/>
              </a:rPr>
              <a:t>Y</a:t>
            </a:r>
            <a:endParaRPr lang="en-US" sz="6000" b="1">
              <a:solidFill>
                <a:schemeClr val="bg1"/>
              </a:solidFill>
              <a:latin typeface="+mj-lt"/>
            </a:endParaRPr>
          </a:p>
        </p:txBody>
      </p:sp>
      <p:sp>
        <p:nvSpPr>
          <p:cNvPr id="19" name="TextBox 18"/>
          <p:cNvSpPr txBox="1"/>
          <p:nvPr/>
        </p:nvSpPr>
        <p:spPr>
          <a:xfrm>
            <a:off x="5904745" y="4225702"/>
            <a:ext cx="581894" cy="1015663"/>
          </a:xfrm>
          <a:prstGeom prst="rect">
            <a:avLst/>
          </a:prstGeom>
          <a:noFill/>
        </p:spPr>
        <p:txBody>
          <a:bodyPr wrap="square" rtlCol="0">
            <a:spAutoFit/>
          </a:bodyPr>
          <a:lstStyle/>
          <a:p>
            <a:r>
              <a:rPr lang="vi-VN" sz="6000" b="1" smtClean="0">
                <a:solidFill>
                  <a:schemeClr val="bg1"/>
                </a:solidFill>
                <a:latin typeface="+mj-lt"/>
              </a:rPr>
              <a:t>Đ</a:t>
            </a:r>
            <a:endParaRPr lang="en-US" sz="6000" b="1">
              <a:solidFill>
                <a:schemeClr val="bg1"/>
              </a:solidFill>
              <a:latin typeface="+mj-lt"/>
            </a:endParaRPr>
          </a:p>
        </p:txBody>
      </p:sp>
      <p:sp>
        <p:nvSpPr>
          <p:cNvPr id="20" name="TextBox 19"/>
          <p:cNvSpPr txBox="1"/>
          <p:nvPr/>
        </p:nvSpPr>
        <p:spPr>
          <a:xfrm>
            <a:off x="6913490" y="4294691"/>
            <a:ext cx="581894" cy="1015663"/>
          </a:xfrm>
          <a:prstGeom prst="rect">
            <a:avLst/>
          </a:prstGeom>
          <a:noFill/>
        </p:spPr>
        <p:txBody>
          <a:bodyPr wrap="square" rtlCol="0">
            <a:spAutoFit/>
          </a:bodyPr>
          <a:lstStyle/>
          <a:p>
            <a:r>
              <a:rPr lang="vi-VN" sz="6000" b="1" smtClean="0">
                <a:solidFill>
                  <a:schemeClr val="bg1"/>
                </a:solidFill>
                <a:latin typeface="+mj-lt"/>
              </a:rPr>
              <a:t>Ế</a:t>
            </a:r>
            <a:endParaRPr lang="en-US" sz="6000" b="1">
              <a:solidFill>
                <a:schemeClr val="bg1"/>
              </a:solidFill>
              <a:latin typeface="+mj-lt"/>
            </a:endParaRPr>
          </a:p>
        </p:txBody>
      </p:sp>
      <p:sp>
        <p:nvSpPr>
          <p:cNvPr id="21" name="TextBox 20"/>
          <p:cNvSpPr txBox="1"/>
          <p:nvPr/>
        </p:nvSpPr>
        <p:spPr>
          <a:xfrm>
            <a:off x="7936749" y="4247568"/>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1"/>
      <p:bldP spid="18" grpId="2"/>
      <p:bldP spid="19" grpId="3"/>
      <p:bldP spid="20" grpId="4"/>
      <p:bldP spid="21" grpId="5"/>
    </p:bldLst>
  </p:timing>
</p:sld>
</file>

<file path=ppt/slides/slide1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5" name="Group 5"/>
          <p:cNvGrpSpPr/>
          <p:nvPr/>
        </p:nvGrpSpPr>
        <p:grpSpPr>
          <a:xfrm>
            <a:off x="865140" y="675535"/>
            <a:ext cx="2196051" cy="896612"/>
            <a:chExt cx="405823" cy="83243"/>
          </a:xfrm>
        </p:grpSpPr>
        <p:sp>
          <p:nvSpPr>
            <p:cNvPr id="6"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145305" y="773861"/>
            <a:ext cx="1756228" cy="707886"/>
          </a:xfrm>
          <a:prstGeom prst="rect">
            <a:avLst/>
          </a:prstGeom>
          <a:noFill/>
        </p:spPr>
        <p:txBody>
          <a:bodyPr wrap="square" rtlCol="0">
            <a:spAutoFit/>
          </a:bodyPr>
          <a:lstStyle/>
          <a:p>
            <a:r>
              <a:rPr lang="vi-VN" sz="4000" b="1" u="sng" smtClean="0">
                <a:latin typeface="+mj-lt"/>
              </a:rPr>
              <a:t>Câu 8:</a:t>
            </a:r>
            <a:endParaRPr lang="en-US" sz="4000" b="1" u="sng">
              <a:latin typeface="+mj-lt"/>
            </a:endParaRPr>
          </a:p>
        </p:txBody>
      </p:sp>
      <p:sp>
        <p:nvSpPr>
          <p:cNvPr id="9" name="TextBox 8"/>
          <p:cNvSpPr txBox="1"/>
          <p:nvPr/>
        </p:nvSpPr>
        <p:spPr>
          <a:xfrm>
            <a:off x="729919" y="1669039"/>
            <a:ext cx="10103266" cy="2862322"/>
          </a:xfrm>
          <a:prstGeom prst="rect">
            <a:avLst/>
          </a:prstGeom>
          <a:noFill/>
        </p:spPr>
        <p:txBody>
          <a:bodyPr wrap="square" rtlCol="0">
            <a:spAutoFit/>
          </a:bodyPr>
          <a:lstStyle/>
          <a:p>
            <a:pPr algn="ctr"/>
            <a:r>
              <a:rPr lang="vi-VN" sz="6000" b="1" smtClean="0">
                <a:latin typeface="+mj-lt"/>
              </a:rPr>
              <a:t>Ông đến với Chúa, nhưng khi thấy gió thổi mạnh ông </a:t>
            </a:r>
            <a:endParaRPr lang="vi-VN" sz="6000" b="1" smtClean="0">
              <a:latin typeface="+mj-lt"/>
            </a:endParaRPr>
          </a:p>
          <a:p>
            <a:pPr algn="ctr"/>
            <a:r>
              <a:rPr lang="vi-VN" sz="6000" b="1" smtClean="0">
                <a:latin typeface="+mj-lt"/>
              </a:rPr>
              <a:t>cảm thấy thế nào?</a:t>
            </a:r>
            <a:endParaRPr lang="en-US" sz="6000" b="1">
              <a:latin typeface="+mj-lt"/>
            </a:endParaRPr>
          </a:p>
        </p:txBody>
      </p:sp>
      <p:sp>
        <p:nvSpPr>
          <p:cNvPr id="10" name="Rounded Rectangle 9"/>
          <p:cNvSpPr/>
          <p:nvPr/>
        </p:nvSpPr>
        <p:spPr>
          <a:xfrm>
            <a:off x="3204791" y="483058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230682" y="483058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256573" y="483058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282464" y="483058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7308355" y="483058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295855" y="4788857"/>
            <a:ext cx="581894" cy="1015663"/>
          </a:xfrm>
          <a:prstGeom prst="rect">
            <a:avLst/>
          </a:prstGeom>
          <a:noFill/>
        </p:spPr>
        <p:txBody>
          <a:bodyPr wrap="square" rtlCol="0">
            <a:spAutoFit/>
          </a:bodyPr>
          <a:lstStyle/>
          <a:p>
            <a:r>
              <a:rPr lang="vi-VN" sz="6000" b="1" smtClean="0">
                <a:solidFill>
                  <a:schemeClr val="bg1"/>
                </a:solidFill>
                <a:latin typeface="+mj-lt"/>
              </a:rPr>
              <a:t>S</a:t>
            </a:r>
            <a:endParaRPr lang="en-US" sz="6000" b="1">
              <a:solidFill>
                <a:schemeClr val="bg1"/>
              </a:solidFill>
              <a:latin typeface="+mj-lt"/>
            </a:endParaRPr>
          </a:p>
        </p:txBody>
      </p:sp>
      <p:sp>
        <p:nvSpPr>
          <p:cNvPr id="17" name="TextBox 16"/>
          <p:cNvSpPr txBox="1"/>
          <p:nvPr/>
        </p:nvSpPr>
        <p:spPr>
          <a:xfrm>
            <a:off x="4275572" y="4770762"/>
            <a:ext cx="581894" cy="1015663"/>
          </a:xfrm>
          <a:prstGeom prst="rect">
            <a:avLst/>
          </a:prstGeom>
          <a:noFill/>
        </p:spPr>
        <p:txBody>
          <a:bodyPr wrap="square" rtlCol="0">
            <a:spAutoFit/>
          </a:bodyPr>
          <a:lstStyle/>
          <a:p>
            <a:r>
              <a:rPr lang="vi-VN" sz="6000" b="1" smtClean="0">
                <a:solidFill>
                  <a:schemeClr val="bg1"/>
                </a:solidFill>
                <a:latin typeface="+mj-lt"/>
              </a:rPr>
              <a:t>Ợ</a:t>
            </a:r>
            <a:endParaRPr lang="en-US" sz="6000" b="1">
              <a:solidFill>
                <a:schemeClr val="bg1"/>
              </a:solidFill>
              <a:latin typeface="+mj-lt"/>
            </a:endParaRPr>
          </a:p>
        </p:txBody>
      </p:sp>
      <p:sp>
        <p:nvSpPr>
          <p:cNvPr id="18" name="TextBox 17"/>
          <p:cNvSpPr txBox="1"/>
          <p:nvPr/>
        </p:nvSpPr>
        <p:spPr>
          <a:xfrm>
            <a:off x="5313345" y="4781695"/>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19" name="TextBox 18"/>
          <p:cNvSpPr txBox="1"/>
          <p:nvPr/>
        </p:nvSpPr>
        <p:spPr>
          <a:xfrm>
            <a:off x="6365632" y="4836170"/>
            <a:ext cx="581894" cy="1015663"/>
          </a:xfrm>
          <a:prstGeom prst="rect">
            <a:avLst/>
          </a:prstGeom>
          <a:noFill/>
        </p:spPr>
        <p:txBody>
          <a:bodyPr wrap="square" rtlCol="0">
            <a:spAutoFit/>
          </a:bodyPr>
          <a:lstStyle/>
          <a:p>
            <a:r>
              <a:rPr lang="vi-VN" sz="6000" b="1" smtClean="0">
                <a:solidFill>
                  <a:schemeClr val="bg1"/>
                </a:solidFill>
                <a:latin typeface="+mj-lt"/>
              </a:rPr>
              <a:t>Ã</a:t>
            </a:r>
            <a:endParaRPr lang="en-US" sz="6000" b="1">
              <a:solidFill>
                <a:schemeClr val="bg1"/>
              </a:solidFill>
              <a:latin typeface="+mj-lt"/>
            </a:endParaRPr>
          </a:p>
        </p:txBody>
      </p:sp>
      <p:sp>
        <p:nvSpPr>
          <p:cNvPr id="20" name="TextBox 19"/>
          <p:cNvSpPr txBox="1"/>
          <p:nvPr/>
        </p:nvSpPr>
        <p:spPr>
          <a:xfrm>
            <a:off x="7505003" y="4803561"/>
            <a:ext cx="581894" cy="1015663"/>
          </a:xfrm>
          <a:prstGeom prst="rect">
            <a:avLst/>
          </a:prstGeom>
          <a:noFill/>
        </p:spPr>
        <p:txBody>
          <a:bodyPr wrap="square" rtlCol="0">
            <a:spAutoFit/>
          </a:bodyPr>
          <a:lstStyle/>
          <a:p>
            <a:r>
              <a:rPr lang="vi-VN" sz="6000" b="1" smtClean="0">
                <a:solidFill>
                  <a:schemeClr val="bg1"/>
                </a:solidFill>
                <a:latin typeface="+mj-lt"/>
              </a:rPr>
              <a:t>I</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1"/>
      <p:bldP spid="18" grpId="2"/>
      <p:bldP spid="19" grpId="3"/>
      <p:bldP spid="20" grpId="4"/>
    </p:bldLst>
  </p:timing>
</p:sld>
</file>

<file path=ppt/slides/slide1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23" name="Group 5"/>
          <p:cNvGrpSpPr/>
          <p:nvPr/>
        </p:nvGrpSpPr>
        <p:grpSpPr>
          <a:xfrm>
            <a:off x="934853" y="881677"/>
            <a:ext cx="2196051" cy="896612"/>
            <a:chExt cx="405823" cy="83243"/>
          </a:xfrm>
        </p:grpSpPr>
        <p:sp>
          <p:nvSpPr>
            <p:cNvPr id="24"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25"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26" name="TextBox 25"/>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9:</a:t>
            </a:r>
            <a:endParaRPr lang="en-US" sz="4000" b="1" u="sng">
              <a:latin typeface="+mj-lt"/>
            </a:endParaRPr>
          </a:p>
        </p:txBody>
      </p:sp>
      <p:sp>
        <p:nvSpPr>
          <p:cNvPr id="27" name="TextBox 26"/>
          <p:cNvSpPr txBox="1"/>
          <p:nvPr/>
        </p:nvSpPr>
        <p:spPr>
          <a:xfrm>
            <a:off x="799632" y="1875181"/>
            <a:ext cx="10103266" cy="1938992"/>
          </a:xfrm>
          <a:prstGeom prst="rect">
            <a:avLst/>
          </a:prstGeom>
          <a:noFill/>
        </p:spPr>
        <p:txBody>
          <a:bodyPr wrap="square" rtlCol="0">
            <a:spAutoFit/>
          </a:bodyPr>
          <a:lstStyle/>
          <a:p>
            <a:pPr algn="ctr"/>
            <a:r>
              <a:rPr lang="vi-VN" sz="6000" b="1" smtClean="0">
                <a:latin typeface="+mj-lt"/>
              </a:rPr>
              <a:t>Chúa Giêsu trách ông, vì ông như thế nào?</a:t>
            </a:r>
            <a:endParaRPr lang="en-US" sz="6000" b="1">
              <a:latin typeface="+mj-lt"/>
            </a:endParaRPr>
          </a:p>
        </p:txBody>
      </p:sp>
      <p:sp>
        <p:nvSpPr>
          <p:cNvPr id="28" name="Rounded Rectangle 27"/>
          <p:cNvSpPr/>
          <p:nvPr/>
        </p:nvSpPr>
        <p:spPr>
          <a:xfrm>
            <a:off x="2273958" y="415865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3299849" y="415865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4325740" y="415865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5351631" y="415865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6377522" y="415865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7403413" y="415865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2365022" y="4116929"/>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35" name="TextBox 34"/>
          <p:cNvSpPr txBox="1"/>
          <p:nvPr/>
        </p:nvSpPr>
        <p:spPr>
          <a:xfrm>
            <a:off x="3373767" y="4127862"/>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36" name="TextBox 35"/>
          <p:cNvSpPr txBox="1"/>
          <p:nvPr/>
        </p:nvSpPr>
        <p:spPr>
          <a:xfrm>
            <a:off x="4411540" y="4138795"/>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37" name="TextBox 36"/>
          <p:cNvSpPr txBox="1"/>
          <p:nvPr/>
        </p:nvSpPr>
        <p:spPr>
          <a:xfrm>
            <a:off x="5550911" y="4149728"/>
            <a:ext cx="581894" cy="1015663"/>
          </a:xfrm>
          <a:prstGeom prst="rect">
            <a:avLst/>
          </a:prstGeom>
          <a:noFill/>
        </p:spPr>
        <p:txBody>
          <a:bodyPr wrap="square" rtlCol="0">
            <a:spAutoFit/>
          </a:bodyPr>
          <a:lstStyle/>
          <a:p>
            <a:r>
              <a:rPr lang="vi-VN" sz="6000" b="1" smtClean="0">
                <a:solidFill>
                  <a:schemeClr val="bg1"/>
                </a:solidFill>
                <a:latin typeface="+mj-lt"/>
              </a:rPr>
              <a:t>I</a:t>
            </a:r>
            <a:endParaRPr lang="en-US" sz="6000" b="1">
              <a:solidFill>
                <a:schemeClr val="bg1"/>
              </a:solidFill>
              <a:latin typeface="+mj-lt"/>
            </a:endParaRPr>
          </a:p>
        </p:txBody>
      </p:sp>
      <p:sp>
        <p:nvSpPr>
          <p:cNvPr id="38" name="TextBox 37"/>
          <p:cNvSpPr txBox="1"/>
          <p:nvPr/>
        </p:nvSpPr>
        <p:spPr>
          <a:xfrm>
            <a:off x="6443544" y="4131633"/>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39" name="TextBox 38"/>
          <p:cNvSpPr txBox="1"/>
          <p:nvPr/>
        </p:nvSpPr>
        <p:spPr>
          <a:xfrm>
            <a:off x="7495831" y="4128052"/>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40" name="Rounded Rectangle 39"/>
          <p:cNvSpPr/>
          <p:nvPr/>
        </p:nvSpPr>
        <p:spPr>
          <a:xfrm>
            <a:off x="8421131" y="4180644"/>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8497681" y="4211489"/>
            <a:ext cx="581894" cy="1015663"/>
          </a:xfrm>
          <a:prstGeom prst="rect">
            <a:avLst/>
          </a:prstGeom>
          <a:noFill/>
        </p:spPr>
        <p:txBody>
          <a:bodyPr wrap="square" rtlCol="0">
            <a:spAutoFit/>
          </a:bodyPr>
          <a:lstStyle/>
          <a:p>
            <a:r>
              <a:rPr lang="vi-VN" sz="6000" b="1" smtClean="0">
                <a:solidFill>
                  <a:schemeClr val="bg1"/>
                </a:solidFill>
                <a:latin typeface="+mj-lt"/>
              </a:rPr>
              <a:t>Ờ</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p:cTn id="22" dur="500" fill="hold"/>
                                        <p:tgtEl>
                                          <p:spTgt spid="37"/>
                                        </p:tgtEl>
                                        <p:attrNameLst>
                                          <p:attrName>ppt_w</p:attrName>
                                        </p:attrNameLst>
                                      </p:cBhvr>
                                      <p:tavLst>
                                        <p:tav tm="0">
                                          <p:val>
                                            <p:fltVal val="0"/>
                                          </p:val>
                                        </p:tav>
                                        <p:tav tm="100000">
                                          <p:val>
                                            <p:strVal val="#ppt_w"/>
                                          </p:val>
                                        </p:tav>
                                      </p:tavLst>
                                    </p:anim>
                                    <p:anim calcmode="lin" valueType="num">
                                      <p:cBhvr>
                                        <p:cTn id="23" dur="500" fill="hold"/>
                                        <p:tgtEl>
                                          <p:spTgt spid="37"/>
                                        </p:tgtEl>
                                        <p:attrNameLst>
                                          <p:attrName>ppt_h</p:attrName>
                                        </p:attrNameLst>
                                      </p:cBhvr>
                                      <p:tavLst>
                                        <p:tav tm="0">
                                          <p:val>
                                            <p:fltVal val="0"/>
                                          </p:val>
                                        </p:tav>
                                        <p:tav tm="100000">
                                          <p:val>
                                            <p:strVal val="#ppt_h"/>
                                          </p:val>
                                        </p:tav>
                                      </p:tavLst>
                                    </p:anim>
                                    <p:animEffect transition="in" filter="fade">
                                      <p:cBhvr>
                                        <p:cTn id="24" dur="500"/>
                                        <p:tgtEl>
                                          <p:spTgt spid="37"/>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p:cTn id="27" dur="500" fill="hold"/>
                                        <p:tgtEl>
                                          <p:spTgt spid="38"/>
                                        </p:tgtEl>
                                        <p:attrNameLst>
                                          <p:attrName>ppt_w</p:attrName>
                                        </p:attrNameLst>
                                      </p:cBhvr>
                                      <p:tavLst>
                                        <p:tav tm="0">
                                          <p:val>
                                            <p:fltVal val="0"/>
                                          </p:val>
                                        </p:tav>
                                        <p:tav tm="100000">
                                          <p:val>
                                            <p:strVal val="#ppt_w"/>
                                          </p:val>
                                        </p:tav>
                                      </p:tavLst>
                                    </p:anim>
                                    <p:anim calcmode="lin" valueType="num">
                                      <p:cBhvr>
                                        <p:cTn id="28" dur="500" fill="hold"/>
                                        <p:tgtEl>
                                          <p:spTgt spid="38"/>
                                        </p:tgtEl>
                                        <p:attrNameLst>
                                          <p:attrName>ppt_h</p:attrName>
                                        </p:attrNameLst>
                                      </p:cBhvr>
                                      <p:tavLst>
                                        <p:tav tm="0">
                                          <p:val>
                                            <p:fltVal val="0"/>
                                          </p:val>
                                        </p:tav>
                                        <p:tav tm="100000">
                                          <p:val>
                                            <p:strVal val="#ppt_h"/>
                                          </p:val>
                                        </p:tav>
                                      </p:tavLst>
                                    </p:anim>
                                    <p:animEffect transition="in" filter="fade">
                                      <p:cBhvr>
                                        <p:cTn id="29" dur="500"/>
                                        <p:tgtEl>
                                          <p:spTgt spid="38"/>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p:cTn id="32" dur="500" fill="hold"/>
                                        <p:tgtEl>
                                          <p:spTgt spid="39"/>
                                        </p:tgtEl>
                                        <p:attrNameLst>
                                          <p:attrName>ppt_w</p:attrName>
                                        </p:attrNameLst>
                                      </p:cBhvr>
                                      <p:tavLst>
                                        <p:tav tm="0">
                                          <p:val>
                                            <p:fltVal val="0"/>
                                          </p:val>
                                        </p:tav>
                                        <p:tav tm="100000">
                                          <p:val>
                                            <p:strVal val="#ppt_w"/>
                                          </p:val>
                                        </p:tav>
                                      </p:tavLst>
                                    </p:anim>
                                    <p:anim calcmode="lin" valueType="num">
                                      <p:cBhvr>
                                        <p:cTn id="33" dur="500" fill="hold"/>
                                        <p:tgtEl>
                                          <p:spTgt spid="39"/>
                                        </p:tgtEl>
                                        <p:attrNameLst>
                                          <p:attrName>ppt_h</p:attrName>
                                        </p:attrNameLst>
                                      </p:cBhvr>
                                      <p:tavLst>
                                        <p:tav tm="0">
                                          <p:val>
                                            <p:fltVal val="0"/>
                                          </p:val>
                                        </p:tav>
                                        <p:tav tm="100000">
                                          <p:val>
                                            <p:strVal val="#ppt_h"/>
                                          </p:val>
                                        </p:tav>
                                      </p:tavLst>
                                    </p:anim>
                                    <p:animEffect transition="in" filter="fade">
                                      <p:cBhvr>
                                        <p:cTn id="34" dur="500"/>
                                        <p:tgtEl>
                                          <p:spTgt spid="39"/>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p:cTn id="37" dur="500" fill="hold"/>
                                        <p:tgtEl>
                                          <p:spTgt spid="42"/>
                                        </p:tgtEl>
                                        <p:attrNameLst>
                                          <p:attrName>ppt_w</p:attrName>
                                        </p:attrNameLst>
                                      </p:cBhvr>
                                      <p:tavLst>
                                        <p:tav tm="0">
                                          <p:val>
                                            <p:fltVal val="0"/>
                                          </p:val>
                                        </p:tav>
                                        <p:tav tm="100000">
                                          <p:val>
                                            <p:strVal val="#ppt_w"/>
                                          </p:val>
                                        </p:tav>
                                      </p:tavLst>
                                    </p:anim>
                                    <p:anim calcmode="lin" valueType="num">
                                      <p:cBhvr>
                                        <p:cTn id="38" dur="500" fill="hold"/>
                                        <p:tgtEl>
                                          <p:spTgt spid="42"/>
                                        </p:tgtEl>
                                        <p:attrNameLst>
                                          <p:attrName>ppt_h</p:attrName>
                                        </p:attrNameLst>
                                      </p:cBhvr>
                                      <p:tavLst>
                                        <p:tav tm="0">
                                          <p:val>
                                            <p:fltVal val="0"/>
                                          </p:val>
                                        </p:tav>
                                        <p:tav tm="100000">
                                          <p:val>
                                            <p:strVal val="#ppt_h"/>
                                          </p:val>
                                        </p:tav>
                                      </p:tavLst>
                                    </p:anim>
                                    <p:animEffect transition="in" filter="fade">
                                      <p:cBhvr>
                                        <p:cTn id="3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1"/>
      <p:bldP spid="36" grpId="2"/>
      <p:bldP spid="37" grpId="3"/>
      <p:bldP spid="38" grpId="4"/>
      <p:bldP spid="39" grpId="5"/>
      <p:bldP spid="42" grpId="6"/>
    </p:bldLst>
  </p:timing>
</p:sld>
</file>

<file path=ppt/slides/slide1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23" name="Group 5"/>
          <p:cNvGrpSpPr/>
          <p:nvPr/>
        </p:nvGrpSpPr>
        <p:grpSpPr>
          <a:xfrm>
            <a:off x="794695" y="692166"/>
            <a:ext cx="2196051" cy="896612"/>
            <a:chExt cx="405823" cy="83243"/>
          </a:xfrm>
        </p:grpSpPr>
        <p:sp>
          <p:nvSpPr>
            <p:cNvPr id="24"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25"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26" name="TextBox 25"/>
          <p:cNvSpPr txBox="1"/>
          <p:nvPr/>
        </p:nvSpPr>
        <p:spPr>
          <a:xfrm>
            <a:off x="944787" y="781393"/>
            <a:ext cx="1895866" cy="707886"/>
          </a:xfrm>
          <a:prstGeom prst="rect">
            <a:avLst/>
          </a:prstGeom>
          <a:noFill/>
        </p:spPr>
        <p:txBody>
          <a:bodyPr wrap="square" rtlCol="0">
            <a:spAutoFit/>
          </a:bodyPr>
          <a:lstStyle/>
          <a:p>
            <a:r>
              <a:rPr lang="vi-VN" sz="4000" b="1" u="sng" smtClean="0">
                <a:latin typeface="+mj-lt"/>
              </a:rPr>
              <a:t>Câu 10:</a:t>
            </a:r>
            <a:endParaRPr lang="en-US" sz="4000" b="1" u="sng">
              <a:latin typeface="+mj-lt"/>
            </a:endParaRPr>
          </a:p>
        </p:txBody>
      </p:sp>
      <p:sp>
        <p:nvSpPr>
          <p:cNvPr id="27" name="TextBox 26"/>
          <p:cNvSpPr txBox="1"/>
          <p:nvPr/>
        </p:nvSpPr>
        <p:spPr>
          <a:xfrm>
            <a:off x="525480" y="1844923"/>
            <a:ext cx="11141039" cy="1938992"/>
          </a:xfrm>
          <a:prstGeom prst="rect">
            <a:avLst/>
          </a:prstGeom>
          <a:noFill/>
        </p:spPr>
        <p:txBody>
          <a:bodyPr wrap="square" rtlCol="0">
            <a:spAutoFit/>
          </a:bodyPr>
          <a:lstStyle/>
          <a:p>
            <a:pPr algn="ctr"/>
            <a:r>
              <a:rPr lang="vi-VN" sz="6000" b="1" smtClean="0">
                <a:latin typeface="+mj-lt"/>
              </a:rPr>
              <a:t>Tất cả những người trong thuyền tuyên xưng Chúa Giêsu là ai?</a:t>
            </a:r>
            <a:endParaRPr lang="en-US" sz="6000" b="1">
              <a:latin typeface="+mj-lt"/>
            </a:endParaRPr>
          </a:p>
        </p:txBody>
      </p:sp>
      <p:sp>
        <p:nvSpPr>
          <p:cNvPr id="28" name="Rounded Rectangle 27"/>
          <p:cNvSpPr/>
          <p:nvPr/>
        </p:nvSpPr>
        <p:spPr>
          <a:xfrm>
            <a:off x="4644089" y="3951767"/>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5669980" y="3951767"/>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6695871" y="3951767"/>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1619479" y="493835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2645370" y="493835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3671261" y="493835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4735153" y="3910042"/>
            <a:ext cx="581894" cy="1015663"/>
          </a:xfrm>
          <a:prstGeom prst="rect">
            <a:avLst/>
          </a:prstGeom>
          <a:noFill/>
        </p:spPr>
        <p:txBody>
          <a:bodyPr wrap="square" rtlCol="0">
            <a:spAutoFit/>
          </a:bodyPr>
          <a:lstStyle/>
          <a:p>
            <a:r>
              <a:rPr lang="vi-VN" sz="6000" b="1" smtClean="0">
                <a:solidFill>
                  <a:schemeClr val="bg1"/>
                </a:solidFill>
                <a:latin typeface="+mj-lt"/>
              </a:rPr>
              <a:t>C</a:t>
            </a:r>
            <a:endParaRPr lang="en-US" sz="6000" b="1">
              <a:solidFill>
                <a:schemeClr val="bg1"/>
              </a:solidFill>
              <a:latin typeface="+mj-lt"/>
            </a:endParaRPr>
          </a:p>
        </p:txBody>
      </p:sp>
      <p:sp>
        <p:nvSpPr>
          <p:cNvPr id="35" name="TextBox 34"/>
          <p:cNvSpPr txBox="1"/>
          <p:nvPr/>
        </p:nvSpPr>
        <p:spPr>
          <a:xfrm>
            <a:off x="5743898" y="3920975"/>
            <a:ext cx="581894" cy="1015663"/>
          </a:xfrm>
          <a:prstGeom prst="rect">
            <a:avLst/>
          </a:prstGeom>
          <a:noFill/>
        </p:spPr>
        <p:txBody>
          <a:bodyPr wrap="square" rtlCol="0">
            <a:spAutoFit/>
          </a:bodyPr>
          <a:lstStyle/>
          <a:p>
            <a:r>
              <a:rPr lang="vi-VN" sz="6000" b="1" smtClean="0">
                <a:solidFill>
                  <a:schemeClr val="bg1"/>
                </a:solidFill>
                <a:latin typeface="+mj-lt"/>
              </a:rPr>
              <a:t>O</a:t>
            </a:r>
            <a:endParaRPr lang="en-US" sz="6000" b="1">
              <a:solidFill>
                <a:schemeClr val="bg1"/>
              </a:solidFill>
              <a:latin typeface="+mj-lt"/>
            </a:endParaRPr>
          </a:p>
        </p:txBody>
      </p:sp>
      <p:sp>
        <p:nvSpPr>
          <p:cNvPr id="36" name="TextBox 35"/>
          <p:cNvSpPr txBox="1"/>
          <p:nvPr/>
        </p:nvSpPr>
        <p:spPr>
          <a:xfrm>
            <a:off x="6781671" y="3946422"/>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37" name="TextBox 36"/>
          <p:cNvSpPr txBox="1"/>
          <p:nvPr/>
        </p:nvSpPr>
        <p:spPr>
          <a:xfrm>
            <a:off x="1688133" y="4885890"/>
            <a:ext cx="581894" cy="1015663"/>
          </a:xfrm>
          <a:prstGeom prst="rect">
            <a:avLst/>
          </a:prstGeom>
          <a:noFill/>
        </p:spPr>
        <p:txBody>
          <a:bodyPr wrap="square" rtlCol="0">
            <a:spAutoFit/>
          </a:bodyPr>
          <a:lstStyle/>
          <a:p>
            <a:r>
              <a:rPr lang="vi-VN" sz="6000" b="1" smtClean="0">
                <a:solidFill>
                  <a:schemeClr val="bg1"/>
                </a:solidFill>
                <a:latin typeface="+mj-lt"/>
              </a:rPr>
              <a:t>T</a:t>
            </a:r>
            <a:endParaRPr lang="en-US" sz="6000" b="1">
              <a:solidFill>
                <a:schemeClr val="bg1"/>
              </a:solidFill>
              <a:latin typeface="+mj-lt"/>
            </a:endParaRPr>
          </a:p>
        </p:txBody>
      </p:sp>
      <p:sp>
        <p:nvSpPr>
          <p:cNvPr id="38" name="TextBox 37"/>
          <p:cNvSpPr txBox="1"/>
          <p:nvPr/>
        </p:nvSpPr>
        <p:spPr>
          <a:xfrm>
            <a:off x="2711392" y="4911337"/>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39" name="TextBox 38"/>
          <p:cNvSpPr txBox="1"/>
          <p:nvPr/>
        </p:nvSpPr>
        <p:spPr>
          <a:xfrm>
            <a:off x="3879791" y="4878728"/>
            <a:ext cx="581894" cy="1015663"/>
          </a:xfrm>
          <a:prstGeom prst="rect">
            <a:avLst/>
          </a:prstGeom>
          <a:noFill/>
        </p:spPr>
        <p:txBody>
          <a:bodyPr wrap="square" rtlCol="0">
            <a:spAutoFit/>
          </a:bodyPr>
          <a:lstStyle/>
          <a:p>
            <a:r>
              <a:rPr lang="vi-VN" sz="6000" b="1" smtClean="0">
                <a:solidFill>
                  <a:schemeClr val="bg1"/>
                </a:solidFill>
                <a:latin typeface="+mj-lt"/>
              </a:rPr>
              <a:t>I</a:t>
            </a:r>
            <a:endParaRPr lang="en-US" sz="6000" b="1">
              <a:solidFill>
                <a:schemeClr val="bg1"/>
              </a:solidFill>
              <a:latin typeface="+mj-lt"/>
            </a:endParaRPr>
          </a:p>
        </p:txBody>
      </p:sp>
      <p:sp>
        <p:nvSpPr>
          <p:cNvPr id="40" name="Rounded Rectangle 39"/>
          <p:cNvSpPr/>
          <p:nvPr/>
        </p:nvSpPr>
        <p:spPr>
          <a:xfrm>
            <a:off x="4688979" y="496034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5714870" y="496034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4765529" y="4991193"/>
            <a:ext cx="581894" cy="1015663"/>
          </a:xfrm>
          <a:prstGeom prst="rect">
            <a:avLst/>
          </a:prstGeom>
          <a:noFill/>
        </p:spPr>
        <p:txBody>
          <a:bodyPr wrap="square" rtlCol="0">
            <a:spAutoFit/>
          </a:bodyPr>
          <a:lstStyle/>
          <a:p>
            <a:r>
              <a:rPr lang="vi-VN" sz="6000" b="1" smtClean="0">
                <a:solidFill>
                  <a:schemeClr val="bg1"/>
                </a:solidFill>
                <a:latin typeface="+mj-lt"/>
              </a:rPr>
              <a:t>Ê</a:t>
            </a:r>
            <a:endParaRPr lang="en-US" sz="6000" b="1">
              <a:solidFill>
                <a:schemeClr val="bg1"/>
              </a:solidFill>
              <a:latin typeface="+mj-lt"/>
            </a:endParaRPr>
          </a:p>
        </p:txBody>
      </p:sp>
      <p:sp>
        <p:nvSpPr>
          <p:cNvPr id="43" name="TextBox 42"/>
          <p:cNvSpPr txBox="1"/>
          <p:nvPr/>
        </p:nvSpPr>
        <p:spPr>
          <a:xfrm>
            <a:off x="5803302" y="4929556"/>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44" name="Rounded Rectangle 43"/>
          <p:cNvSpPr/>
          <p:nvPr/>
        </p:nvSpPr>
        <p:spPr>
          <a:xfrm>
            <a:off x="6722141" y="496034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7748032" y="496034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8773923" y="496034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9799814" y="496034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6813205" y="4918623"/>
            <a:ext cx="581894" cy="1015663"/>
          </a:xfrm>
          <a:prstGeom prst="rect">
            <a:avLst/>
          </a:prstGeom>
          <a:noFill/>
        </p:spPr>
        <p:txBody>
          <a:bodyPr wrap="square" rtlCol="0">
            <a:spAutoFit/>
          </a:bodyPr>
          <a:lstStyle/>
          <a:p>
            <a:r>
              <a:rPr lang="vi-VN" sz="6000" b="1" smtClean="0">
                <a:solidFill>
                  <a:schemeClr val="bg1"/>
                </a:solidFill>
                <a:latin typeface="+mj-lt"/>
              </a:rPr>
              <a:t>C</a:t>
            </a:r>
            <a:endParaRPr lang="en-US" sz="6000" b="1">
              <a:solidFill>
                <a:schemeClr val="bg1"/>
              </a:solidFill>
              <a:latin typeface="+mj-lt"/>
            </a:endParaRPr>
          </a:p>
        </p:txBody>
      </p:sp>
      <p:sp>
        <p:nvSpPr>
          <p:cNvPr id="49" name="TextBox 48"/>
          <p:cNvSpPr txBox="1"/>
          <p:nvPr/>
        </p:nvSpPr>
        <p:spPr>
          <a:xfrm>
            <a:off x="7821950" y="4929556"/>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50" name="TextBox 49"/>
          <p:cNvSpPr txBox="1"/>
          <p:nvPr/>
        </p:nvSpPr>
        <p:spPr>
          <a:xfrm>
            <a:off x="8830695" y="4969517"/>
            <a:ext cx="581894" cy="1015663"/>
          </a:xfrm>
          <a:prstGeom prst="rect">
            <a:avLst/>
          </a:prstGeom>
          <a:noFill/>
        </p:spPr>
        <p:txBody>
          <a:bodyPr wrap="square" rtlCol="0">
            <a:spAutoFit/>
          </a:bodyPr>
          <a:lstStyle/>
          <a:p>
            <a:r>
              <a:rPr lang="vi-VN" sz="6000" b="1" smtClean="0">
                <a:solidFill>
                  <a:schemeClr val="bg1"/>
                </a:solidFill>
                <a:latin typeface="+mj-lt"/>
              </a:rPr>
              <a:t>Ú</a:t>
            </a:r>
            <a:endParaRPr lang="en-US" sz="6000" b="1">
              <a:solidFill>
                <a:schemeClr val="bg1"/>
              </a:solidFill>
              <a:latin typeface="+mj-lt"/>
            </a:endParaRPr>
          </a:p>
        </p:txBody>
      </p:sp>
      <p:sp>
        <p:nvSpPr>
          <p:cNvPr id="51" name="TextBox 50"/>
          <p:cNvSpPr txBox="1"/>
          <p:nvPr/>
        </p:nvSpPr>
        <p:spPr>
          <a:xfrm>
            <a:off x="9868468" y="4907880"/>
            <a:ext cx="581894" cy="1015663"/>
          </a:xfrm>
          <a:prstGeom prst="rect">
            <a:avLst/>
          </a:prstGeom>
          <a:noFill/>
        </p:spPr>
        <p:txBody>
          <a:bodyPr wrap="square" rtlCol="0">
            <a:spAutoFit/>
          </a:bodyPr>
          <a:lstStyle/>
          <a:p>
            <a:r>
              <a:rPr lang="vi-VN" sz="6000" b="1" smtClean="0">
                <a:solidFill>
                  <a:schemeClr val="bg1"/>
                </a:solidFill>
                <a:latin typeface="+mj-lt"/>
              </a:rPr>
              <a:t>A</a:t>
            </a:r>
            <a:endParaRPr lang="en-US" sz="6000" b="1">
              <a:solidFill>
                <a:schemeClr val="bg1"/>
              </a:solidFill>
              <a:latin typeface="+mj-lt"/>
            </a:endParaRPr>
          </a:p>
        </p:txBody>
      </p:sp>
    </p:spTree>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6" name="TextBox 6"/>
          <p:cNvSpPr txBox="1"/>
          <p:nvPr/>
        </p:nvSpPr>
        <p:spPr>
          <a:xfrm>
            <a:off x="1209026" y="1723665"/>
            <a:ext cx="6243069" cy="3924151"/>
          </a:xfrm>
          <a:prstGeom prst="rect">
            <a:avLst/>
          </a:prstGeom>
        </p:spPr>
        <p:txBody>
          <a:bodyPr lIns="0" tIns="0" rIns="0" bIns="0" rtlCol="0" anchor="t">
            <a:spAutoFit/>
          </a:bodyPr>
          <a:lstStyle/>
          <a:p>
            <a:pPr>
              <a:lnSpc>
                <a:spcPts val="15305"/>
              </a:lnSpc>
              <a:spcBef>
                <a:spcPct val="0"/>
              </a:spcBef>
            </a:pPr>
            <a:r>
              <a:rPr lang="en-US" sz="14575" b="1" spc="-758">
                <a:solidFill>
                  <a:srgbClr val="C5DC49"/>
                </a:solidFill>
                <a:latin typeface="Times New Roman" panose="02020603050405020304" pitchFamily="18" charset="0"/>
                <a:ea typeface="Playfair Display"/>
                <a:cs typeface="Times New Roman" panose="02020603050405020304" pitchFamily="18" charset="0"/>
                <a:sym typeface="Playfair Display"/>
              </a:rPr>
              <a:t>Cám ơn!</a:t>
            </a:r>
            <a:endParaRPr lang="en-US" sz="14575" b="1" spc="-758">
              <a:solidFill>
                <a:srgbClr val="C5DC49"/>
              </a:solidFill>
              <a:latin typeface="Times New Roman" panose="02020603050405020304" pitchFamily="18" charset="0"/>
              <a:ea typeface="Playfair Display"/>
              <a:cs typeface="Times New Roman" panose="02020603050405020304" pitchFamily="18" charset="0"/>
              <a:sym typeface="Playfair Display"/>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Hộp Văn bản 3"/>
          <p:cNvSpPr txBox="1"/>
          <p:nvPr/>
        </p:nvSpPr>
        <p:spPr>
          <a:xfrm>
            <a:off x="1270184" y="2830553"/>
            <a:ext cx="10764951" cy="1106805"/>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476677" y="3091038"/>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4419600" y="3987800"/>
            <a:ext cx="3414584" cy="768350"/>
          </a:xfrm>
          <a:prstGeom prst="rect">
            <a:avLst/>
          </a:prstGeom>
          <a:noFill/>
        </p:spPr>
        <p:txBody>
          <a:bodyPr wrap="square" rtlCol="0">
            <a:spAutoFit/>
          </a:bodyPr>
          <a:lstStyle/>
          <a:p>
            <a:r>
              <a:rPr lang="en-US" altLang="en-US" sz="4400" b="1">
                <a:solidFill>
                  <a:srgbClr val="00B050"/>
                </a:solidFill>
                <a:latin typeface="Times New Roman" panose="02020603050405020304" pitchFamily="18" charset="0"/>
                <a:cs typeface="Times New Roman" panose="02020603050405020304" pitchFamily="18" charset="0"/>
              </a:rPr>
              <a:t>Mt 14, 22-33</a:t>
            </a:r>
            <a:endParaRPr lang="en-US" altLang="en-US" sz="4400" b="1">
              <a:solidFill>
                <a:srgbClr val="00B05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advClick="0" p14:dur="800">
        <p14:flythrough/>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path" presetSubtype="0" accel="50000" decel="50000" fill="hold" grpId="0" nodeType="withEffect">
                                  <p:stCondLst>
                                    <p:cond delay="0"/>
                                  </p:stCondLst>
                                  <p:childTnLst>
                                    <p:animMotion origin="layout" path="M -3.125E-06 0 L -0.39284 0"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1" uiExpand="1"/>
      <p:bldP spid="3" grpId="2"/>
      <p:bldP spid="5" grpId="3"/>
    </p:bldLst>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Freeform 2"/>
          <p:cNvSpPr/>
          <p:nvPr/>
        </p:nvSpPr>
        <p:spPr>
          <a:xfrm>
            <a:off x="530941" y="111337"/>
            <a:ext cx="11031793" cy="7105650"/>
          </a:xfrm>
          <a:custGeom>
            <a:rect l="l" t="t" r="r" b="b"/>
            <a:pathLst>
              <a:path w="12695895" h="9236264">
                <a:moveTo>
                  <a:pt x="0" y="0"/>
                </a:moveTo>
                <a:lnTo>
                  <a:pt x="12695895" y="0"/>
                </a:lnTo>
                <a:lnTo>
                  <a:pt x="12695895" y="9236264"/>
                </a:lnTo>
                <a:lnTo>
                  <a:pt x="0" y="9236264"/>
                </a:lnTo>
                <a:lnTo>
                  <a:pt x="0" y="0"/>
                </a:lnTo>
                <a:close/>
              </a:path>
            </a:pathLst>
          </a:custGeom>
          <a:blipFill>
            <a:blip r:embed="rId2"/>
            <a:stretch>
              <a:fillRect/>
            </a:stretch>
          </a:blipFill>
        </p:spPr>
        <p:txBody>
          <a:bodyPr/>
          <a:lstStyle/>
          <a:p/>
        </p:txBody>
      </p:sp>
      <p:sp>
        <p:nvSpPr>
          <p:cNvPr id="3" name="Freeform 3"/>
          <p:cNvSpPr/>
          <p:nvPr/>
        </p:nvSpPr>
        <p:spPr>
          <a:xfrm>
            <a:off x="9550443" y="2971975"/>
            <a:ext cx="3889310" cy="4325263"/>
          </a:xfrm>
          <a:custGeom>
            <a:rect l="l" t="t" r="r" b="b"/>
            <a:pathLst>
              <a:path w="5833965" h="6487895">
                <a:moveTo>
                  <a:pt x="0" y="0"/>
                </a:moveTo>
                <a:lnTo>
                  <a:pt x="5833965" y="0"/>
                </a:lnTo>
                <a:lnTo>
                  <a:pt x="5833965" y="6487895"/>
                </a:lnTo>
                <a:lnTo>
                  <a:pt x="0" y="6487895"/>
                </a:lnTo>
                <a:lnTo>
                  <a:pt x="0" y="0"/>
                </a:lnTo>
                <a:close/>
              </a:path>
            </a:pathLst>
          </a:custGeom>
          <a:blipFill>
            <a:blip r:embed="rId3"/>
            <a:stretch>
              <a:fillRect l="-2080" r="0"/>
            </a:stretch>
          </a:blipFill>
        </p:spPr>
        <p:txBody>
          <a:bodyPr/>
          <a:lstStyle/>
          <a:p/>
        </p:txBody>
      </p:sp>
      <p:sp>
        <p:nvSpPr>
          <p:cNvPr id="4" name="Freeform 4"/>
          <p:cNvSpPr/>
          <p:nvPr/>
        </p:nvSpPr>
        <p:spPr>
          <a:xfrm>
            <a:off x="-1695459" y="3952098"/>
            <a:ext cx="4237744" cy="2865775"/>
          </a:xfrm>
          <a:custGeom>
            <a:rect l="l" t="t" r="r" b="b"/>
            <a:pathLst>
              <a:path w="6356616" h="4298662">
                <a:moveTo>
                  <a:pt x="0" y="0"/>
                </a:moveTo>
                <a:lnTo>
                  <a:pt x="6356617" y="0"/>
                </a:lnTo>
                <a:lnTo>
                  <a:pt x="6356617" y="4298662"/>
                </a:lnTo>
                <a:lnTo>
                  <a:pt x="0" y="4298662"/>
                </a:lnTo>
                <a:lnTo>
                  <a:pt x="0" y="0"/>
                </a:lnTo>
                <a:close/>
              </a:path>
            </a:pathLst>
          </a:custGeom>
          <a:blipFill>
            <a:blip r:embed="rId4"/>
            <a:stretch>
              <a:fillRect/>
            </a:stretch>
          </a:blipFill>
        </p:spPr>
        <p:txBody>
          <a:bodyPr/>
          <a:lstStyle/>
          <a:p/>
        </p:txBody>
      </p:sp>
      <p:sp>
        <p:nvSpPr>
          <p:cNvPr id="5" name="Freeform 5"/>
          <p:cNvSpPr/>
          <p:nvPr/>
        </p:nvSpPr>
        <p:spPr>
          <a:xfrm flipH="1">
            <a:off x="137025" y="1151488"/>
            <a:ext cx="2541773" cy="3269161"/>
          </a:xfrm>
          <a:custGeom>
            <a:rect l="l" t="t" r="r" b="b"/>
            <a:pathLst>
              <a:path w="3812659" h="4903742">
                <a:moveTo>
                  <a:pt x="3812659" y="0"/>
                </a:moveTo>
                <a:lnTo>
                  <a:pt x="0" y="0"/>
                </a:lnTo>
                <a:lnTo>
                  <a:pt x="0" y="4903742"/>
                </a:lnTo>
                <a:lnTo>
                  <a:pt x="3812659" y="4903742"/>
                </a:lnTo>
                <a:lnTo>
                  <a:pt x="3812659" y="0"/>
                </a:lnTo>
                <a:close/>
              </a:path>
            </a:pathLst>
          </a:custGeom>
          <a:blipFill>
            <a:blip r:embed="rId5"/>
            <a:stretch>
              <a:fillRect/>
            </a:stretch>
          </a:blipFill>
        </p:spPr>
        <p:txBody>
          <a:bodyPr/>
          <a:lstStyle/>
          <a:p/>
        </p:txBody>
      </p:sp>
      <p:sp>
        <p:nvSpPr>
          <p:cNvPr id="6" name="T 1"/>
          <p:cNvSpPr txBox="1"/>
          <p:nvPr/>
        </p:nvSpPr>
        <p:spPr>
          <a:xfrm>
            <a:off x="2542285" y="1813621"/>
            <a:ext cx="7546844" cy="3697393"/>
          </a:xfrm>
          <a:prstGeom prst="rect">
            <a:avLst/>
          </a:prstGeom>
        </p:spPr>
        <p:txBody>
          <a:bodyPr wrap="square" lIns="0" tIns="0" rIns="0" bIns="0" rtlCol="0" anchor="t">
            <a:noAutofit/>
          </a:bodyPr>
          <a:lstStyle/>
          <a:p>
            <a:pPr fontAlgn="base"/>
            <a:r>
              <a:rPr lang="vi-VN" sz="2800" b="1">
                <a:latin typeface="+mj-lt"/>
              </a:rPr>
              <a:t>Tin Mừng Chúa Giêsu Kitô theo Thánh Matthêu.</a:t>
            </a:r>
            <a:endParaRPr lang="vi-VN" sz="2800" b="1">
              <a:latin typeface="+mj-lt"/>
            </a:endParaRPr>
          </a:p>
          <a:p>
            <a:pPr fontAlgn="base"/>
            <a:r>
              <a:rPr lang="vi-VN" sz="2800" b="1">
                <a:latin typeface="+mj-lt"/>
              </a:rPr>
              <a:t>Khi dân chúng đã ăn no, lập tức Chúa Giêsu giục môn đệ trở xuống thuyền mà qua bờ bên kia trước, trong lúc Người giải tán dân chúng. Giải tán họ xong, Người lên núi cầu nguyện một mình. Ðến chiều, Người vẫn ở đó một mình. Còn thuyền thì đã ra giữa biển, bị sóng đánh chập chờn vì ngược gió.</a:t>
            </a:r>
            <a:endParaRPr lang="vi-VN" sz="2800" b="1">
              <a:latin typeface="+mj-lt"/>
            </a:endParaRPr>
          </a:p>
        </p:txBody>
      </p:sp>
      <p:sp>
        <p:nvSpPr>
          <p:cNvPr id="7" name="T2"/>
          <p:cNvSpPr txBox="1"/>
          <p:nvPr/>
        </p:nvSpPr>
        <p:spPr>
          <a:xfrm>
            <a:off x="2292592" y="1772474"/>
            <a:ext cx="7811770" cy="3670364"/>
          </a:xfrm>
          <a:prstGeom prst="rect">
            <a:avLst/>
          </a:prstGeom>
        </p:spPr>
        <p:txBody>
          <a:bodyPr wrap="square" lIns="0" tIns="0" rIns="0" bIns="0" rtlCol="0" anchor="t">
            <a:spAutoFit/>
          </a:bodyPr>
          <a:lstStyle/>
          <a:p>
            <a:pPr algn="ctr">
              <a:lnSpc>
                <a:spcPts val="3595"/>
              </a:lnSpc>
            </a:pPr>
            <a:r>
              <a:rPr lang="vi-VN" sz="2800" b="1">
                <a:latin typeface="+mj-lt"/>
              </a:rPr>
              <a:t>Canh tư đêm tối, Người đi trên mặt biển mà đến với các ông. Thấy Người đi trên mặt biển, các ông hoảng hồn mà nói rằng: “Ma kìa!”, và các ông sợ hãi kêu la lớn tiếng. Lập tức, Chúa Giêsu nói với các ông rằng: “Hãy yên tâm. Thầy đây, đừng sợ!” Phêrô thưa lại rằng: “Lạy Thầy, nếu quả là Thầy, thì xin truyền cho con đi trên mặt nước mà đến cùng Thầy”. Chúa phán: “Hãy đến!”</a:t>
            </a:r>
            <a:endParaRPr lang="en-US" altLang="en-US" sz="5400" b="1">
              <a:solidFill>
                <a:srgbClr val="000000"/>
              </a:solidFill>
              <a:latin typeface="+mj-lt"/>
              <a:ea typeface="UTM Androgyne" panose="02040603050506020204"/>
              <a:cs typeface="UTM Androgyne" panose="02040603050506020204"/>
              <a:sym typeface="UTM Androgyne" panose="02040603050506020204"/>
            </a:endParaRPr>
          </a:p>
        </p:txBody>
      </p:sp>
      <p:sp>
        <p:nvSpPr>
          <p:cNvPr id="8" name="T2"/>
          <p:cNvSpPr txBox="1"/>
          <p:nvPr/>
        </p:nvSpPr>
        <p:spPr>
          <a:xfrm>
            <a:off x="2766365" y="1633029"/>
            <a:ext cx="7250430" cy="3877985"/>
          </a:xfrm>
          <a:prstGeom prst="rect">
            <a:avLst/>
          </a:prstGeom>
        </p:spPr>
        <p:txBody>
          <a:bodyPr wrap="square" lIns="0" tIns="0" rIns="0" bIns="0" rtlCol="0" anchor="t">
            <a:spAutoFit/>
          </a:bodyPr>
          <a:lstStyle/>
          <a:p>
            <a:pPr fontAlgn="base"/>
            <a:r>
              <a:rPr lang="vi-VN" sz="2800" b="1">
                <a:latin typeface="+mj-lt"/>
              </a:rPr>
              <a:t>Phêrô xuống khỏi thuyền, bước đi trên mặt nước mà đến cùng Chúa Giêsu. Khi thấy gió mạnh, ông sợ hãi và sắp chìm xuống nên la lên rằng: “Lạy Thầy, xin cứu con!” Lập tức, Chúa Giêsu giơ tay nắm lấy ông mà nói: “Người hèn tin, tại sao mà nghi ngờ?” Khi cả hai đã lên thuyền thì gió liền yên lặng. Những người ở trong thuyền đến lạy Người mà rằng: “Thật, Thầy là Con Thiên Chúa”.</a:t>
            </a:r>
            <a:endParaRPr lang="vi-VN" sz="4000" b="1">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iterate type="wd">
                                    <p:tmAbs val="100"/>
                                  </p:iterate>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1" presetClass="exit" presetSubtype="0" fill="hold" grpId="1" nodeType="clickEffect">
                                  <p:stCondLst>
                                    <p:cond delay="0"/>
                                  </p:stCondLst>
                                  <p:iterate type="wd">
                                    <p:tmPct val="0"/>
                                  </p:iterate>
                                  <p:childTnLst>
                                    <p:set>
                                      <p:cBhvr>
                                        <p:cTn id="10" dur="1" fill="hold">
                                          <p:stCondLst>
                                            <p:cond delay="0"/>
                                          </p:stCondLst>
                                        </p:cTn>
                                        <p:tgtEl>
                                          <p:spTgt spid="6"/>
                                        </p:tgtEl>
                                        <p:attrNameLst>
                                          <p:attrName>style.visibility</p:attrName>
                                        </p:attrNameLst>
                                      </p:cBhvr>
                                      <p:to>
                                        <p:strVal val="hidden"/>
                                      </p:to>
                                    </p:set>
                                  </p:childTnLst>
                                </p:cTn>
                              </p:par>
                            </p:childTnLst>
                          </p:cTn>
                        </p:par>
                        <p:par>
                          <p:cTn id="11" fill="hold" nodeType="afterGroup">
                            <p:stCondLst>
                              <p:cond delay="1"/>
                            </p:stCondLst>
                            <p:childTnLst>
                              <p:par>
                                <p:cTn id="12" presetID="1" presetClass="entr" presetSubtype="0" fill="hold" grpId="0" nodeType="afterEffect">
                                  <p:stCondLst>
                                    <p:cond delay="0"/>
                                  </p:stCondLst>
                                  <p:iterate type="wd">
                                    <p:tmAbs val="100"/>
                                  </p:iterate>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nodeType="clickPar">
                      <p:stCondLst>
                        <p:cond delay="indefinite"/>
                        <p:cond evt="onBegin" delay="0">
                          <p:tn val="13"/>
                        </p:cond>
                      </p:stCondLst>
                      <p:childTnLst>
                        <p:par>
                          <p:cTn id="15" fill="hold" nodeType="afterGroup">
                            <p:stCondLst>
                              <p:cond delay="0"/>
                            </p:stCondLst>
                            <p:childTnLst>
                              <p:par>
                                <p:cTn id="16" presetID="1" presetClass="exit" presetSubtype="0" fill="hold" grpId="1" nodeType="clickEffect">
                                  <p:stCondLst>
                                    <p:cond delay="0"/>
                                  </p:stCondLst>
                                  <p:iterate type="wd">
                                    <p:tmPct val="0"/>
                                  </p:iterate>
                                  <p:childTnLst>
                                    <p:set>
                                      <p:cBhvr>
                                        <p:cTn id="17" dur="1" fill="hold">
                                          <p:stCondLst>
                                            <p:cond delay="0"/>
                                          </p:stCondLst>
                                        </p:cTn>
                                        <p:tgtEl>
                                          <p:spTgt spid="7"/>
                                        </p:tgtEl>
                                        <p:attrNameLst>
                                          <p:attrName>style.visibility</p:attrName>
                                        </p:attrNameLst>
                                      </p:cBhvr>
                                      <p:to>
                                        <p:strVal val="hidden"/>
                                      </p:to>
                                    </p:set>
                                  </p:childTnLst>
                                </p:cTn>
                              </p:par>
                            </p:childTnLst>
                          </p:cTn>
                        </p:par>
                        <p:par>
                          <p:cTn id="18" fill="hold" nodeType="afterGroup">
                            <p:stCondLst>
                              <p:cond delay="1"/>
                            </p:stCondLst>
                            <p:childTnLst>
                              <p:par>
                                <p:cTn id="19" presetID="1" presetClass="entr" presetSubtype="0" fill="hold" grpId="0" nodeType="afterEffect">
                                  <p:stCondLst>
                                    <p:cond delay="0"/>
                                  </p:stCondLst>
                                  <p:iterate type="wd">
                                    <p:tmAbs val="100"/>
                                  </p:iterate>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cond evt="onBegin" delay="0">
                          <p:tn val="20"/>
                        </p:cond>
                      </p:stCondLst>
                      <p:childTnLst>
                        <p:par>
                          <p:cTn id="22" fill="hold" nodeType="afterGroup">
                            <p:stCondLst>
                              <p:cond delay="0"/>
                            </p:stCondLst>
                            <p:childTnLst>
                              <p:par>
                                <p:cTn id="23" presetID="1" presetClass="exit" presetSubtype="0" fill="hold" grpId="1" nodeType="clickEffect">
                                  <p:stCondLst>
                                    <p:cond delay="0"/>
                                  </p:stCondLst>
                                  <p:iterate type="wd">
                                    <p:tmPct val="0"/>
                                  </p:iterate>
                                  <p:childTnLst>
                                    <p:set>
                                      <p:cBhvr>
                                        <p:cTn id="2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p:bldP spid="6" grpId="1"/>
      <p:bldP spid="7" grpId="2" uiExpand="1"/>
      <p:bldP spid="7" grpId="3"/>
      <p:bldP spid="8" grpId="4" uiExpand="1"/>
      <p:bldP spid="8" grpId="5"/>
    </p:bldLst>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5" name="Group 5"/>
          <p:cNvGrpSpPr/>
          <p:nvPr/>
        </p:nvGrpSpPr>
        <p:grpSpPr>
          <a:xfrm>
            <a:off x="894169" y="612873"/>
            <a:ext cx="2196051" cy="896612"/>
            <a:chExt cx="405823" cy="83243"/>
          </a:xfrm>
        </p:grpSpPr>
        <p:sp>
          <p:nvSpPr>
            <p:cNvPr id="6"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174334" y="711199"/>
            <a:ext cx="1756228" cy="707886"/>
          </a:xfrm>
          <a:prstGeom prst="rect">
            <a:avLst/>
          </a:prstGeom>
          <a:noFill/>
        </p:spPr>
        <p:txBody>
          <a:bodyPr wrap="square" rtlCol="0">
            <a:spAutoFit/>
          </a:bodyPr>
          <a:lstStyle/>
          <a:p>
            <a:r>
              <a:rPr lang="vi-VN" sz="4000" b="1" u="sng" smtClean="0">
                <a:latin typeface="+mj-lt"/>
              </a:rPr>
              <a:t>Câu 1:</a:t>
            </a:r>
            <a:endParaRPr lang="en-US" sz="4000" b="1" u="sng">
              <a:latin typeface="+mj-lt"/>
            </a:endParaRPr>
          </a:p>
        </p:txBody>
      </p:sp>
      <p:sp>
        <p:nvSpPr>
          <p:cNvPr id="9" name="TextBox 8"/>
          <p:cNvSpPr txBox="1"/>
          <p:nvPr/>
        </p:nvSpPr>
        <p:spPr>
          <a:xfrm>
            <a:off x="1044367" y="1524370"/>
            <a:ext cx="10103266" cy="2862322"/>
          </a:xfrm>
          <a:prstGeom prst="rect">
            <a:avLst/>
          </a:prstGeom>
          <a:noFill/>
        </p:spPr>
        <p:txBody>
          <a:bodyPr wrap="square" rtlCol="0">
            <a:spAutoFit/>
          </a:bodyPr>
          <a:lstStyle/>
          <a:p>
            <a:pPr algn="ctr"/>
            <a:r>
              <a:rPr lang="vi-VN" sz="6000" b="1" smtClean="0">
                <a:latin typeface="+mj-lt"/>
              </a:rPr>
              <a:t>Chúa Giêsu giục các môn đệ sang bờ bên kia trước sau khi dân chúng như thế nào?</a:t>
            </a:r>
            <a:endParaRPr lang="en-US" sz="6000" b="1">
              <a:latin typeface="+mj-lt"/>
            </a:endParaRPr>
          </a:p>
        </p:txBody>
      </p:sp>
      <p:sp>
        <p:nvSpPr>
          <p:cNvPr id="10" name="Rounded Rectangle 9"/>
          <p:cNvSpPr/>
          <p:nvPr/>
        </p:nvSpPr>
        <p:spPr>
          <a:xfrm>
            <a:off x="2867269" y="4737381"/>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93160" y="4737381"/>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919051" y="4737381"/>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944942" y="4737381"/>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970833" y="4737381"/>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996724" y="4737381"/>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001875" y="4695656"/>
            <a:ext cx="581894" cy="1015663"/>
          </a:xfrm>
          <a:prstGeom prst="rect">
            <a:avLst/>
          </a:prstGeom>
          <a:noFill/>
        </p:spPr>
        <p:txBody>
          <a:bodyPr wrap="square" rtlCol="0">
            <a:spAutoFit/>
          </a:bodyPr>
          <a:lstStyle/>
          <a:p>
            <a:r>
              <a:rPr lang="vi-VN" sz="6000" b="1" smtClean="0">
                <a:solidFill>
                  <a:schemeClr val="bg1"/>
                </a:solidFill>
                <a:latin typeface="+mj-lt"/>
              </a:rPr>
              <a:t>Đ</a:t>
            </a:r>
            <a:endParaRPr lang="en-US" sz="6000" b="1">
              <a:solidFill>
                <a:schemeClr val="bg1"/>
              </a:solidFill>
              <a:latin typeface="+mj-lt"/>
            </a:endParaRPr>
          </a:p>
        </p:txBody>
      </p:sp>
      <p:sp>
        <p:nvSpPr>
          <p:cNvPr id="17" name="TextBox 16"/>
          <p:cNvSpPr txBox="1"/>
          <p:nvPr/>
        </p:nvSpPr>
        <p:spPr>
          <a:xfrm>
            <a:off x="3981592" y="4764645"/>
            <a:ext cx="581894" cy="1015663"/>
          </a:xfrm>
          <a:prstGeom prst="rect">
            <a:avLst/>
          </a:prstGeom>
          <a:noFill/>
        </p:spPr>
        <p:txBody>
          <a:bodyPr wrap="square" rtlCol="0">
            <a:spAutoFit/>
          </a:bodyPr>
          <a:lstStyle/>
          <a:p>
            <a:r>
              <a:rPr lang="vi-VN" sz="6000" b="1" smtClean="0">
                <a:solidFill>
                  <a:schemeClr val="bg1"/>
                </a:solidFill>
                <a:latin typeface="+mj-lt"/>
              </a:rPr>
              <a:t>Ã</a:t>
            </a:r>
            <a:endParaRPr lang="en-US" sz="6000" b="1">
              <a:solidFill>
                <a:schemeClr val="bg1"/>
              </a:solidFill>
              <a:latin typeface="+mj-lt"/>
            </a:endParaRPr>
          </a:p>
        </p:txBody>
      </p:sp>
      <p:sp>
        <p:nvSpPr>
          <p:cNvPr id="18" name="TextBox 17"/>
          <p:cNvSpPr txBox="1"/>
          <p:nvPr/>
        </p:nvSpPr>
        <p:spPr>
          <a:xfrm>
            <a:off x="5033879" y="4775578"/>
            <a:ext cx="581894" cy="1015663"/>
          </a:xfrm>
          <a:prstGeom prst="rect">
            <a:avLst/>
          </a:prstGeom>
          <a:noFill/>
        </p:spPr>
        <p:txBody>
          <a:bodyPr wrap="square" rtlCol="0">
            <a:spAutoFit/>
          </a:bodyPr>
          <a:lstStyle/>
          <a:p>
            <a:r>
              <a:rPr lang="vi-VN" sz="6000" b="1" smtClean="0">
                <a:solidFill>
                  <a:schemeClr val="bg1"/>
                </a:solidFill>
                <a:latin typeface="+mj-lt"/>
              </a:rPr>
              <a:t>Ă</a:t>
            </a:r>
            <a:endParaRPr lang="en-US" sz="6000" b="1">
              <a:solidFill>
                <a:schemeClr val="bg1"/>
              </a:solidFill>
              <a:latin typeface="+mj-lt"/>
            </a:endParaRPr>
          </a:p>
        </p:txBody>
      </p:sp>
      <p:sp>
        <p:nvSpPr>
          <p:cNvPr id="19" name="TextBox 18"/>
          <p:cNvSpPr txBox="1"/>
          <p:nvPr/>
        </p:nvSpPr>
        <p:spPr>
          <a:xfrm>
            <a:off x="6057138" y="4728455"/>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20" name="TextBox 19"/>
          <p:cNvSpPr txBox="1"/>
          <p:nvPr/>
        </p:nvSpPr>
        <p:spPr>
          <a:xfrm>
            <a:off x="7065883" y="4710360"/>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21" name="TextBox 20"/>
          <p:cNvSpPr txBox="1"/>
          <p:nvPr/>
        </p:nvSpPr>
        <p:spPr>
          <a:xfrm>
            <a:off x="8089142" y="4706779"/>
            <a:ext cx="581894" cy="1015663"/>
          </a:xfrm>
          <a:prstGeom prst="rect">
            <a:avLst/>
          </a:prstGeom>
          <a:noFill/>
        </p:spPr>
        <p:txBody>
          <a:bodyPr wrap="square" rtlCol="0">
            <a:spAutoFit/>
          </a:bodyPr>
          <a:lstStyle/>
          <a:p>
            <a:r>
              <a:rPr lang="vi-VN" sz="6000" b="1" smtClean="0">
                <a:solidFill>
                  <a:schemeClr val="bg1"/>
                </a:solidFill>
                <a:latin typeface="+mj-lt"/>
              </a:rPr>
              <a:t>O</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1"/>
      <p:bldP spid="18" grpId="2"/>
      <p:bldP spid="19" grpId="3"/>
      <p:bldP spid="20" grpId="4"/>
      <p:bldP spid="21" grpId="5"/>
    </p:bldLst>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8" name="Group 5"/>
          <p:cNvGrpSpPr/>
          <p:nvPr/>
        </p:nvGrpSpPr>
        <p:grpSpPr>
          <a:xfrm>
            <a:off x="934853" y="881677"/>
            <a:ext cx="2196051" cy="896612"/>
            <a:chExt cx="405823" cy="83243"/>
          </a:xfrm>
        </p:grpSpPr>
        <p:sp>
          <p:nvSpPr>
            <p:cNvPr id="9"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10"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11" name="TextBox 10"/>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2:</a:t>
            </a:r>
            <a:endParaRPr lang="en-US" sz="4000" b="1" u="sng">
              <a:latin typeface="+mj-lt"/>
            </a:endParaRPr>
          </a:p>
        </p:txBody>
      </p:sp>
      <p:sp>
        <p:nvSpPr>
          <p:cNvPr id="12" name="TextBox 11"/>
          <p:cNvSpPr txBox="1"/>
          <p:nvPr/>
        </p:nvSpPr>
        <p:spPr>
          <a:xfrm>
            <a:off x="799632" y="1875181"/>
            <a:ext cx="10103266" cy="1938992"/>
          </a:xfrm>
          <a:prstGeom prst="rect">
            <a:avLst/>
          </a:prstGeom>
          <a:noFill/>
        </p:spPr>
        <p:txBody>
          <a:bodyPr wrap="square" rtlCol="0">
            <a:spAutoFit/>
          </a:bodyPr>
          <a:lstStyle/>
          <a:p>
            <a:pPr algn="ctr"/>
            <a:r>
              <a:rPr lang="vi-VN" sz="6000" b="1" smtClean="0">
                <a:latin typeface="+mj-lt"/>
              </a:rPr>
              <a:t>Chúa Giêsu lên núi </a:t>
            </a:r>
            <a:endParaRPr lang="vi-VN" sz="6000" b="1" smtClean="0">
              <a:latin typeface="+mj-lt"/>
            </a:endParaRPr>
          </a:p>
          <a:p>
            <a:pPr algn="ctr"/>
            <a:r>
              <a:rPr lang="vi-VN" sz="6000" b="1" smtClean="0">
                <a:latin typeface="+mj-lt"/>
              </a:rPr>
              <a:t>để làm gì?</a:t>
            </a:r>
            <a:endParaRPr lang="en-US" sz="6000" b="1">
              <a:latin typeface="+mj-lt"/>
            </a:endParaRPr>
          </a:p>
        </p:txBody>
      </p:sp>
      <p:sp>
        <p:nvSpPr>
          <p:cNvPr id="13" name="Rounded Rectangle 12"/>
          <p:cNvSpPr/>
          <p:nvPr/>
        </p:nvSpPr>
        <p:spPr>
          <a:xfrm>
            <a:off x="1253563" y="410059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2279454" y="410059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3305345" y="410059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4331236" y="410059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5357127" y="410059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6383018" y="410059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344627" y="4058871"/>
            <a:ext cx="581894" cy="1015663"/>
          </a:xfrm>
          <a:prstGeom prst="rect">
            <a:avLst/>
          </a:prstGeom>
          <a:noFill/>
        </p:spPr>
        <p:txBody>
          <a:bodyPr wrap="square" rtlCol="0">
            <a:spAutoFit/>
          </a:bodyPr>
          <a:lstStyle/>
          <a:p>
            <a:r>
              <a:rPr lang="vi-VN" sz="6000" b="1" smtClean="0">
                <a:solidFill>
                  <a:schemeClr val="bg1"/>
                </a:solidFill>
                <a:latin typeface="+mj-lt"/>
              </a:rPr>
              <a:t>C</a:t>
            </a:r>
            <a:endParaRPr lang="en-US" sz="6000" b="1">
              <a:solidFill>
                <a:schemeClr val="bg1"/>
              </a:solidFill>
              <a:latin typeface="+mj-lt"/>
            </a:endParaRPr>
          </a:p>
        </p:txBody>
      </p:sp>
      <p:sp>
        <p:nvSpPr>
          <p:cNvPr id="20" name="TextBox 19"/>
          <p:cNvSpPr txBox="1"/>
          <p:nvPr/>
        </p:nvSpPr>
        <p:spPr>
          <a:xfrm>
            <a:off x="2367886" y="4156888"/>
            <a:ext cx="581894" cy="1015663"/>
          </a:xfrm>
          <a:prstGeom prst="rect">
            <a:avLst/>
          </a:prstGeom>
          <a:noFill/>
        </p:spPr>
        <p:txBody>
          <a:bodyPr wrap="square" rtlCol="0">
            <a:spAutoFit/>
          </a:bodyPr>
          <a:lstStyle/>
          <a:p>
            <a:r>
              <a:rPr lang="vi-VN" sz="6000" b="1" smtClean="0">
                <a:solidFill>
                  <a:schemeClr val="bg1"/>
                </a:solidFill>
                <a:latin typeface="+mj-lt"/>
              </a:rPr>
              <a:t>Ầ</a:t>
            </a:r>
            <a:endParaRPr lang="en-US" sz="6000" b="1">
              <a:solidFill>
                <a:schemeClr val="bg1"/>
              </a:solidFill>
              <a:latin typeface="+mj-lt"/>
            </a:endParaRPr>
          </a:p>
        </p:txBody>
      </p:sp>
      <p:sp>
        <p:nvSpPr>
          <p:cNvPr id="21" name="TextBox 20"/>
          <p:cNvSpPr txBox="1"/>
          <p:nvPr/>
        </p:nvSpPr>
        <p:spPr>
          <a:xfrm>
            <a:off x="3376631" y="4138793"/>
            <a:ext cx="581894" cy="1015663"/>
          </a:xfrm>
          <a:prstGeom prst="rect">
            <a:avLst/>
          </a:prstGeom>
          <a:noFill/>
        </p:spPr>
        <p:txBody>
          <a:bodyPr wrap="square" rtlCol="0">
            <a:spAutoFit/>
          </a:bodyPr>
          <a:lstStyle/>
          <a:p>
            <a:r>
              <a:rPr lang="vi-VN" sz="6000" b="1" smtClean="0">
                <a:solidFill>
                  <a:schemeClr val="bg1"/>
                </a:solidFill>
                <a:latin typeface="+mj-lt"/>
              </a:rPr>
              <a:t>U</a:t>
            </a:r>
            <a:endParaRPr lang="en-US" sz="6000" b="1">
              <a:solidFill>
                <a:schemeClr val="bg1"/>
              </a:solidFill>
              <a:latin typeface="+mj-lt"/>
            </a:endParaRPr>
          </a:p>
        </p:txBody>
      </p:sp>
      <p:sp>
        <p:nvSpPr>
          <p:cNvPr id="22" name="TextBox 21"/>
          <p:cNvSpPr txBox="1"/>
          <p:nvPr/>
        </p:nvSpPr>
        <p:spPr>
          <a:xfrm>
            <a:off x="4443432" y="4091670"/>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23" name="TextBox 22"/>
          <p:cNvSpPr txBox="1"/>
          <p:nvPr/>
        </p:nvSpPr>
        <p:spPr>
          <a:xfrm>
            <a:off x="5423149" y="4073575"/>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24" name="TextBox 23"/>
          <p:cNvSpPr txBox="1"/>
          <p:nvPr/>
        </p:nvSpPr>
        <p:spPr>
          <a:xfrm>
            <a:off x="6475436" y="4069994"/>
            <a:ext cx="581894" cy="1015663"/>
          </a:xfrm>
          <a:prstGeom prst="rect">
            <a:avLst/>
          </a:prstGeom>
          <a:noFill/>
        </p:spPr>
        <p:txBody>
          <a:bodyPr wrap="square" rtlCol="0">
            <a:spAutoFit/>
          </a:bodyPr>
          <a:lstStyle/>
          <a:p>
            <a:r>
              <a:rPr lang="vi-VN" sz="6000" b="1" smtClean="0">
                <a:solidFill>
                  <a:schemeClr val="bg1"/>
                </a:solidFill>
                <a:latin typeface="+mj-lt"/>
              </a:rPr>
              <a:t>U</a:t>
            </a:r>
            <a:endParaRPr lang="en-US" sz="6000" b="1">
              <a:solidFill>
                <a:schemeClr val="bg1"/>
              </a:solidFill>
              <a:latin typeface="+mj-lt"/>
            </a:endParaRPr>
          </a:p>
        </p:txBody>
      </p:sp>
      <p:sp>
        <p:nvSpPr>
          <p:cNvPr id="25" name="Rounded Rectangle 24"/>
          <p:cNvSpPr/>
          <p:nvPr/>
        </p:nvSpPr>
        <p:spPr>
          <a:xfrm>
            <a:off x="7400736" y="41225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8426627" y="41225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9452518" y="4122586"/>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7462772" y="4080861"/>
            <a:ext cx="581894" cy="1015663"/>
          </a:xfrm>
          <a:prstGeom prst="rect">
            <a:avLst/>
          </a:prstGeom>
          <a:noFill/>
        </p:spPr>
        <p:txBody>
          <a:bodyPr wrap="square" rtlCol="0">
            <a:spAutoFit/>
          </a:bodyPr>
          <a:lstStyle/>
          <a:p>
            <a:r>
              <a:rPr lang="vi-VN" sz="6000" b="1" smtClean="0">
                <a:solidFill>
                  <a:schemeClr val="bg1"/>
                </a:solidFill>
                <a:latin typeface="+mj-lt"/>
              </a:rPr>
              <a:t>Y</a:t>
            </a:r>
            <a:endParaRPr lang="en-US" sz="6000" b="1">
              <a:solidFill>
                <a:schemeClr val="bg1"/>
              </a:solidFill>
              <a:latin typeface="+mj-lt"/>
            </a:endParaRPr>
          </a:p>
        </p:txBody>
      </p:sp>
      <p:sp>
        <p:nvSpPr>
          <p:cNvPr id="29" name="TextBox 28"/>
          <p:cNvSpPr txBox="1"/>
          <p:nvPr/>
        </p:nvSpPr>
        <p:spPr>
          <a:xfrm>
            <a:off x="8529573" y="4077280"/>
            <a:ext cx="581894" cy="1015663"/>
          </a:xfrm>
          <a:prstGeom prst="rect">
            <a:avLst/>
          </a:prstGeom>
          <a:noFill/>
        </p:spPr>
        <p:txBody>
          <a:bodyPr wrap="square" rtlCol="0">
            <a:spAutoFit/>
          </a:bodyPr>
          <a:lstStyle/>
          <a:p>
            <a:r>
              <a:rPr lang="vi-VN" sz="6000" b="1" smtClean="0">
                <a:solidFill>
                  <a:schemeClr val="bg1"/>
                </a:solidFill>
                <a:latin typeface="+mj-lt"/>
              </a:rPr>
              <a:t>Ệ</a:t>
            </a:r>
            <a:endParaRPr lang="en-US" sz="6000" b="1">
              <a:solidFill>
                <a:schemeClr val="bg1"/>
              </a:solidFill>
              <a:latin typeface="+mj-lt"/>
            </a:endParaRPr>
          </a:p>
        </p:txBody>
      </p:sp>
      <p:sp>
        <p:nvSpPr>
          <p:cNvPr id="30" name="TextBox 29"/>
          <p:cNvSpPr txBox="1"/>
          <p:nvPr/>
        </p:nvSpPr>
        <p:spPr>
          <a:xfrm>
            <a:off x="9538318" y="4102727"/>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500" fill="hold"/>
                                        <p:tgtEl>
                                          <p:spTgt spid="22"/>
                                        </p:tgtEl>
                                        <p:attrNameLst>
                                          <p:attrName>ppt_w</p:attrName>
                                        </p:attrNameLst>
                                      </p:cBhvr>
                                      <p:tavLst>
                                        <p:tav tm="0">
                                          <p:val>
                                            <p:fltVal val="0"/>
                                          </p:val>
                                        </p:tav>
                                        <p:tav tm="100000">
                                          <p:val>
                                            <p:strVal val="#ppt_w"/>
                                          </p:val>
                                        </p:tav>
                                      </p:tavLst>
                                    </p:anim>
                                    <p:anim calcmode="lin" valueType="num">
                                      <p:cBhvr>
                                        <p:cTn id="23" dur="500" fill="hold"/>
                                        <p:tgtEl>
                                          <p:spTgt spid="22"/>
                                        </p:tgtEl>
                                        <p:attrNameLst>
                                          <p:attrName>ppt_h</p:attrName>
                                        </p:attrNameLst>
                                      </p:cBhvr>
                                      <p:tavLst>
                                        <p:tav tm="0">
                                          <p:val>
                                            <p:fltVal val="0"/>
                                          </p:val>
                                        </p:tav>
                                        <p:tav tm="100000">
                                          <p:val>
                                            <p:strVal val="#ppt_h"/>
                                          </p:val>
                                        </p:tav>
                                      </p:tavLst>
                                    </p:anim>
                                    <p:animEffect transition="in" filter="fade">
                                      <p:cBhvr>
                                        <p:cTn id="24" dur="500"/>
                                        <p:tgtEl>
                                          <p:spTgt spid="22"/>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1"/>
      <p:bldP spid="21" grpId="2"/>
      <p:bldP spid="22" grpId="3"/>
      <p:bldP spid="23" grpId="4"/>
      <p:bldP spid="24" grpId="5"/>
      <p:bldP spid="28" grpId="6"/>
      <p:bldP spid="29" grpId="7"/>
      <p:bldP spid="30" grpId="8"/>
    </p:bldLst>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7" name="Group 5"/>
          <p:cNvGrpSpPr/>
          <p:nvPr/>
        </p:nvGrpSpPr>
        <p:grpSpPr>
          <a:xfrm>
            <a:off x="934853" y="881677"/>
            <a:ext cx="2196051" cy="896612"/>
            <a:chExt cx="405823" cy="83243"/>
          </a:xfrm>
        </p:grpSpPr>
        <p:sp>
          <p:nvSpPr>
            <p:cNvPr id="8"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9"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10" name="TextBox 9"/>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3:</a:t>
            </a:r>
            <a:endParaRPr lang="en-US" sz="4000" b="1" u="sng">
              <a:latin typeface="+mj-lt"/>
            </a:endParaRPr>
          </a:p>
        </p:txBody>
      </p:sp>
      <p:sp>
        <p:nvSpPr>
          <p:cNvPr id="11" name="TextBox 10"/>
          <p:cNvSpPr txBox="1"/>
          <p:nvPr/>
        </p:nvSpPr>
        <p:spPr>
          <a:xfrm>
            <a:off x="799632" y="1875181"/>
            <a:ext cx="10103266" cy="1938992"/>
          </a:xfrm>
          <a:prstGeom prst="rect">
            <a:avLst/>
          </a:prstGeom>
          <a:noFill/>
        </p:spPr>
        <p:txBody>
          <a:bodyPr wrap="square" rtlCol="0">
            <a:spAutoFit/>
          </a:bodyPr>
          <a:lstStyle/>
          <a:p>
            <a:pPr algn="ctr"/>
            <a:r>
              <a:rPr lang="vi-VN" sz="6000" b="1" smtClean="0">
                <a:latin typeface="+mj-lt"/>
              </a:rPr>
              <a:t>Vì sao thuyền của các môn đệ bị sóng đánh chập chờn?</a:t>
            </a:r>
            <a:endParaRPr lang="en-US" sz="6000" b="1">
              <a:latin typeface="+mj-lt"/>
            </a:endParaRPr>
          </a:p>
        </p:txBody>
      </p:sp>
      <p:sp>
        <p:nvSpPr>
          <p:cNvPr id="12" name="Rounded Rectangle 11"/>
          <p:cNvSpPr/>
          <p:nvPr/>
        </p:nvSpPr>
        <p:spPr>
          <a:xfrm>
            <a:off x="1805106"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2830997"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3856888"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4882779"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5908670"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6934561"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896170" y="4074713"/>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19" name="TextBox 18"/>
          <p:cNvSpPr txBox="1"/>
          <p:nvPr/>
        </p:nvSpPr>
        <p:spPr>
          <a:xfrm>
            <a:off x="2904915" y="4085646"/>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20" name="TextBox 19"/>
          <p:cNvSpPr txBox="1"/>
          <p:nvPr/>
        </p:nvSpPr>
        <p:spPr>
          <a:xfrm>
            <a:off x="3913660" y="4154635"/>
            <a:ext cx="581894" cy="1015663"/>
          </a:xfrm>
          <a:prstGeom prst="rect">
            <a:avLst/>
          </a:prstGeom>
          <a:noFill/>
        </p:spPr>
        <p:txBody>
          <a:bodyPr wrap="square" rtlCol="0">
            <a:spAutoFit/>
          </a:bodyPr>
          <a:lstStyle/>
          <a:p>
            <a:r>
              <a:rPr lang="vi-VN" sz="6000" b="1" smtClean="0">
                <a:solidFill>
                  <a:schemeClr val="bg1"/>
                </a:solidFill>
                <a:latin typeface="+mj-lt"/>
              </a:rPr>
              <a:t>Ư</a:t>
            </a:r>
            <a:endParaRPr lang="en-US" sz="6000" b="1">
              <a:solidFill>
                <a:schemeClr val="bg1"/>
              </a:solidFill>
              <a:latin typeface="+mj-lt"/>
            </a:endParaRPr>
          </a:p>
        </p:txBody>
      </p:sp>
      <p:sp>
        <p:nvSpPr>
          <p:cNvPr id="21" name="TextBox 20"/>
          <p:cNvSpPr txBox="1"/>
          <p:nvPr/>
        </p:nvSpPr>
        <p:spPr>
          <a:xfrm>
            <a:off x="4951433" y="4063970"/>
            <a:ext cx="581894" cy="1015663"/>
          </a:xfrm>
          <a:prstGeom prst="rect">
            <a:avLst/>
          </a:prstGeom>
          <a:noFill/>
        </p:spPr>
        <p:txBody>
          <a:bodyPr wrap="square" rtlCol="0">
            <a:spAutoFit/>
          </a:bodyPr>
          <a:lstStyle/>
          <a:p>
            <a:r>
              <a:rPr lang="vi-VN" sz="6000" b="1" smtClean="0">
                <a:solidFill>
                  <a:schemeClr val="bg1"/>
                </a:solidFill>
                <a:latin typeface="+mj-lt"/>
              </a:rPr>
              <a:t>Ợ</a:t>
            </a:r>
            <a:endParaRPr lang="en-US" sz="6000" b="1">
              <a:solidFill>
                <a:schemeClr val="bg1"/>
              </a:solidFill>
              <a:latin typeface="+mj-lt"/>
            </a:endParaRPr>
          </a:p>
        </p:txBody>
      </p:sp>
      <p:sp>
        <p:nvSpPr>
          <p:cNvPr id="22" name="TextBox 21"/>
          <p:cNvSpPr txBox="1"/>
          <p:nvPr/>
        </p:nvSpPr>
        <p:spPr>
          <a:xfrm>
            <a:off x="5974692" y="4089417"/>
            <a:ext cx="581894" cy="1015663"/>
          </a:xfrm>
          <a:prstGeom prst="rect">
            <a:avLst/>
          </a:prstGeom>
          <a:noFill/>
        </p:spPr>
        <p:txBody>
          <a:bodyPr wrap="square" rtlCol="0">
            <a:spAutoFit/>
          </a:bodyPr>
          <a:lstStyle/>
          <a:p>
            <a:r>
              <a:rPr lang="vi-VN" sz="6000" b="1" smtClean="0">
                <a:solidFill>
                  <a:schemeClr val="bg1"/>
                </a:solidFill>
                <a:latin typeface="+mj-lt"/>
              </a:rPr>
              <a:t>C</a:t>
            </a:r>
            <a:endParaRPr lang="en-US" sz="6000" b="1">
              <a:solidFill>
                <a:schemeClr val="bg1"/>
              </a:solidFill>
              <a:latin typeface="+mj-lt"/>
            </a:endParaRPr>
          </a:p>
        </p:txBody>
      </p:sp>
      <p:sp>
        <p:nvSpPr>
          <p:cNvPr id="23" name="TextBox 22"/>
          <p:cNvSpPr txBox="1"/>
          <p:nvPr/>
        </p:nvSpPr>
        <p:spPr>
          <a:xfrm>
            <a:off x="7026979" y="4085836"/>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24" name="Rounded Rectangle 23"/>
          <p:cNvSpPr/>
          <p:nvPr/>
        </p:nvSpPr>
        <p:spPr>
          <a:xfrm>
            <a:off x="7952279" y="413842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8978170" y="413842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8159455" y="4096703"/>
            <a:ext cx="581894" cy="1015663"/>
          </a:xfrm>
          <a:prstGeom prst="rect">
            <a:avLst/>
          </a:prstGeom>
          <a:noFill/>
        </p:spPr>
        <p:txBody>
          <a:bodyPr wrap="square" rtlCol="0">
            <a:spAutoFit/>
          </a:bodyPr>
          <a:lstStyle/>
          <a:p>
            <a:r>
              <a:rPr lang="vi-VN" sz="6000" b="1" smtClean="0">
                <a:solidFill>
                  <a:schemeClr val="bg1"/>
                </a:solidFill>
                <a:latin typeface="+mj-lt"/>
              </a:rPr>
              <a:t>I</a:t>
            </a:r>
            <a:endParaRPr lang="en-US" sz="6000" b="1">
              <a:solidFill>
                <a:schemeClr val="bg1"/>
              </a:solidFill>
              <a:latin typeface="+mj-lt"/>
            </a:endParaRPr>
          </a:p>
        </p:txBody>
      </p:sp>
      <p:sp>
        <p:nvSpPr>
          <p:cNvPr id="28" name="TextBox 27"/>
          <p:cNvSpPr txBox="1"/>
          <p:nvPr/>
        </p:nvSpPr>
        <p:spPr>
          <a:xfrm>
            <a:off x="9037574" y="4180206"/>
            <a:ext cx="581894" cy="1015663"/>
          </a:xfrm>
          <a:prstGeom prst="rect">
            <a:avLst/>
          </a:prstGeom>
          <a:noFill/>
        </p:spPr>
        <p:txBody>
          <a:bodyPr wrap="square" rtlCol="0">
            <a:spAutoFit/>
          </a:bodyPr>
          <a:lstStyle/>
          <a:p>
            <a:r>
              <a:rPr lang="vi-VN" sz="6000" b="1" smtClean="0">
                <a:solidFill>
                  <a:schemeClr val="bg1"/>
                </a:solidFill>
                <a:latin typeface="+mj-lt"/>
              </a:rPr>
              <a:t>Ó</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Effect transition="in" filter="fade">
                                      <p:cBhvr>
                                        <p:cTn id="29" dur="500"/>
                                        <p:tgtEl>
                                          <p:spTgt spid="22"/>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fltVal val="0"/>
                                          </p:val>
                                        </p:tav>
                                        <p:tav tm="100000">
                                          <p:val>
                                            <p:strVal val="#ppt_h"/>
                                          </p:val>
                                        </p:tav>
                                      </p:tavLst>
                                    </p:anim>
                                    <p:animEffect transition="in" filter="fade">
                                      <p:cBhvr>
                                        <p:cTn id="4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1"/>
      <p:bldP spid="20" grpId="2"/>
      <p:bldP spid="21" grpId="3"/>
      <p:bldP spid="22" grpId="4"/>
      <p:bldP spid="23" grpId="5"/>
      <p:bldP spid="27" grpId="6"/>
      <p:bldP spid="28" grpId="7"/>
    </p:bldLst>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5" name="Group 5"/>
          <p:cNvGrpSpPr/>
          <p:nvPr/>
        </p:nvGrpSpPr>
        <p:grpSpPr>
          <a:xfrm>
            <a:off x="934853" y="881677"/>
            <a:ext cx="2196051" cy="896612"/>
            <a:chExt cx="405823" cy="83243"/>
          </a:xfrm>
        </p:grpSpPr>
        <p:sp>
          <p:nvSpPr>
            <p:cNvPr id="6"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4:</a:t>
            </a:r>
            <a:endParaRPr lang="en-US" sz="4000" b="1" u="sng">
              <a:latin typeface="+mj-lt"/>
            </a:endParaRPr>
          </a:p>
        </p:txBody>
      </p:sp>
      <p:sp>
        <p:nvSpPr>
          <p:cNvPr id="9" name="TextBox 8"/>
          <p:cNvSpPr txBox="1"/>
          <p:nvPr/>
        </p:nvSpPr>
        <p:spPr>
          <a:xfrm>
            <a:off x="771601" y="1701017"/>
            <a:ext cx="10103266" cy="1938992"/>
          </a:xfrm>
          <a:prstGeom prst="rect">
            <a:avLst/>
          </a:prstGeom>
          <a:noFill/>
        </p:spPr>
        <p:txBody>
          <a:bodyPr wrap="square" rtlCol="0">
            <a:spAutoFit/>
          </a:bodyPr>
          <a:lstStyle/>
          <a:p>
            <a:pPr algn="ctr"/>
            <a:r>
              <a:rPr lang="vi-VN" sz="6000" b="1" smtClean="0">
                <a:latin typeface="+mj-lt"/>
              </a:rPr>
              <a:t>Chúa Giêsu đến với các </a:t>
            </a:r>
            <a:endParaRPr lang="vi-VN" sz="6000" b="1" smtClean="0">
              <a:latin typeface="+mj-lt"/>
            </a:endParaRPr>
          </a:p>
          <a:p>
            <a:pPr algn="ctr"/>
            <a:r>
              <a:rPr lang="vi-VN" sz="6000" b="1" smtClean="0">
                <a:latin typeface="+mj-lt"/>
              </a:rPr>
              <a:t>môn đệ bằng cách nào?</a:t>
            </a:r>
            <a:endParaRPr lang="en-US" sz="6000" b="1">
              <a:latin typeface="+mj-lt"/>
            </a:endParaRPr>
          </a:p>
        </p:txBody>
      </p:sp>
      <p:sp>
        <p:nvSpPr>
          <p:cNvPr id="10" name="Rounded Rectangle 9"/>
          <p:cNvSpPr/>
          <p:nvPr/>
        </p:nvSpPr>
        <p:spPr>
          <a:xfrm>
            <a:off x="2789935" y="388189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15826" y="388189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841717" y="388189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867608" y="388189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893499" y="388189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919390" y="3881892"/>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80999" y="3840167"/>
            <a:ext cx="581894" cy="1015663"/>
          </a:xfrm>
          <a:prstGeom prst="rect">
            <a:avLst/>
          </a:prstGeom>
          <a:noFill/>
        </p:spPr>
        <p:txBody>
          <a:bodyPr wrap="square" rtlCol="0">
            <a:spAutoFit/>
          </a:bodyPr>
          <a:lstStyle/>
          <a:p>
            <a:r>
              <a:rPr lang="vi-VN" sz="6000" b="1" smtClean="0">
                <a:solidFill>
                  <a:schemeClr val="bg1"/>
                </a:solidFill>
                <a:latin typeface="+mj-lt"/>
              </a:rPr>
              <a:t>Đ</a:t>
            </a:r>
            <a:endParaRPr lang="en-US" sz="6000" b="1">
              <a:solidFill>
                <a:schemeClr val="bg1"/>
              </a:solidFill>
              <a:latin typeface="+mj-lt"/>
            </a:endParaRPr>
          </a:p>
        </p:txBody>
      </p:sp>
      <p:sp>
        <p:nvSpPr>
          <p:cNvPr id="17" name="TextBox 16"/>
          <p:cNvSpPr txBox="1"/>
          <p:nvPr/>
        </p:nvSpPr>
        <p:spPr>
          <a:xfrm>
            <a:off x="4020370" y="3851100"/>
            <a:ext cx="581894" cy="1015663"/>
          </a:xfrm>
          <a:prstGeom prst="rect">
            <a:avLst/>
          </a:prstGeom>
          <a:noFill/>
        </p:spPr>
        <p:txBody>
          <a:bodyPr wrap="square" rtlCol="0">
            <a:spAutoFit/>
          </a:bodyPr>
          <a:lstStyle/>
          <a:p>
            <a:r>
              <a:rPr lang="vi-VN" sz="6000" b="1" smtClean="0">
                <a:solidFill>
                  <a:schemeClr val="bg1"/>
                </a:solidFill>
                <a:latin typeface="+mj-lt"/>
              </a:rPr>
              <a:t>I</a:t>
            </a:r>
            <a:endParaRPr lang="en-US" sz="6000" b="1">
              <a:solidFill>
                <a:schemeClr val="bg1"/>
              </a:solidFill>
              <a:latin typeface="+mj-lt"/>
            </a:endParaRPr>
          </a:p>
        </p:txBody>
      </p:sp>
      <p:sp>
        <p:nvSpPr>
          <p:cNvPr id="18" name="TextBox 17"/>
          <p:cNvSpPr txBox="1"/>
          <p:nvPr/>
        </p:nvSpPr>
        <p:spPr>
          <a:xfrm>
            <a:off x="4942031" y="3862033"/>
            <a:ext cx="581894" cy="1015663"/>
          </a:xfrm>
          <a:prstGeom prst="rect">
            <a:avLst/>
          </a:prstGeom>
          <a:noFill/>
        </p:spPr>
        <p:txBody>
          <a:bodyPr wrap="square" rtlCol="0">
            <a:spAutoFit/>
          </a:bodyPr>
          <a:lstStyle/>
          <a:p>
            <a:r>
              <a:rPr lang="vi-VN" sz="6000" b="1" smtClean="0">
                <a:solidFill>
                  <a:schemeClr val="bg1"/>
                </a:solidFill>
                <a:latin typeface="+mj-lt"/>
              </a:rPr>
              <a:t>T</a:t>
            </a:r>
            <a:endParaRPr lang="en-US" sz="6000" b="1">
              <a:solidFill>
                <a:schemeClr val="bg1"/>
              </a:solidFill>
              <a:latin typeface="+mj-lt"/>
            </a:endParaRPr>
          </a:p>
        </p:txBody>
      </p:sp>
      <p:sp>
        <p:nvSpPr>
          <p:cNvPr id="19" name="TextBox 18"/>
          <p:cNvSpPr txBox="1"/>
          <p:nvPr/>
        </p:nvSpPr>
        <p:spPr>
          <a:xfrm>
            <a:off x="5979804" y="3872966"/>
            <a:ext cx="581894" cy="1015663"/>
          </a:xfrm>
          <a:prstGeom prst="rect">
            <a:avLst/>
          </a:prstGeom>
          <a:noFill/>
        </p:spPr>
        <p:txBody>
          <a:bodyPr wrap="square" rtlCol="0">
            <a:spAutoFit/>
          </a:bodyPr>
          <a:lstStyle/>
          <a:p>
            <a:r>
              <a:rPr lang="vi-VN" sz="6000" b="1" smtClean="0">
                <a:solidFill>
                  <a:schemeClr val="bg1"/>
                </a:solidFill>
                <a:latin typeface="+mj-lt"/>
              </a:rPr>
              <a:t>R</a:t>
            </a:r>
            <a:endParaRPr lang="en-US" sz="6000" b="1">
              <a:solidFill>
                <a:schemeClr val="bg1"/>
              </a:solidFill>
              <a:latin typeface="+mj-lt"/>
            </a:endParaRPr>
          </a:p>
        </p:txBody>
      </p:sp>
      <p:sp>
        <p:nvSpPr>
          <p:cNvPr id="20" name="TextBox 19"/>
          <p:cNvSpPr txBox="1"/>
          <p:nvPr/>
        </p:nvSpPr>
        <p:spPr>
          <a:xfrm>
            <a:off x="6959521" y="3912927"/>
            <a:ext cx="581894" cy="1015663"/>
          </a:xfrm>
          <a:prstGeom prst="rect">
            <a:avLst/>
          </a:prstGeom>
          <a:noFill/>
        </p:spPr>
        <p:txBody>
          <a:bodyPr wrap="square" rtlCol="0">
            <a:spAutoFit/>
          </a:bodyPr>
          <a:lstStyle/>
          <a:p>
            <a:r>
              <a:rPr lang="vi-VN" sz="6000" b="1" smtClean="0">
                <a:solidFill>
                  <a:schemeClr val="bg1"/>
                </a:solidFill>
                <a:latin typeface="+mj-lt"/>
              </a:rPr>
              <a:t>Ê</a:t>
            </a:r>
            <a:endParaRPr lang="en-US" sz="6000" b="1">
              <a:solidFill>
                <a:schemeClr val="bg1"/>
              </a:solidFill>
              <a:latin typeface="+mj-lt"/>
            </a:endParaRPr>
          </a:p>
        </p:txBody>
      </p:sp>
      <p:sp>
        <p:nvSpPr>
          <p:cNvPr id="21" name="TextBox 20"/>
          <p:cNvSpPr txBox="1"/>
          <p:nvPr/>
        </p:nvSpPr>
        <p:spPr>
          <a:xfrm>
            <a:off x="8011808" y="3851290"/>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28" name="Rounded Rectangle 27"/>
          <p:cNvSpPr/>
          <p:nvPr/>
        </p:nvSpPr>
        <p:spPr>
          <a:xfrm>
            <a:off x="2250058" y="489108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3275949" y="489108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4301840" y="489108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5327731" y="489108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6353622" y="489108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7379513" y="489108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2254038" y="4849358"/>
            <a:ext cx="581894" cy="1015663"/>
          </a:xfrm>
          <a:prstGeom prst="rect">
            <a:avLst/>
          </a:prstGeom>
          <a:noFill/>
        </p:spPr>
        <p:txBody>
          <a:bodyPr wrap="square" rtlCol="0">
            <a:spAutoFit/>
          </a:bodyPr>
          <a:lstStyle/>
          <a:p>
            <a:r>
              <a:rPr lang="vi-VN" sz="6000" b="1" smtClean="0">
                <a:solidFill>
                  <a:schemeClr val="bg1"/>
                </a:solidFill>
                <a:latin typeface="+mj-lt"/>
              </a:rPr>
              <a:t>M</a:t>
            </a:r>
            <a:endParaRPr lang="en-US" sz="6000" b="1">
              <a:solidFill>
                <a:schemeClr val="bg1"/>
              </a:solidFill>
              <a:latin typeface="+mj-lt"/>
            </a:endParaRPr>
          </a:p>
        </p:txBody>
      </p:sp>
      <p:sp>
        <p:nvSpPr>
          <p:cNvPr id="35" name="TextBox 34"/>
          <p:cNvSpPr txBox="1"/>
          <p:nvPr/>
        </p:nvSpPr>
        <p:spPr>
          <a:xfrm>
            <a:off x="3364381" y="4860291"/>
            <a:ext cx="581894" cy="1015663"/>
          </a:xfrm>
          <a:prstGeom prst="rect">
            <a:avLst/>
          </a:prstGeom>
          <a:noFill/>
        </p:spPr>
        <p:txBody>
          <a:bodyPr wrap="square" rtlCol="0">
            <a:spAutoFit/>
          </a:bodyPr>
          <a:lstStyle/>
          <a:p>
            <a:r>
              <a:rPr lang="vi-VN" sz="6000" b="1" smtClean="0">
                <a:solidFill>
                  <a:schemeClr val="bg1"/>
                </a:solidFill>
                <a:latin typeface="+mj-lt"/>
              </a:rPr>
              <a:t>Ặ</a:t>
            </a:r>
            <a:endParaRPr lang="en-US" sz="6000" b="1">
              <a:solidFill>
                <a:schemeClr val="bg1"/>
              </a:solidFill>
              <a:latin typeface="+mj-lt"/>
            </a:endParaRPr>
          </a:p>
        </p:txBody>
      </p:sp>
      <p:sp>
        <p:nvSpPr>
          <p:cNvPr id="36" name="TextBox 35"/>
          <p:cNvSpPr txBox="1"/>
          <p:nvPr/>
        </p:nvSpPr>
        <p:spPr>
          <a:xfrm>
            <a:off x="4402154" y="4856710"/>
            <a:ext cx="581894" cy="1015663"/>
          </a:xfrm>
          <a:prstGeom prst="rect">
            <a:avLst/>
          </a:prstGeom>
          <a:noFill/>
        </p:spPr>
        <p:txBody>
          <a:bodyPr wrap="square" rtlCol="0">
            <a:spAutoFit/>
          </a:bodyPr>
          <a:lstStyle/>
          <a:p>
            <a:r>
              <a:rPr lang="vi-VN" sz="6000" b="1" smtClean="0">
                <a:solidFill>
                  <a:schemeClr val="bg1"/>
                </a:solidFill>
                <a:latin typeface="+mj-lt"/>
              </a:rPr>
              <a:t>T</a:t>
            </a:r>
            <a:endParaRPr lang="en-US" sz="6000" b="1">
              <a:solidFill>
                <a:schemeClr val="bg1"/>
              </a:solidFill>
              <a:latin typeface="+mj-lt"/>
            </a:endParaRPr>
          </a:p>
        </p:txBody>
      </p:sp>
      <p:sp>
        <p:nvSpPr>
          <p:cNvPr id="37" name="TextBox 36"/>
          <p:cNvSpPr txBox="1"/>
          <p:nvPr/>
        </p:nvSpPr>
        <p:spPr>
          <a:xfrm>
            <a:off x="5439927" y="4853129"/>
            <a:ext cx="581894" cy="1015663"/>
          </a:xfrm>
          <a:prstGeom prst="rect">
            <a:avLst/>
          </a:prstGeom>
          <a:noFill/>
        </p:spPr>
        <p:txBody>
          <a:bodyPr wrap="square" rtlCol="0">
            <a:spAutoFit/>
          </a:bodyPr>
          <a:lstStyle/>
          <a:p>
            <a:r>
              <a:rPr lang="vi-VN" sz="6000" b="1" smtClean="0">
                <a:solidFill>
                  <a:schemeClr val="bg1"/>
                </a:solidFill>
                <a:latin typeface="+mj-lt"/>
              </a:rPr>
              <a:t>B</a:t>
            </a:r>
            <a:endParaRPr lang="en-US" sz="6000" b="1">
              <a:solidFill>
                <a:schemeClr val="bg1"/>
              </a:solidFill>
              <a:latin typeface="+mj-lt"/>
            </a:endParaRPr>
          </a:p>
        </p:txBody>
      </p:sp>
      <p:sp>
        <p:nvSpPr>
          <p:cNvPr id="38" name="TextBox 37"/>
          <p:cNvSpPr txBox="1"/>
          <p:nvPr/>
        </p:nvSpPr>
        <p:spPr>
          <a:xfrm>
            <a:off x="6564784" y="4849548"/>
            <a:ext cx="581894" cy="1015663"/>
          </a:xfrm>
          <a:prstGeom prst="rect">
            <a:avLst/>
          </a:prstGeom>
          <a:noFill/>
        </p:spPr>
        <p:txBody>
          <a:bodyPr wrap="square" rtlCol="0">
            <a:spAutoFit/>
          </a:bodyPr>
          <a:lstStyle/>
          <a:p>
            <a:r>
              <a:rPr lang="vi-VN" sz="6000" b="1" smtClean="0">
                <a:solidFill>
                  <a:schemeClr val="bg1"/>
                </a:solidFill>
                <a:latin typeface="+mj-lt"/>
              </a:rPr>
              <a:t>I</a:t>
            </a:r>
            <a:endParaRPr lang="en-US" sz="6000" b="1">
              <a:solidFill>
                <a:schemeClr val="bg1"/>
              </a:solidFill>
              <a:latin typeface="+mj-lt"/>
            </a:endParaRPr>
          </a:p>
        </p:txBody>
      </p:sp>
      <p:sp>
        <p:nvSpPr>
          <p:cNvPr id="39" name="TextBox 38"/>
          <p:cNvSpPr txBox="1"/>
          <p:nvPr/>
        </p:nvSpPr>
        <p:spPr>
          <a:xfrm>
            <a:off x="7471931" y="4904023"/>
            <a:ext cx="581894" cy="1015663"/>
          </a:xfrm>
          <a:prstGeom prst="rect">
            <a:avLst/>
          </a:prstGeom>
          <a:noFill/>
        </p:spPr>
        <p:txBody>
          <a:bodyPr wrap="square" rtlCol="0">
            <a:spAutoFit/>
          </a:bodyPr>
          <a:lstStyle/>
          <a:p>
            <a:r>
              <a:rPr lang="vi-VN" sz="6000" b="1" smtClean="0">
                <a:solidFill>
                  <a:schemeClr val="bg1"/>
                </a:solidFill>
                <a:latin typeface="+mj-lt"/>
              </a:rPr>
              <a:t>Ể</a:t>
            </a:r>
            <a:endParaRPr lang="en-US" sz="6000" b="1">
              <a:solidFill>
                <a:schemeClr val="bg1"/>
              </a:solidFill>
              <a:latin typeface="+mj-lt"/>
            </a:endParaRPr>
          </a:p>
        </p:txBody>
      </p:sp>
      <p:sp>
        <p:nvSpPr>
          <p:cNvPr id="40" name="Rounded Rectangle 39"/>
          <p:cNvSpPr/>
          <p:nvPr/>
        </p:nvSpPr>
        <p:spPr>
          <a:xfrm>
            <a:off x="8397231" y="49130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8459267" y="4871348"/>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p:cTn id="37" dur="500" fill="hold"/>
                                        <p:tgtEl>
                                          <p:spTgt spid="43"/>
                                        </p:tgtEl>
                                        <p:attrNameLst>
                                          <p:attrName>ppt_w</p:attrName>
                                        </p:attrNameLst>
                                      </p:cBhvr>
                                      <p:tavLst>
                                        <p:tav tm="0">
                                          <p:val>
                                            <p:fltVal val="0"/>
                                          </p:val>
                                        </p:tav>
                                        <p:tav tm="100000">
                                          <p:val>
                                            <p:strVal val="#ppt_w"/>
                                          </p:val>
                                        </p:tav>
                                      </p:tavLst>
                                    </p:anim>
                                    <p:anim calcmode="lin" valueType="num">
                                      <p:cBhvr>
                                        <p:cTn id="38" dur="500" fill="hold"/>
                                        <p:tgtEl>
                                          <p:spTgt spid="43"/>
                                        </p:tgtEl>
                                        <p:attrNameLst>
                                          <p:attrName>ppt_h</p:attrName>
                                        </p:attrNameLst>
                                      </p:cBhvr>
                                      <p:tavLst>
                                        <p:tav tm="0">
                                          <p:val>
                                            <p:fltVal val="0"/>
                                          </p:val>
                                        </p:tav>
                                        <p:tav tm="100000">
                                          <p:val>
                                            <p:strVal val="#ppt_h"/>
                                          </p:val>
                                        </p:tav>
                                      </p:tavLst>
                                    </p:anim>
                                    <p:animEffect transition="in" filter="fade">
                                      <p:cBhvr>
                                        <p:cTn id="39" dur="500"/>
                                        <p:tgtEl>
                                          <p:spTgt spid="43"/>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p:cTn id="42" dur="500" fill="hold"/>
                                        <p:tgtEl>
                                          <p:spTgt spid="39"/>
                                        </p:tgtEl>
                                        <p:attrNameLst>
                                          <p:attrName>ppt_w</p:attrName>
                                        </p:attrNameLst>
                                      </p:cBhvr>
                                      <p:tavLst>
                                        <p:tav tm="0">
                                          <p:val>
                                            <p:fltVal val="0"/>
                                          </p:val>
                                        </p:tav>
                                        <p:tav tm="100000">
                                          <p:val>
                                            <p:strVal val="#ppt_w"/>
                                          </p:val>
                                        </p:tav>
                                      </p:tavLst>
                                    </p:anim>
                                    <p:anim calcmode="lin" valueType="num">
                                      <p:cBhvr>
                                        <p:cTn id="43" dur="500" fill="hold"/>
                                        <p:tgtEl>
                                          <p:spTgt spid="39"/>
                                        </p:tgtEl>
                                        <p:attrNameLst>
                                          <p:attrName>ppt_h</p:attrName>
                                        </p:attrNameLst>
                                      </p:cBhvr>
                                      <p:tavLst>
                                        <p:tav tm="0">
                                          <p:val>
                                            <p:fltVal val="0"/>
                                          </p:val>
                                        </p:tav>
                                        <p:tav tm="100000">
                                          <p:val>
                                            <p:strVal val="#ppt_h"/>
                                          </p:val>
                                        </p:tav>
                                      </p:tavLst>
                                    </p:anim>
                                    <p:animEffect transition="in" filter="fade">
                                      <p:cBhvr>
                                        <p:cTn id="44" dur="500"/>
                                        <p:tgtEl>
                                          <p:spTgt spid="39"/>
                                        </p:tgtEl>
                                      </p:cBhvr>
                                    </p:animEffect>
                                  </p:childTnLst>
                                </p:cTn>
                              </p:par>
                              <p:par>
                                <p:cTn id="45" presetID="53"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p:cTn id="47" dur="500" fill="hold"/>
                                        <p:tgtEl>
                                          <p:spTgt spid="38"/>
                                        </p:tgtEl>
                                        <p:attrNameLst>
                                          <p:attrName>ppt_w</p:attrName>
                                        </p:attrNameLst>
                                      </p:cBhvr>
                                      <p:tavLst>
                                        <p:tav tm="0">
                                          <p:val>
                                            <p:fltVal val="0"/>
                                          </p:val>
                                        </p:tav>
                                        <p:tav tm="100000">
                                          <p:val>
                                            <p:strVal val="#ppt_w"/>
                                          </p:val>
                                        </p:tav>
                                      </p:tavLst>
                                    </p:anim>
                                    <p:anim calcmode="lin" valueType="num">
                                      <p:cBhvr>
                                        <p:cTn id="48" dur="500" fill="hold"/>
                                        <p:tgtEl>
                                          <p:spTgt spid="38"/>
                                        </p:tgtEl>
                                        <p:attrNameLst>
                                          <p:attrName>ppt_h</p:attrName>
                                        </p:attrNameLst>
                                      </p:cBhvr>
                                      <p:tavLst>
                                        <p:tav tm="0">
                                          <p:val>
                                            <p:fltVal val="0"/>
                                          </p:val>
                                        </p:tav>
                                        <p:tav tm="100000">
                                          <p:val>
                                            <p:strVal val="#ppt_h"/>
                                          </p:val>
                                        </p:tav>
                                      </p:tavLst>
                                    </p:anim>
                                    <p:animEffect transition="in" filter="fade">
                                      <p:cBhvr>
                                        <p:cTn id="49" dur="500"/>
                                        <p:tgtEl>
                                          <p:spTgt spid="38"/>
                                        </p:tgtEl>
                                      </p:cBhvr>
                                    </p:animEffect>
                                  </p:childTnLst>
                                </p:cTn>
                              </p:par>
                              <p:par>
                                <p:cTn id="50" presetID="53" presetClass="entr" presetSubtype="0" fill="hold" grpId="0" nodeType="withEffect">
                                  <p:stCondLst>
                                    <p:cond delay="0"/>
                                  </p:stCondLst>
                                  <p:childTnLst>
                                    <p:set>
                                      <p:cBhvr>
                                        <p:cTn id="51" dur="1" fill="hold">
                                          <p:stCondLst>
                                            <p:cond delay="0"/>
                                          </p:stCondLst>
                                        </p:cTn>
                                        <p:tgtEl>
                                          <p:spTgt spid="37"/>
                                        </p:tgtEl>
                                        <p:attrNameLst>
                                          <p:attrName>style.visibility</p:attrName>
                                        </p:attrNameLst>
                                      </p:cBhvr>
                                      <p:to>
                                        <p:strVal val="visible"/>
                                      </p:to>
                                    </p:set>
                                    <p:anim calcmode="lin" valueType="num">
                                      <p:cBhvr>
                                        <p:cTn id="52" dur="500" fill="hold"/>
                                        <p:tgtEl>
                                          <p:spTgt spid="37"/>
                                        </p:tgtEl>
                                        <p:attrNameLst>
                                          <p:attrName>ppt_w</p:attrName>
                                        </p:attrNameLst>
                                      </p:cBhvr>
                                      <p:tavLst>
                                        <p:tav tm="0">
                                          <p:val>
                                            <p:fltVal val="0"/>
                                          </p:val>
                                        </p:tav>
                                        <p:tav tm="100000">
                                          <p:val>
                                            <p:strVal val="#ppt_w"/>
                                          </p:val>
                                        </p:tav>
                                      </p:tavLst>
                                    </p:anim>
                                    <p:anim calcmode="lin" valueType="num">
                                      <p:cBhvr>
                                        <p:cTn id="53" dur="500" fill="hold"/>
                                        <p:tgtEl>
                                          <p:spTgt spid="37"/>
                                        </p:tgtEl>
                                        <p:attrNameLst>
                                          <p:attrName>ppt_h</p:attrName>
                                        </p:attrNameLst>
                                      </p:cBhvr>
                                      <p:tavLst>
                                        <p:tav tm="0">
                                          <p:val>
                                            <p:fltVal val="0"/>
                                          </p:val>
                                        </p:tav>
                                        <p:tav tm="100000">
                                          <p:val>
                                            <p:strVal val="#ppt_h"/>
                                          </p:val>
                                        </p:tav>
                                      </p:tavLst>
                                    </p:anim>
                                    <p:animEffect transition="in" filter="fade">
                                      <p:cBhvr>
                                        <p:cTn id="54" dur="500"/>
                                        <p:tgtEl>
                                          <p:spTgt spid="37"/>
                                        </p:tgtEl>
                                      </p:cBhvr>
                                    </p:animEffect>
                                  </p:childTnLst>
                                </p:cTn>
                              </p:par>
                              <p:par>
                                <p:cTn id="55" presetID="53"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anim calcmode="lin" valueType="num">
                                      <p:cBhvr>
                                        <p:cTn id="57" dur="500" fill="hold"/>
                                        <p:tgtEl>
                                          <p:spTgt spid="36"/>
                                        </p:tgtEl>
                                        <p:attrNameLst>
                                          <p:attrName>ppt_w</p:attrName>
                                        </p:attrNameLst>
                                      </p:cBhvr>
                                      <p:tavLst>
                                        <p:tav tm="0">
                                          <p:val>
                                            <p:fltVal val="0"/>
                                          </p:val>
                                        </p:tav>
                                        <p:tav tm="100000">
                                          <p:val>
                                            <p:strVal val="#ppt_w"/>
                                          </p:val>
                                        </p:tav>
                                      </p:tavLst>
                                    </p:anim>
                                    <p:anim calcmode="lin" valueType="num">
                                      <p:cBhvr>
                                        <p:cTn id="58" dur="500" fill="hold"/>
                                        <p:tgtEl>
                                          <p:spTgt spid="36"/>
                                        </p:tgtEl>
                                        <p:attrNameLst>
                                          <p:attrName>ppt_h</p:attrName>
                                        </p:attrNameLst>
                                      </p:cBhvr>
                                      <p:tavLst>
                                        <p:tav tm="0">
                                          <p:val>
                                            <p:fltVal val="0"/>
                                          </p:val>
                                        </p:tav>
                                        <p:tav tm="100000">
                                          <p:val>
                                            <p:strVal val="#ppt_h"/>
                                          </p:val>
                                        </p:tav>
                                      </p:tavLst>
                                    </p:anim>
                                    <p:animEffect transition="in" filter="fade">
                                      <p:cBhvr>
                                        <p:cTn id="59" dur="500"/>
                                        <p:tgtEl>
                                          <p:spTgt spid="36"/>
                                        </p:tgtEl>
                                      </p:cBhvr>
                                    </p:animEffect>
                                  </p:childTnLst>
                                </p:cTn>
                              </p:par>
                              <p:par>
                                <p:cTn id="60" presetID="53"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fltVal val="0"/>
                                          </p:val>
                                        </p:tav>
                                        <p:tav tm="100000">
                                          <p:val>
                                            <p:strVal val="#ppt_w"/>
                                          </p:val>
                                        </p:tav>
                                      </p:tavLst>
                                    </p:anim>
                                    <p:anim calcmode="lin" valueType="num">
                                      <p:cBhvr>
                                        <p:cTn id="63" dur="500" fill="hold"/>
                                        <p:tgtEl>
                                          <p:spTgt spid="35"/>
                                        </p:tgtEl>
                                        <p:attrNameLst>
                                          <p:attrName>ppt_h</p:attrName>
                                        </p:attrNameLst>
                                      </p:cBhvr>
                                      <p:tavLst>
                                        <p:tav tm="0">
                                          <p:val>
                                            <p:fltVal val="0"/>
                                          </p:val>
                                        </p:tav>
                                        <p:tav tm="100000">
                                          <p:val>
                                            <p:strVal val="#ppt_h"/>
                                          </p:val>
                                        </p:tav>
                                      </p:tavLst>
                                    </p:anim>
                                    <p:animEffect transition="in" filter="fade">
                                      <p:cBhvr>
                                        <p:cTn id="64" dur="500"/>
                                        <p:tgtEl>
                                          <p:spTgt spid="35"/>
                                        </p:tgtEl>
                                      </p:cBhvr>
                                    </p:animEffect>
                                  </p:childTnLst>
                                </p:cTn>
                              </p:par>
                              <p:par>
                                <p:cTn id="65" presetID="53"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anim calcmode="lin" valueType="num">
                                      <p:cBhvr>
                                        <p:cTn id="67" dur="500" fill="hold"/>
                                        <p:tgtEl>
                                          <p:spTgt spid="34"/>
                                        </p:tgtEl>
                                        <p:attrNameLst>
                                          <p:attrName>ppt_w</p:attrName>
                                        </p:attrNameLst>
                                      </p:cBhvr>
                                      <p:tavLst>
                                        <p:tav tm="0">
                                          <p:val>
                                            <p:fltVal val="0"/>
                                          </p:val>
                                        </p:tav>
                                        <p:tav tm="100000">
                                          <p:val>
                                            <p:strVal val="#ppt_w"/>
                                          </p:val>
                                        </p:tav>
                                      </p:tavLst>
                                    </p:anim>
                                    <p:anim calcmode="lin" valueType="num">
                                      <p:cBhvr>
                                        <p:cTn id="68" dur="500" fill="hold"/>
                                        <p:tgtEl>
                                          <p:spTgt spid="34"/>
                                        </p:tgtEl>
                                        <p:attrNameLst>
                                          <p:attrName>ppt_h</p:attrName>
                                        </p:attrNameLst>
                                      </p:cBhvr>
                                      <p:tavLst>
                                        <p:tav tm="0">
                                          <p:val>
                                            <p:fltVal val="0"/>
                                          </p:val>
                                        </p:tav>
                                        <p:tav tm="100000">
                                          <p:val>
                                            <p:strVal val="#ppt_h"/>
                                          </p:val>
                                        </p:tav>
                                      </p:tavLst>
                                    </p:anim>
                                    <p:animEffect transition="in" filter="fade">
                                      <p:cBhvr>
                                        <p:cTn id="6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1"/>
      <p:bldP spid="18" grpId="2"/>
      <p:bldP spid="19" grpId="3"/>
      <p:bldP spid="20" grpId="4"/>
      <p:bldP spid="21" grpId="5"/>
      <p:bldP spid="34" grpId="6"/>
      <p:bldP spid="35" grpId="7"/>
      <p:bldP spid="36" grpId="8"/>
      <p:bldP spid="37" grpId="9"/>
      <p:bldP spid="38" grpId="10"/>
      <p:bldP spid="39" grpId="11"/>
      <p:bldP spid="43" grpId="12"/>
    </p:bldLst>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23" name="Group 5"/>
          <p:cNvGrpSpPr/>
          <p:nvPr/>
        </p:nvGrpSpPr>
        <p:grpSpPr>
          <a:xfrm>
            <a:off x="934853" y="881677"/>
            <a:ext cx="2196051" cy="896612"/>
            <a:chExt cx="405823" cy="83243"/>
          </a:xfrm>
        </p:grpSpPr>
        <p:sp>
          <p:nvSpPr>
            <p:cNvPr id="24"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25"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26" name="TextBox 25"/>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5:</a:t>
            </a:r>
            <a:endParaRPr lang="en-US" sz="4000" b="1" u="sng">
              <a:latin typeface="+mj-lt"/>
            </a:endParaRPr>
          </a:p>
        </p:txBody>
      </p:sp>
      <p:sp>
        <p:nvSpPr>
          <p:cNvPr id="27" name="TextBox 26"/>
          <p:cNvSpPr txBox="1"/>
          <p:nvPr/>
        </p:nvSpPr>
        <p:spPr>
          <a:xfrm>
            <a:off x="799632" y="1875181"/>
            <a:ext cx="10103266" cy="1938992"/>
          </a:xfrm>
          <a:prstGeom prst="rect">
            <a:avLst/>
          </a:prstGeom>
          <a:noFill/>
        </p:spPr>
        <p:txBody>
          <a:bodyPr wrap="square" rtlCol="0">
            <a:spAutoFit/>
          </a:bodyPr>
          <a:lstStyle/>
          <a:p>
            <a:pPr algn="ctr"/>
            <a:r>
              <a:rPr lang="vi-VN" sz="6000" b="1" smtClean="0">
                <a:latin typeface="+mj-lt"/>
              </a:rPr>
              <a:t>Các môn đệ như thế nào khi nhìn thấy Chúa Giêsu?</a:t>
            </a:r>
            <a:endParaRPr lang="en-US" sz="6000" b="1">
              <a:latin typeface="+mj-lt"/>
            </a:endParaRPr>
          </a:p>
        </p:txBody>
      </p:sp>
      <p:sp>
        <p:nvSpPr>
          <p:cNvPr id="28" name="Rounded Rectangle 27"/>
          <p:cNvSpPr/>
          <p:nvPr/>
        </p:nvSpPr>
        <p:spPr>
          <a:xfrm>
            <a:off x="1805106"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2830997"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3856888"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4882779"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5908670"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6934561" y="411643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896170" y="4074713"/>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35" name="TextBox 34"/>
          <p:cNvSpPr txBox="1"/>
          <p:nvPr/>
        </p:nvSpPr>
        <p:spPr>
          <a:xfrm>
            <a:off x="2904915" y="4085646"/>
            <a:ext cx="581894" cy="1015663"/>
          </a:xfrm>
          <a:prstGeom prst="rect">
            <a:avLst/>
          </a:prstGeom>
          <a:noFill/>
        </p:spPr>
        <p:txBody>
          <a:bodyPr wrap="square" rtlCol="0">
            <a:spAutoFit/>
          </a:bodyPr>
          <a:lstStyle/>
          <a:p>
            <a:r>
              <a:rPr lang="vi-VN" sz="6000" b="1" smtClean="0">
                <a:solidFill>
                  <a:schemeClr val="bg1"/>
                </a:solidFill>
                <a:latin typeface="+mj-lt"/>
              </a:rPr>
              <a:t>O</a:t>
            </a:r>
            <a:endParaRPr lang="en-US" sz="6000" b="1">
              <a:solidFill>
                <a:schemeClr val="bg1"/>
              </a:solidFill>
              <a:latin typeface="+mj-lt"/>
            </a:endParaRPr>
          </a:p>
        </p:txBody>
      </p:sp>
      <p:sp>
        <p:nvSpPr>
          <p:cNvPr id="36" name="TextBox 35"/>
          <p:cNvSpPr txBox="1"/>
          <p:nvPr/>
        </p:nvSpPr>
        <p:spPr>
          <a:xfrm>
            <a:off x="3942688" y="4169149"/>
            <a:ext cx="581894" cy="1015663"/>
          </a:xfrm>
          <a:prstGeom prst="rect">
            <a:avLst/>
          </a:prstGeom>
          <a:noFill/>
        </p:spPr>
        <p:txBody>
          <a:bodyPr wrap="square" rtlCol="0">
            <a:spAutoFit/>
          </a:bodyPr>
          <a:lstStyle/>
          <a:p>
            <a:r>
              <a:rPr lang="vi-VN" sz="6000" b="1" smtClean="0">
                <a:solidFill>
                  <a:schemeClr val="bg1"/>
                </a:solidFill>
                <a:latin typeface="+mj-lt"/>
              </a:rPr>
              <a:t>Ả</a:t>
            </a:r>
            <a:endParaRPr lang="en-US" sz="6000" b="1">
              <a:solidFill>
                <a:schemeClr val="bg1"/>
              </a:solidFill>
              <a:latin typeface="+mj-lt"/>
            </a:endParaRPr>
          </a:p>
        </p:txBody>
      </p:sp>
      <p:sp>
        <p:nvSpPr>
          <p:cNvPr id="37" name="TextBox 36"/>
          <p:cNvSpPr txBox="1"/>
          <p:nvPr/>
        </p:nvSpPr>
        <p:spPr>
          <a:xfrm>
            <a:off x="4951433" y="4063970"/>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38" name="TextBox 37"/>
          <p:cNvSpPr txBox="1"/>
          <p:nvPr/>
        </p:nvSpPr>
        <p:spPr>
          <a:xfrm>
            <a:off x="5974692" y="4089417"/>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39" name="TextBox 38"/>
          <p:cNvSpPr txBox="1"/>
          <p:nvPr/>
        </p:nvSpPr>
        <p:spPr>
          <a:xfrm>
            <a:off x="7026979" y="4085836"/>
            <a:ext cx="581894" cy="1015663"/>
          </a:xfrm>
          <a:prstGeom prst="rect">
            <a:avLst/>
          </a:prstGeom>
          <a:noFill/>
        </p:spPr>
        <p:txBody>
          <a:bodyPr wrap="square" rtlCol="0">
            <a:spAutoFit/>
          </a:bodyPr>
          <a:lstStyle/>
          <a:p>
            <a:r>
              <a:rPr lang="vi-VN" sz="6000" b="1" smtClean="0">
                <a:solidFill>
                  <a:schemeClr val="bg1"/>
                </a:solidFill>
                <a:latin typeface="+mj-lt"/>
              </a:rPr>
              <a:t>H</a:t>
            </a:r>
            <a:endParaRPr lang="en-US" sz="6000" b="1">
              <a:solidFill>
                <a:schemeClr val="bg1"/>
              </a:solidFill>
              <a:latin typeface="+mj-lt"/>
            </a:endParaRPr>
          </a:p>
        </p:txBody>
      </p:sp>
      <p:sp>
        <p:nvSpPr>
          <p:cNvPr id="40" name="Rounded Rectangle 39"/>
          <p:cNvSpPr/>
          <p:nvPr/>
        </p:nvSpPr>
        <p:spPr>
          <a:xfrm>
            <a:off x="7952279" y="413842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8978170" y="4138428"/>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8028829" y="4169273"/>
            <a:ext cx="581894" cy="1015663"/>
          </a:xfrm>
          <a:prstGeom prst="rect">
            <a:avLst/>
          </a:prstGeom>
          <a:noFill/>
        </p:spPr>
        <p:txBody>
          <a:bodyPr wrap="square" rtlCol="0">
            <a:spAutoFit/>
          </a:bodyPr>
          <a:lstStyle/>
          <a:p>
            <a:r>
              <a:rPr lang="vi-VN" sz="6000" b="1" smtClean="0">
                <a:solidFill>
                  <a:schemeClr val="bg1"/>
                </a:solidFill>
                <a:latin typeface="+mj-lt"/>
              </a:rPr>
              <a:t>Ồ</a:t>
            </a:r>
            <a:endParaRPr lang="en-US" sz="6000" b="1">
              <a:solidFill>
                <a:schemeClr val="bg1"/>
              </a:solidFill>
              <a:latin typeface="+mj-lt"/>
            </a:endParaRPr>
          </a:p>
        </p:txBody>
      </p:sp>
      <p:sp>
        <p:nvSpPr>
          <p:cNvPr id="43" name="TextBox 42"/>
          <p:cNvSpPr txBox="1"/>
          <p:nvPr/>
        </p:nvSpPr>
        <p:spPr>
          <a:xfrm>
            <a:off x="9066602" y="4107636"/>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p:cTn id="22" dur="500" fill="hold"/>
                                        <p:tgtEl>
                                          <p:spTgt spid="37"/>
                                        </p:tgtEl>
                                        <p:attrNameLst>
                                          <p:attrName>ppt_w</p:attrName>
                                        </p:attrNameLst>
                                      </p:cBhvr>
                                      <p:tavLst>
                                        <p:tav tm="0">
                                          <p:val>
                                            <p:fltVal val="0"/>
                                          </p:val>
                                        </p:tav>
                                        <p:tav tm="100000">
                                          <p:val>
                                            <p:strVal val="#ppt_w"/>
                                          </p:val>
                                        </p:tav>
                                      </p:tavLst>
                                    </p:anim>
                                    <p:anim calcmode="lin" valueType="num">
                                      <p:cBhvr>
                                        <p:cTn id="23" dur="500" fill="hold"/>
                                        <p:tgtEl>
                                          <p:spTgt spid="37"/>
                                        </p:tgtEl>
                                        <p:attrNameLst>
                                          <p:attrName>ppt_h</p:attrName>
                                        </p:attrNameLst>
                                      </p:cBhvr>
                                      <p:tavLst>
                                        <p:tav tm="0">
                                          <p:val>
                                            <p:fltVal val="0"/>
                                          </p:val>
                                        </p:tav>
                                        <p:tav tm="100000">
                                          <p:val>
                                            <p:strVal val="#ppt_h"/>
                                          </p:val>
                                        </p:tav>
                                      </p:tavLst>
                                    </p:anim>
                                    <p:animEffect transition="in" filter="fade">
                                      <p:cBhvr>
                                        <p:cTn id="24" dur="500"/>
                                        <p:tgtEl>
                                          <p:spTgt spid="37"/>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p:cTn id="27" dur="500" fill="hold"/>
                                        <p:tgtEl>
                                          <p:spTgt spid="38"/>
                                        </p:tgtEl>
                                        <p:attrNameLst>
                                          <p:attrName>ppt_w</p:attrName>
                                        </p:attrNameLst>
                                      </p:cBhvr>
                                      <p:tavLst>
                                        <p:tav tm="0">
                                          <p:val>
                                            <p:fltVal val="0"/>
                                          </p:val>
                                        </p:tav>
                                        <p:tav tm="100000">
                                          <p:val>
                                            <p:strVal val="#ppt_w"/>
                                          </p:val>
                                        </p:tav>
                                      </p:tavLst>
                                    </p:anim>
                                    <p:anim calcmode="lin" valueType="num">
                                      <p:cBhvr>
                                        <p:cTn id="28" dur="500" fill="hold"/>
                                        <p:tgtEl>
                                          <p:spTgt spid="38"/>
                                        </p:tgtEl>
                                        <p:attrNameLst>
                                          <p:attrName>ppt_h</p:attrName>
                                        </p:attrNameLst>
                                      </p:cBhvr>
                                      <p:tavLst>
                                        <p:tav tm="0">
                                          <p:val>
                                            <p:fltVal val="0"/>
                                          </p:val>
                                        </p:tav>
                                        <p:tav tm="100000">
                                          <p:val>
                                            <p:strVal val="#ppt_h"/>
                                          </p:val>
                                        </p:tav>
                                      </p:tavLst>
                                    </p:anim>
                                    <p:animEffect transition="in" filter="fade">
                                      <p:cBhvr>
                                        <p:cTn id="29" dur="500"/>
                                        <p:tgtEl>
                                          <p:spTgt spid="38"/>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p:cTn id="32" dur="500" fill="hold"/>
                                        <p:tgtEl>
                                          <p:spTgt spid="39"/>
                                        </p:tgtEl>
                                        <p:attrNameLst>
                                          <p:attrName>ppt_w</p:attrName>
                                        </p:attrNameLst>
                                      </p:cBhvr>
                                      <p:tavLst>
                                        <p:tav tm="0">
                                          <p:val>
                                            <p:fltVal val="0"/>
                                          </p:val>
                                        </p:tav>
                                        <p:tav tm="100000">
                                          <p:val>
                                            <p:strVal val="#ppt_w"/>
                                          </p:val>
                                        </p:tav>
                                      </p:tavLst>
                                    </p:anim>
                                    <p:anim calcmode="lin" valueType="num">
                                      <p:cBhvr>
                                        <p:cTn id="33" dur="500" fill="hold"/>
                                        <p:tgtEl>
                                          <p:spTgt spid="39"/>
                                        </p:tgtEl>
                                        <p:attrNameLst>
                                          <p:attrName>ppt_h</p:attrName>
                                        </p:attrNameLst>
                                      </p:cBhvr>
                                      <p:tavLst>
                                        <p:tav tm="0">
                                          <p:val>
                                            <p:fltVal val="0"/>
                                          </p:val>
                                        </p:tav>
                                        <p:tav tm="100000">
                                          <p:val>
                                            <p:strVal val="#ppt_h"/>
                                          </p:val>
                                        </p:tav>
                                      </p:tavLst>
                                    </p:anim>
                                    <p:animEffect transition="in" filter="fade">
                                      <p:cBhvr>
                                        <p:cTn id="34" dur="500"/>
                                        <p:tgtEl>
                                          <p:spTgt spid="39"/>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p:cTn id="37" dur="500" fill="hold"/>
                                        <p:tgtEl>
                                          <p:spTgt spid="42"/>
                                        </p:tgtEl>
                                        <p:attrNameLst>
                                          <p:attrName>ppt_w</p:attrName>
                                        </p:attrNameLst>
                                      </p:cBhvr>
                                      <p:tavLst>
                                        <p:tav tm="0">
                                          <p:val>
                                            <p:fltVal val="0"/>
                                          </p:val>
                                        </p:tav>
                                        <p:tav tm="100000">
                                          <p:val>
                                            <p:strVal val="#ppt_w"/>
                                          </p:val>
                                        </p:tav>
                                      </p:tavLst>
                                    </p:anim>
                                    <p:anim calcmode="lin" valueType="num">
                                      <p:cBhvr>
                                        <p:cTn id="38" dur="500" fill="hold"/>
                                        <p:tgtEl>
                                          <p:spTgt spid="42"/>
                                        </p:tgtEl>
                                        <p:attrNameLst>
                                          <p:attrName>ppt_h</p:attrName>
                                        </p:attrNameLst>
                                      </p:cBhvr>
                                      <p:tavLst>
                                        <p:tav tm="0">
                                          <p:val>
                                            <p:fltVal val="0"/>
                                          </p:val>
                                        </p:tav>
                                        <p:tav tm="100000">
                                          <p:val>
                                            <p:strVal val="#ppt_h"/>
                                          </p:val>
                                        </p:tav>
                                      </p:tavLst>
                                    </p:anim>
                                    <p:animEffect transition="in" filter="fade">
                                      <p:cBhvr>
                                        <p:cTn id="39" dur="500"/>
                                        <p:tgtEl>
                                          <p:spTgt spid="42"/>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 calcmode="lin" valueType="num">
                                      <p:cBhvr>
                                        <p:cTn id="42" dur="500" fill="hold"/>
                                        <p:tgtEl>
                                          <p:spTgt spid="43"/>
                                        </p:tgtEl>
                                        <p:attrNameLst>
                                          <p:attrName>ppt_w</p:attrName>
                                        </p:attrNameLst>
                                      </p:cBhvr>
                                      <p:tavLst>
                                        <p:tav tm="0">
                                          <p:val>
                                            <p:fltVal val="0"/>
                                          </p:val>
                                        </p:tav>
                                        <p:tav tm="100000">
                                          <p:val>
                                            <p:strVal val="#ppt_w"/>
                                          </p:val>
                                        </p:tav>
                                      </p:tavLst>
                                    </p:anim>
                                    <p:anim calcmode="lin" valueType="num">
                                      <p:cBhvr>
                                        <p:cTn id="43" dur="500" fill="hold"/>
                                        <p:tgtEl>
                                          <p:spTgt spid="43"/>
                                        </p:tgtEl>
                                        <p:attrNameLst>
                                          <p:attrName>ppt_h</p:attrName>
                                        </p:attrNameLst>
                                      </p:cBhvr>
                                      <p:tavLst>
                                        <p:tav tm="0">
                                          <p:val>
                                            <p:fltVal val="0"/>
                                          </p:val>
                                        </p:tav>
                                        <p:tav tm="100000">
                                          <p:val>
                                            <p:strVal val="#ppt_h"/>
                                          </p:val>
                                        </p:tav>
                                      </p:tavLst>
                                    </p:anim>
                                    <p:animEffect transition="in" filter="fade">
                                      <p:cBhvr>
                                        <p:cTn id="4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1"/>
      <p:bldP spid="36" grpId="2"/>
      <p:bldP spid="37" grpId="3"/>
      <p:bldP spid="38" grpId="4"/>
      <p:bldP spid="39" grpId="5"/>
      <p:bldP spid="42" grpId="6"/>
      <p:bldP spid="43" grpId="7"/>
    </p:bldLst>
  </p:timing>
</p:sld>
</file>

<file path=ppt/slides/slide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pSp>
        <p:nvGrpSpPr>
          <p:cNvPr id="5" name="Group 5"/>
          <p:cNvGrpSpPr/>
          <p:nvPr/>
        </p:nvGrpSpPr>
        <p:grpSpPr>
          <a:xfrm>
            <a:off x="934853" y="881677"/>
            <a:ext cx="2196051" cy="896612"/>
            <a:chExt cx="405823" cy="83243"/>
          </a:xfrm>
        </p:grpSpPr>
        <p:sp>
          <p:nvSpPr>
            <p:cNvPr id="6" name="Freeform 6"/>
            <p:cNvSpPr/>
            <p:nvPr/>
          </p:nvSpPr>
          <p:spPr>
            <a:xfrm>
              <a:off x="0" y="0"/>
              <a:ext cx="405823" cy="83243"/>
            </a:xfrm>
            <a:custGeom>
              <a:rect l="l" t="t" r="r" b="b"/>
              <a:pathLst>
                <a:path w="405823" h="83243">
                  <a:moveTo>
                    <a:pt x="41622" y="0"/>
                  </a:moveTo>
                  <a:lnTo>
                    <a:pt x="364202" y="0"/>
                  </a:lnTo>
                  <a:cubicBezTo>
                    <a:pt x="387188" y="0"/>
                    <a:pt x="405823" y="18635"/>
                    <a:pt x="405823" y="41622"/>
                  </a:cubicBezTo>
                  <a:lnTo>
                    <a:pt x="405823" y="41622"/>
                  </a:lnTo>
                  <a:cubicBezTo>
                    <a:pt x="405823" y="64608"/>
                    <a:pt x="387188" y="83243"/>
                    <a:pt x="364202" y="83243"/>
                  </a:cubicBezTo>
                  <a:lnTo>
                    <a:pt x="41622" y="83243"/>
                  </a:lnTo>
                  <a:cubicBezTo>
                    <a:pt x="18635" y="83243"/>
                    <a:pt x="0" y="64608"/>
                    <a:pt x="0" y="41622"/>
                  </a:cubicBezTo>
                  <a:lnTo>
                    <a:pt x="0" y="41622"/>
                  </a:lnTo>
                  <a:cubicBezTo>
                    <a:pt x="0" y="18635"/>
                    <a:pt x="18635" y="0"/>
                    <a:pt x="41622" y="0"/>
                  </a:cubicBezTo>
                  <a:close/>
                </a:path>
              </a:pathLst>
            </a:custGeom>
            <a:solidFill>
              <a:srgbClr val="C5DC49"/>
            </a:solidFill>
          </p:spPr>
          <p:txBody>
            <a:bodyPr/>
            <a:lstStyle/>
            <a:p/>
          </p:txBody>
        </p:sp>
        <p:sp>
          <p:nvSpPr>
            <p:cNvPr id="7" name="TextBox 7"/>
            <p:cNvSpPr txBox="1"/>
            <p:nvPr/>
          </p:nvSpPr>
          <p:spPr>
            <a:xfrm>
              <a:off x="0" y="-66675"/>
              <a:ext cx="405823" cy="149918"/>
            </a:xfrm>
            <a:prstGeom prst="rect">
              <a:avLst/>
            </a:prstGeom>
          </p:spPr>
          <p:txBody>
            <a:bodyPr lIns="33867" tIns="33867" rIns="33867" bIns="33867" rtlCol="0" anchor="ctr"/>
            <a:lstStyle/>
            <a:p>
              <a:pPr algn="ctr">
                <a:lnSpc>
                  <a:spcPts val="2240"/>
                </a:lnSpc>
              </a:pPr>
              <a:endParaRPr sz="1200"/>
            </a:p>
          </p:txBody>
        </p:sp>
      </p:grpSp>
      <p:sp>
        <p:nvSpPr>
          <p:cNvPr id="8" name="TextBox 7"/>
          <p:cNvSpPr txBox="1"/>
          <p:nvPr/>
        </p:nvSpPr>
        <p:spPr>
          <a:xfrm>
            <a:off x="1215018" y="980003"/>
            <a:ext cx="1756228" cy="707886"/>
          </a:xfrm>
          <a:prstGeom prst="rect">
            <a:avLst/>
          </a:prstGeom>
          <a:noFill/>
        </p:spPr>
        <p:txBody>
          <a:bodyPr wrap="square" rtlCol="0">
            <a:spAutoFit/>
          </a:bodyPr>
          <a:lstStyle/>
          <a:p>
            <a:r>
              <a:rPr lang="vi-VN" sz="4000" b="1" u="sng" smtClean="0">
                <a:latin typeface="+mj-lt"/>
              </a:rPr>
              <a:t>Câu 5:</a:t>
            </a:r>
            <a:endParaRPr lang="en-US" sz="4000" b="1" u="sng">
              <a:latin typeface="+mj-lt"/>
            </a:endParaRPr>
          </a:p>
        </p:txBody>
      </p:sp>
      <p:sp>
        <p:nvSpPr>
          <p:cNvPr id="9" name="TextBox 8"/>
          <p:cNvSpPr txBox="1"/>
          <p:nvPr/>
        </p:nvSpPr>
        <p:spPr>
          <a:xfrm>
            <a:off x="799632" y="1875181"/>
            <a:ext cx="10103266" cy="1938992"/>
          </a:xfrm>
          <a:prstGeom prst="rect">
            <a:avLst/>
          </a:prstGeom>
          <a:noFill/>
        </p:spPr>
        <p:txBody>
          <a:bodyPr wrap="square" rtlCol="0">
            <a:spAutoFit/>
          </a:bodyPr>
          <a:lstStyle/>
          <a:p>
            <a:pPr algn="ctr"/>
            <a:r>
              <a:rPr lang="vi-VN" sz="6000" b="1" smtClean="0">
                <a:latin typeface="+mj-lt"/>
              </a:rPr>
              <a:t>Chúa Giêsu nói với các </a:t>
            </a:r>
            <a:endParaRPr lang="vi-VN" sz="6000" b="1" smtClean="0">
              <a:latin typeface="+mj-lt"/>
            </a:endParaRPr>
          </a:p>
          <a:p>
            <a:pPr algn="ctr"/>
            <a:r>
              <a:rPr lang="vi-VN" sz="6000" b="1" smtClean="0">
                <a:latin typeface="+mj-lt"/>
              </a:rPr>
              <a:t>môn đệ như thế nào?</a:t>
            </a:r>
            <a:endParaRPr lang="en-US" sz="6000" b="1">
              <a:latin typeface="+mj-lt"/>
            </a:endParaRPr>
          </a:p>
        </p:txBody>
      </p:sp>
      <p:sp>
        <p:nvSpPr>
          <p:cNvPr id="10" name="Rounded Rectangle 9"/>
          <p:cNvSpPr/>
          <p:nvPr/>
        </p:nvSpPr>
        <p:spPr>
          <a:xfrm>
            <a:off x="2777568" y="43221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03459" y="43221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829350" y="43221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855241" y="43221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881132" y="43221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907023" y="4322173"/>
            <a:ext cx="932214" cy="9322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68632" y="4280448"/>
            <a:ext cx="581894" cy="1015663"/>
          </a:xfrm>
          <a:prstGeom prst="rect">
            <a:avLst/>
          </a:prstGeom>
          <a:noFill/>
        </p:spPr>
        <p:txBody>
          <a:bodyPr wrap="square" rtlCol="0">
            <a:spAutoFit/>
          </a:bodyPr>
          <a:lstStyle/>
          <a:p>
            <a:r>
              <a:rPr lang="vi-VN" sz="6000" b="1" smtClean="0">
                <a:solidFill>
                  <a:schemeClr val="bg1"/>
                </a:solidFill>
                <a:latin typeface="+mj-lt"/>
              </a:rPr>
              <a:t>Đ</a:t>
            </a:r>
            <a:endParaRPr lang="en-US" sz="6000" b="1">
              <a:solidFill>
                <a:schemeClr val="bg1"/>
              </a:solidFill>
              <a:latin typeface="+mj-lt"/>
            </a:endParaRPr>
          </a:p>
        </p:txBody>
      </p:sp>
      <p:sp>
        <p:nvSpPr>
          <p:cNvPr id="17" name="TextBox 16"/>
          <p:cNvSpPr txBox="1"/>
          <p:nvPr/>
        </p:nvSpPr>
        <p:spPr>
          <a:xfrm>
            <a:off x="3877377" y="4349437"/>
            <a:ext cx="581894" cy="1015663"/>
          </a:xfrm>
          <a:prstGeom prst="rect">
            <a:avLst/>
          </a:prstGeom>
          <a:noFill/>
        </p:spPr>
        <p:txBody>
          <a:bodyPr wrap="square" rtlCol="0">
            <a:spAutoFit/>
          </a:bodyPr>
          <a:lstStyle/>
          <a:p>
            <a:r>
              <a:rPr lang="vi-VN" sz="6000" b="1" smtClean="0">
                <a:solidFill>
                  <a:schemeClr val="bg1"/>
                </a:solidFill>
                <a:latin typeface="+mj-lt"/>
              </a:rPr>
              <a:t>Ừ</a:t>
            </a:r>
            <a:endParaRPr lang="en-US" sz="6000" b="1">
              <a:solidFill>
                <a:schemeClr val="bg1"/>
              </a:solidFill>
              <a:latin typeface="+mj-lt"/>
            </a:endParaRPr>
          </a:p>
        </p:txBody>
      </p:sp>
      <p:sp>
        <p:nvSpPr>
          <p:cNvPr id="18" name="TextBox 17"/>
          <p:cNvSpPr txBox="1"/>
          <p:nvPr/>
        </p:nvSpPr>
        <p:spPr>
          <a:xfrm>
            <a:off x="4900636" y="4331342"/>
            <a:ext cx="581894" cy="1015663"/>
          </a:xfrm>
          <a:prstGeom prst="rect">
            <a:avLst/>
          </a:prstGeom>
          <a:noFill/>
        </p:spPr>
        <p:txBody>
          <a:bodyPr wrap="square" rtlCol="0">
            <a:spAutoFit/>
          </a:bodyPr>
          <a:lstStyle/>
          <a:p>
            <a:r>
              <a:rPr lang="vi-VN" sz="6000" b="1" smtClean="0">
                <a:solidFill>
                  <a:schemeClr val="bg1"/>
                </a:solidFill>
                <a:latin typeface="+mj-lt"/>
              </a:rPr>
              <a:t>N</a:t>
            </a:r>
            <a:endParaRPr lang="en-US" sz="6000" b="1">
              <a:solidFill>
                <a:schemeClr val="bg1"/>
              </a:solidFill>
              <a:latin typeface="+mj-lt"/>
            </a:endParaRPr>
          </a:p>
        </p:txBody>
      </p:sp>
      <p:sp>
        <p:nvSpPr>
          <p:cNvPr id="19" name="TextBox 18"/>
          <p:cNvSpPr txBox="1"/>
          <p:nvPr/>
        </p:nvSpPr>
        <p:spPr>
          <a:xfrm>
            <a:off x="5923895" y="4269705"/>
            <a:ext cx="581894" cy="1015663"/>
          </a:xfrm>
          <a:prstGeom prst="rect">
            <a:avLst/>
          </a:prstGeom>
          <a:noFill/>
        </p:spPr>
        <p:txBody>
          <a:bodyPr wrap="square" rtlCol="0">
            <a:spAutoFit/>
          </a:bodyPr>
          <a:lstStyle/>
          <a:p>
            <a:r>
              <a:rPr lang="vi-VN" sz="6000" b="1" smtClean="0">
                <a:solidFill>
                  <a:schemeClr val="bg1"/>
                </a:solidFill>
                <a:latin typeface="+mj-lt"/>
              </a:rPr>
              <a:t>G</a:t>
            </a:r>
            <a:endParaRPr lang="en-US" sz="6000" b="1">
              <a:solidFill>
                <a:schemeClr val="bg1"/>
              </a:solidFill>
              <a:latin typeface="+mj-lt"/>
            </a:endParaRPr>
          </a:p>
        </p:txBody>
      </p:sp>
      <p:sp>
        <p:nvSpPr>
          <p:cNvPr id="20" name="TextBox 19"/>
          <p:cNvSpPr txBox="1"/>
          <p:nvPr/>
        </p:nvSpPr>
        <p:spPr>
          <a:xfrm>
            <a:off x="7005210" y="4295152"/>
            <a:ext cx="581894" cy="1015663"/>
          </a:xfrm>
          <a:prstGeom prst="rect">
            <a:avLst/>
          </a:prstGeom>
          <a:noFill/>
        </p:spPr>
        <p:txBody>
          <a:bodyPr wrap="square" rtlCol="0">
            <a:spAutoFit/>
          </a:bodyPr>
          <a:lstStyle/>
          <a:p>
            <a:r>
              <a:rPr lang="vi-VN" sz="6000" b="1" smtClean="0">
                <a:solidFill>
                  <a:schemeClr val="bg1"/>
                </a:solidFill>
                <a:latin typeface="+mj-lt"/>
              </a:rPr>
              <a:t>S</a:t>
            </a:r>
            <a:endParaRPr lang="en-US" sz="6000" b="1">
              <a:solidFill>
                <a:schemeClr val="bg1"/>
              </a:solidFill>
              <a:latin typeface="+mj-lt"/>
            </a:endParaRPr>
          </a:p>
        </p:txBody>
      </p:sp>
      <p:sp>
        <p:nvSpPr>
          <p:cNvPr id="21" name="TextBox 20"/>
          <p:cNvSpPr txBox="1"/>
          <p:nvPr/>
        </p:nvSpPr>
        <p:spPr>
          <a:xfrm>
            <a:off x="7970413" y="4277057"/>
            <a:ext cx="581894" cy="1015663"/>
          </a:xfrm>
          <a:prstGeom prst="rect">
            <a:avLst/>
          </a:prstGeom>
          <a:noFill/>
        </p:spPr>
        <p:txBody>
          <a:bodyPr wrap="square" rtlCol="0">
            <a:spAutoFit/>
          </a:bodyPr>
          <a:lstStyle/>
          <a:p>
            <a:r>
              <a:rPr lang="vi-VN" sz="6000" b="1" smtClean="0">
                <a:solidFill>
                  <a:schemeClr val="bg1"/>
                </a:solidFill>
                <a:latin typeface="+mj-lt"/>
              </a:rPr>
              <a:t>Ợ</a:t>
            </a:r>
            <a:endParaRPr lang="en-US" sz="6000" b="1">
              <a:solidFill>
                <a:schemeClr val="bg1"/>
              </a:solidFill>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1"/>
      <p:bldP spid="18" grpId="2"/>
      <p:bldP spid="19" grpId="3"/>
      <p:bldP spid="20" grpId="4"/>
      <p:bldP spid="21" grpId="5"/>
    </p:bldLst>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122</Paragraphs>
  <Slides>15</Slides>
  <Notes>0</Notes>
  <TotalTime>0</TotalTime>
  <HiddenSlides>0</HiddenSlides>
  <MMClips>0</MMClips>
  <ScaleCrop>0</ScaleCrop>
  <HeadingPairs>
    <vt:vector baseType="variant" size="6">
      <vt:variant>
        <vt:lpstr>Fonts used</vt:lpstr>
      </vt:variant>
      <vt:variant>
        <vt:i4>7</vt:i4>
      </vt:variant>
      <vt:variant>
        <vt:lpstr>Theme</vt:lpstr>
      </vt:variant>
      <vt:variant>
        <vt:i4>1</vt:i4>
      </vt:variant>
      <vt:variant>
        <vt:lpstr>Slide Titles</vt:lpstr>
      </vt:variant>
      <vt:variant>
        <vt:i4>15</vt:i4>
      </vt:variant>
    </vt:vector>
  </HeadingPairs>
  <TitlesOfParts>
    <vt:vector baseType="lpstr" size="23">
      <vt:lpstr>Arial</vt:lpstr>
      <vt:lpstr>Calibri Light</vt:lpstr>
      <vt:lpstr>Calibri</vt:lpstr>
      <vt:lpstr>DT Phudu Black</vt:lpstr>
      <vt:lpstr>Times New Roman</vt:lpstr>
      <vt:lpstr>UTM Androgyne</vt:lpstr>
      <vt:lpstr>Playfair Display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Administrator</dc:creator>
  <cp:lastModifiedBy>nguyet vu</cp:lastModifiedBy>
  <cp:revision>7</cp:revision>
  <dcterms:created xsi:type="dcterms:W3CDTF">2026-08-03T04:10:00Z</dcterms:created>
  <dcterms:modified xsi:type="dcterms:W3CDTF">2026-08-04T03:27:10Z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ICV">
    <vt:lpwstr>B78620B24B64472096FAC76C9A904494_12</vt:lpwstr>
  </property>
  <property fmtid="{D5CDD505-2E9C-101B-9397-08002B2CF9AE}" pid="3" name="KSOProductBuildVer">
    <vt:lpwstr>1033-12.1.0.28032</vt:lpwstr>
  </property>
</Properties>
</file>