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av" ContentType="audio/x-wav"/>
  <Default Extension="svg" ContentType="image/svg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6" r:id="rId17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tags" Target="tags/tag1.xml" /><Relationship Id="rId19" Type="http://schemas.openxmlformats.org/officeDocument/2006/relationships/presProps" Target="presProps.xml" /><Relationship Id="rId2" Type="http://schemas.openxmlformats.org/officeDocument/2006/relationships/notesMaster" Target="notesMasters/notesMaster1.xml" /><Relationship Id="rId20" Type="http://schemas.openxmlformats.org/officeDocument/2006/relationships/viewProps" Target="viewProps.xml" /><Relationship Id="rId21" Type="http://schemas.openxmlformats.org/officeDocument/2006/relationships/theme" Target="theme/theme1.xml" /><Relationship Id="rId22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2F71EB-A870-43D1-9433-CFFDDFEB79DB}" type="datetimeFigureOut">
              <a:rPr lang="en-US" smtClean="0"/>
              <a:t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9DBAD-FFC3-48EC-9BF4-D6CB9346D1AF}" type="slidenum">
              <a:rPr lang="en-US" smtClean="0"/>
              <a:t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C0095E1-18B2-44B0-911C-ED756B8DB9C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7FD-1E40-446B-93CA-0929BDAF0DED}" type="datetimeFigureOut">
              <a:rPr lang="en-US" smtClean="0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3D18-BC37-4864-9E03-72426E18FDA2}" type="slidenum">
              <a:rPr lang="en-US" smtClean="0"/>
              <a:t/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7FD-1E40-446B-93CA-0929BDAF0DED}" type="datetimeFigureOut">
              <a:rPr lang="en-US" smtClean="0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3D18-BC37-4864-9E03-72426E18FDA2}" type="slidenum">
              <a:rPr lang="en-US" smtClean="0"/>
              <a:t/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7FD-1E40-446B-93CA-0929BDAF0DED}" type="datetimeFigureOut">
              <a:rPr lang="en-US" smtClean="0"/>
              <a:t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3D18-BC37-4864-9E03-72426E18FDA2}" type="slidenum">
              <a:rPr lang="en-US" smtClean="0"/>
              <a:t/>
            </a:fld>
            <a:endParaRPr 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2A7FD-1E40-446B-93CA-0929BDAF0DED}" type="datetimeFigureOut">
              <a:rPr lang="en-US" smtClean="0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33D18-BC37-4864-9E03-72426E18FDA2}" type="slidenum">
              <a:rPr lang="en-US" smtClean="0"/>
              <a:t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png" /><Relationship Id="rId3" Type="http://schemas.openxmlformats.org/officeDocument/2006/relationships/image" Target="../media/image25.svg" /><Relationship Id="rId4" Type="http://schemas.openxmlformats.org/officeDocument/2006/relationships/image" Target="../media/image26.svg" /><Relationship Id="rId5" Type="http://schemas.openxmlformats.org/officeDocument/2006/relationships/audio" Target="../media/audio22.wav" /><Relationship Id="rId6" Type="http://schemas.openxmlformats.org/officeDocument/2006/relationships/audio" Target="../media/audio11.wav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png" /><Relationship Id="rId3" Type="http://schemas.openxmlformats.org/officeDocument/2006/relationships/image" Target="../media/image27.svg" /><Relationship Id="rId4" Type="http://schemas.openxmlformats.org/officeDocument/2006/relationships/image" Target="../media/image28.png" /><Relationship Id="rId5" Type="http://schemas.openxmlformats.org/officeDocument/2006/relationships/image" Target="../media/image23.png" /><Relationship Id="rId6" Type="http://schemas.openxmlformats.org/officeDocument/2006/relationships/image" Target="../media/image29.svg" /><Relationship Id="rId7" Type="http://schemas.openxmlformats.org/officeDocument/2006/relationships/audio" Target="../media/audio11.wav" /><Relationship Id="rId8" Type="http://schemas.openxmlformats.org/officeDocument/2006/relationships/audio" Target="../media/audio22.wav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0.png" /><Relationship Id="rId3" Type="http://schemas.openxmlformats.org/officeDocument/2006/relationships/image" Target="../media/image31.svg" /><Relationship Id="rId4" Type="http://schemas.openxmlformats.org/officeDocument/2006/relationships/image" Target="../media/image32.png" /><Relationship Id="rId5" Type="http://schemas.openxmlformats.org/officeDocument/2006/relationships/image" Target="../media/image33.svg" /><Relationship Id="rId6" Type="http://schemas.openxmlformats.org/officeDocument/2006/relationships/image" Target="../media/image34.svg" /><Relationship Id="rId7" Type="http://schemas.openxmlformats.org/officeDocument/2006/relationships/audio" Target="../media/audio22.wav" /><Relationship Id="rId8" Type="http://schemas.openxmlformats.org/officeDocument/2006/relationships/audio" Target="../media/audio11.wav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png" /><Relationship Id="rId3" Type="http://schemas.openxmlformats.org/officeDocument/2006/relationships/image" Target="../media/image35.svg" /><Relationship Id="rId4" Type="http://schemas.openxmlformats.org/officeDocument/2006/relationships/image" Target="../media/image36.png" /><Relationship Id="rId5" Type="http://schemas.openxmlformats.org/officeDocument/2006/relationships/image" Target="../media/image37.svg" /><Relationship Id="rId6" Type="http://schemas.openxmlformats.org/officeDocument/2006/relationships/image" Target="../media/image38.png" /><Relationship Id="rId7" Type="http://schemas.openxmlformats.org/officeDocument/2006/relationships/audio" Target="../media/audio11.wav" /><Relationship Id="rId8" Type="http://schemas.openxmlformats.org/officeDocument/2006/relationships/audio" Target="../media/audio22.wav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audio" Target="../media/audio11.wav" /><Relationship Id="rId2" Type="http://schemas.openxmlformats.org/officeDocument/2006/relationships/image" Target="../media/image20.png" /><Relationship Id="rId3" Type="http://schemas.openxmlformats.org/officeDocument/2006/relationships/image" Target="../media/image39.svg" /><Relationship Id="rId4" Type="http://schemas.openxmlformats.org/officeDocument/2006/relationships/image" Target="../media/image40.png" /><Relationship Id="rId5" Type="http://schemas.openxmlformats.org/officeDocument/2006/relationships/image" Target="../media/image23.png" /><Relationship Id="rId6" Type="http://schemas.openxmlformats.org/officeDocument/2006/relationships/image" Target="../media/image41.svg" /><Relationship Id="rId7" Type="http://schemas.openxmlformats.org/officeDocument/2006/relationships/image" Target="../media/image42.png" /><Relationship Id="rId8" Type="http://schemas.openxmlformats.org/officeDocument/2006/relationships/image" Target="../media/image43.svg" /><Relationship Id="rId9" Type="http://schemas.openxmlformats.org/officeDocument/2006/relationships/audio" Target="../media/audio22.wav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4.jpeg" /><Relationship Id="rId3" Type="http://schemas.openxmlformats.org/officeDocument/2006/relationships/image" Target="../media/image45.png" /><Relationship Id="rId4" Type="http://schemas.microsoft.com/office/2007/relationships/hdphoto" Target="../media/image46.wdp" /><Relationship Id="rId5" Type="http://schemas.openxmlformats.org/officeDocument/2006/relationships/image" Target="../media/image47.png" /><Relationship Id="rId6" Type="http://schemas.openxmlformats.org/officeDocument/2006/relationships/image" Target="../media/image48.png" /><Relationship Id="rId7" Type="http://schemas.microsoft.com/office/2007/relationships/hdphoto" Target="../media/image49.wdp" /><Relationship Id="rId8" Type="http://schemas.openxmlformats.org/officeDocument/2006/relationships/image" Target="../media/image50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.png" /><Relationship Id="rId3" Type="http://schemas.openxmlformats.org/officeDocument/2006/relationships/image" Target="../media/image4.svg" /><Relationship Id="rId4" Type="http://schemas.openxmlformats.org/officeDocument/2006/relationships/image" Target="../media/image5.png" /><Relationship Id="rId5" Type="http://schemas.openxmlformats.org/officeDocument/2006/relationships/image" Target="../media/image6.sv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7.png" /><Relationship Id="rId3" Type="http://schemas.openxmlformats.org/officeDocument/2006/relationships/image" Target="../media/image8.svg" /><Relationship Id="rId4" Type="http://schemas.openxmlformats.org/officeDocument/2006/relationships/image" Target="../media/image9.png" /><Relationship Id="rId5" Type="http://schemas.openxmlformats.org/officeDocument/2006/relationships/image" Target="../media/image10.sv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9.svg" /><Relationship Id="rId11" Type="http://schemas.openxmlformats.org/officeDocument/2006/relationships/audio" Target="../media/audio11.wav" /><Relationship Id="rId12" Type="http://schemas.openxmlformats.org/officeDocument/2006/relationships/audio" Target="../media/audio22.wav" /><Relationship Id="rId2" Type="http://schemas.openxmlformats.org/officeDocument/2006/relationships/image" Target="../media/image11.png" /><Relationship Id="rId3" Type="http://schemas.openxmlformats.org/officeDocument/2006/relationships/image" Target="../media/image12.svg" /><Relationship Id="rId4" Type="http://schemas.openxmlformats.org/officeDocument/2006/relationships/image" Target="../media/image13.png" /><Relationship Id="rId5" Type="http://schemas.openxmlformats.org/officeDocument/2006/relationships/image" Target="../media/image14.svg" /><Relationship Id="rId6" Type="http://schemas.openxmlformats.org/officeDocument/2006/relationships/image" Target="../media/image15.png" /><Relationship Id="rId7" Type="http://schemas.openxmlformats.org/officeDocument/2006/relationships/image" Target="../media/image16.png" /><Relationship Id="rId8" Type="http://schemas.openxmlformats.org/officeDocument/2006/relationships/image" Target="../media/image17.svg" /><Relationship Id="rId9" Type="http://schemas.openxmlformats.org/officeDocument/2006/relationships/image" Target="../media/image1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png" /><Relationship Id="rId3" Type="http://schemas.openxmlformats.org/officeDocument/2006/relationships/image" Target="../media/image21.svg" /><Relationship Id="rId4" Type="http://schemas.openxmlformats.org/officeDocument/2006/relationships/image" Target="../media/image22.png" /><Relationship Id="rId5" Type="http://schemas.openxmlformats.org/officeDocument/2006/relationships/image" Target="../media/image23.png" /><Relationship Id="rId6" Type="http://schemas.openxmlformats.org/officeDocument/2006/relationships/image" Target="../media/image24.svg" /><Relationship Id="rId7" Type="http://schemas.openxmlformats.org/officeDocument/2006/relationships/audio" Target="../media/audio22.wav" /><Relationship Id="rId8" Type="http://schemas.openxmlformats.org/officeDocument/2006/relationships/audio" Target="../media/audio11.wav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-304800" y="-177800"/>
            <a:ext cx="12572153" cy="7071783"/>
          </a:xfrm>
          <a:prstGeom prst="rect">
            <a:avLst/>
          </a:prstGeom>
        </p:spPr>
      </p:pic>
      <p:sp>
        <p:nvSpPr>
          <p:cNvPr id="6" name="Hộp Văn bản 3"/>
          <p:cNvSpPr txBox="1"/>
          <p:nvPr/>
        </p:nvSpPr>
        <p:spPr>
          <a:xfrm>
            <a:off x="-1422400" y="1143000"/>
            <a:ext cx="11776710" cy="16251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8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 NHẬT </a:t>
            </a:r>
            <a:r>
              <a:rPr lang="vi-VN" sz="8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XXIII</a:t>
            </a:r>
            <a:r>
              <a:rPr lang="en-US" sz="8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8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vi-VN" altLang="en-US" sz="8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 NIÊN</a:t>
            </a:r>
            <a:endParaRPr lang="en-US" sz="8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en-US" sz="8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</a:t>
            </a:r>
            <a:r>
              <a:rPr lang="vi-VN" sz="8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8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8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3"/>
          <p:cNvSpPr txBox="1"/>
          <p:nvPr/>
        </p:nvSpPr>
        <p:spPr>
          <a:xfrm>
            <a:off x="101600" y="2159000"/>
            <a:ext cx="925322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865">
              <a:solidFill>
                <a:srgbClr val="FF0000"/>
              </a:solidFill>
              <a:latin typeface="DT Phudu Black" charset="0"/>
              <a:cs typeface="DT Phudu Black" charset="0"/>
            </a:endParaRPr>
          </a:p>
          <a:p>
            <a:pPr algn="ctr"/>
            <a:endParaRPr lang="en-US" sz="5865">
              <a:solidFill>
                <a:srgbClr val="FF0000"/>
              </a:solidFill>
              <a:latin typeface="DT Phudu Black" charset="0"/>
              <a:cs typeface="DT Phudu Black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2"/>
      <p:bldP spid="7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Freeform 2"/>
          <p:cNvSpPr/>
          <p:nvPr/>
        </p:nvSpPr>
        <p:spPr>
          <a:xfrm rot="1485497">
            <a:off x="-5635310" y="1393464"/>
            <a:ext cx="7461219" cy="3674651"/>
          </a:xfrm>
          <a:custGeom>
            <a:rect l="l" t="t" r="r" b="b"/>
            <a:pathLst>
              <a:path w="11191829" h="5511976">
                <a:moveTo>
                  <a:pt x="0" y="0"/>
                </a:moveTo>
                <a:lnTo>
                  <a:pt x="11191829" y="0"/>
                </a:lnTo>
                <a:lnTo>
                  <a:pt x="11191829" y="5511976"/>
                </a:lnTo>
                <a:lnTo>
                  <a:pt x="0" y="55119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8" name="Freeform 3"/>
          <p:cNvSpPr/>
          <p:nvPr/>
        </p:nvSpPr>
        <p:spPr>
          <a:xfrm rot="-1098312">
            <a:off x="8019467" y="692503"/>
            <a:ext cx="7461219" cy="3674651"/>
          </a:xfrm>
          <a:custGeom>
            <a:rect l="l" t="t" r="r" b="b"/>
            <a:pathLst>
              <a:path w="11191829" h="5511976">
                <a:moveTo>
                  <a:pt x="0" y="0"/>
                </a:moveTo>
                <a:lnTo>
                  <a:pt x="11191829" y="0"/>
                </a:lnTo>
                <a:lnTo>
                  <a:pt x="11191829" y="5511975"/>
                </a:lnTo>
                <a:lnTo>
                  <a:pt x="0" y="55119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grpSp>
        <p:nvGrpSpPr>
          <p:cNvPr id="9" name="Group 4"/>
          <p:cNvGrpSpPr/>
          <p:nvPr/>
        </p:nvGrpSpPr>
        <p:grpSpPr>
          <a:xfrm>
            <a:off x="685800" y="589513"/>
            <a:ext cx="10737605" cy="5582687"/>
            <a:chExt cx="4242017" cy="2205506"/>
          </a:xfrm>
        </p:grpSpPr>
        <p:sp>
          <p:nvSpPr>
            <p:cNvPr id="11" name="Freeform 5"/>
            <p:cNvSpPr/>
            <p:nvPr/>
          </p:nvSpPr>
          <p:spPr>
            <a:xfrm>
              <a:off x="0" y="0"/>
              <a:ext cx="4242017" cy="2205506"/>
            </a:xfrm>
            <a:custGeom>
              <a:rect l="l" t="t" r="r" b="b"/>
              <a:pathLst>
                <a:path w="4242017" h="2205506">
                  <a:moveTo>
                    <a:pt x="24514" y="0"/>
                  </a:moveTo>
                  <a:lnTo>
                    <a:pt x="4217502" y="0"/>
                  </a:lnTo>
                  <a:cubicBezTo>
                    <a:pt x="4224004" y="0"/>
                    <a:pt x="4230239" y="2583"/>
                    <a:pt x="4234836" y="7180"/>
                  </a:cubicBezTo>
                  <a:cubicBezTo>
                    <a:pt x="4239434" y="11777"/>
                    <a:pt x="4242017" y="18013"/>
                    <a:pt x="4242017" y="24514"/>
                  </a:cubicBezTo>
                  <a:lnTo>
                    <a:pt x="4242017" y="2180991"/>
                  </a:lnTo>
                  <a:cubicBezTo>
                    <a:pt x="4242017" y="2187493"/>
                    <a:pt x="4239434" y="2193729"/>
                    <a:pt x="4234836" y="2198326"/>
                  </a:cubicBezTo>
                  <a:cubicBezTo>
                    <a:pt x="4230239" y="2202923"/>
                    <a:pt x="4224004" y="2205506"/>
                    <a:pt x="4217502" y="2205506"/>
                  </a:cubicBezTo>
                  <a:lnTo>
                    <a:pt x="24514" y="2205506"/>
                  </a:lnTo>
                  <a:cubicBezTo>
                    <a:pt x="18013" y="2205506"/>
                    <a:pt x="11777" y="2202923"/>
                    <a:pt x="7180" y="2198326"/>
                  </a:cubicBezTo>
                  <a:cubicBezTo>
                    <a:pt x="2583" y="2193729"/>
                    <a:pt x="0" y="2187493"/>
                    <a:pt x="0" y="2180991"/>
                  </a:cubicBezTo>
                  <a:lnTo>
                    <a:pt x="0" y="24514"/>
                  </a:lnTo>
                  <a:cubicBezTo>
                    <a:pt x="0" y="18013"/>
                    <a:pt x="2583" y="11777"/>
                    <a:pt x="7180" y="7180"/>
                  </a:cubicBezTo>
                  <a:cubicBezTo>
                    <a:pt x="11777" y="2583"/>
                    <a:pt x="18013" y="0"/>
                    <a:pt x="24514" y="0"/>
                  </a:cubicBezTo>
                  <a:close/>
                </a:path>
              </a:pathLst>
            </a:custGeom>
            <a:solidFill>
              <a:srgbClr val="C8E4B2"/>
            </a:solidFill>
          </p:spPr>
          <p:txBody>
            <a:bodyPr/>
            <a:lstStyle/>
            <a:p/>
          </p:txBody>
        </p:sp>
        <p:sp>
          <p:nvSpPr>
            <p:cNvPr id="12" name="TextBox 6"/>
            <p:cNvSpPr txBox="1"/>
            <p:nvPr/>
          </p:nvSpPr>
          <p:spPr>
            <a:xfrm>
              <a:off x="0" y="-47625"/>
              <a:ext cx="4242017" cy="225313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5"/>
                </a:lnSpc>
              </a:pPr>
              <a:endParaRPr sz="1200"/>
            </a:p>
          </p:txBody>
        </p:sp>
      </p:grpSp>
      <p:sp>
        <p:nvSpPr>
          <p:cNvPr id="3" name="Lưu đồ: Chuẩn bị 2"/>
          <p:cNvSpPr/>
          <p:nvPr/>
        </p:nvSpPr>
        <p:spPr>
          <a:xfrm>
            <a:off x="3496930" y="4975411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E28F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 cộng </a:t>
            </a:r>
            <a:r>
              <a:rPr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oàn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Chuẩn bị 9"/>
          <p:cNvSpPr/>
          <p:nvPr/>
        </p:nvSpPr>
        <p:spPr>
          <a:xfrm>
            <a:off x="980661" y="864704"/>
            <a:ext cx="10711986" cy="1620080"/>
          </a:xfrm>
          <a:prstGeom prst="flowChartPreparati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</a:t>
            </a:r>
            <a:r>
              <a:rPr lang="vi-VN" sz="3600" b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altLang="vi-VN" sz="3600" b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ng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anh em không nghe lời, cần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theo bao nhiêu ng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nữa?</a:t>
            </a:r>
            <a:endParaRPr lang="en-US" altLang="en-US" sz="3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Chuẩn bị 4"/>
          <p:cNvSpPr/>
          <p:nvPr/>
        </p:nvSpPr>
        <p:spPr>
          <a:xfrm>
            <a:off x="3496931" y="3824909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vi-V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hoặc bốn</a:t>
            </a:r>
            <a:endParaRPr lang="en-US" alt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ưu đồ: Chuẩn bị 5"/>
          <p:cNvSpPr/>
          <p:nvPr/>
        </p:nvSpPr>
        <p:spPr>
          <a:xfrm>
            <a:off x="3496932" y="2675544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hoặc hai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DA48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DA48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2"/>
      <p:bldP spid="5" grpId="3"/>
      <p:bldP spid="5" grpId="4"/>
      <p:bldP spid="6" grpId="5"/>
      <p:bldP spid="6" grpId="6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Freeform 2"/>
          <p:cNvSpPr/>
          <p:nvPr/>
        </p:nvSpPr>
        <p:spPr>
          <a:xfrm rot="1485497">
            <a:off x="-1117442" y="-593355"/>
            <a:ext cx="7461219" cy="3674651"/>
          </a:xfrm>
          <a:custGeom>
            <a:rect l="l" t="t" r="r" b="b"/>
            <a:pathLst>
              <a:path w="11191829" h="5511976">
                <a:moveTo>
                  <a:pt x="0" y="0"/>
                </a:moveTo>
                <a:lnTo>
                  <a:pt x="11191828" y="0"/>
                </a:lnTo>
                <a:lnTo>
                  <a:pt x="11191828" y="5511976"/>
                </a:lnTo>
                <a:lnTo>
                  <a:pt x="0" y="55119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grpSp>
        <p:nvGrpSpPr>
          <p:cNvPr id="8" name="Group 3"/>
          <p:cNvGrpSpPr/>
          <p:nvPr/>
        </p:nvGrpSpPr>
        <p:grpSpPr>
          <a:xfrm>
            <a:off x="685800" y="685800"/>
            <a:ext cx="10684025" cy="5486400"/>
            <a:chExt cx="4220850" cy="2167467"/>
          </a:xfrm>
        </p:grpSpPr>
        <p:sp>
          <p:nvSpPr>
            <p:cNvPr id="9" name="Freeform 4"/>
            <p:cNvSpPr/>
            <p:nvPr/>
          </p:nvSpPr>
          <p:spPr>
            <a:xfrm>
              <a:off x="0" y="0"/>
              <a:ext cx="4220850" cy="2167467"/>
            </a:xfrm>
            <a:custGeom>
              <a:rect l="l" t="t" r="r" b="b"/>
              <a:pathLst>
                <a:path w="4220850" h="2167467">
                  <a:moveTo>
                    <a:pt x="24637" y="0"/>
                  </a:moveTo>
                  <a:lnTo>
                    <a:pt x="4196212" y="0"/>
                  </a:lnTo>
                  <a:cubicBezTo>
                    <a:pt x="4209819" y="0"/>
                    <a:pt x="4220850" y="11030"/>
                    <a:pt x="4220850" y="24637"/>
                  </a:cubicBezTo>
                  <a:lnTo>
                    <a:pt x="4220850" y="2142829"/>
                  </a:lnTo>
                  <a:cubicBezTo>
                    <a:pt x="4220850" y="2156436"/>
                    <a:pt x="4209819" y="2167467"/>
                    <a:pt x="4196212" y="2167467"/>
                  </a:cubicBezTo>
                  <a:lnTo>
                    <a:pt x="24637" y="2167467"/>
                  </a:lnTo>
                  <a:cubicBezTo>
                    <a:pt x="18103" y="2167467"/>
                    <a:pt x="11836" y="2164871"/>
                    <a:pt x="7216" y="2160251"/>
                  </a:cubicBezTo>
                  <a:cubicBezTo>
                    <a:pt x="2596" y="2155630"/>
                    <a:pt x="0" y="2149364"/>
                    <a:pt x="0" y="2142829"/>
                  </a:cubicBezTo>
                  <a:lnTo>
                    <a:pt x="0" y="24637"/>
                  </a:lnTo>
                  <a:cubicBezTo>
                    <a:pt x="0" y="11030"/>
                    <a:pt x="11030" y="0"/>
                    <a:pt x="24637" y="0"/>
                  </a:cubicBezTo>
                  <a:close/>
                </a:path>
              </a:pathLst>
            </a:custGeom>
            <a:solidFill>
              <a:srgbClr val="C8E4B2"/>
            </a:solidFill>
          </p:spPr>
          <p:txBody>
            <a:bodyPr/>
            <a:lstStyle/>
            <a:p/>
          </p:txBody>
        </p:sp>
        <p:sp>
          <p:nvSpPr>
            <p:cNvPr id="11" name="TextBox 5"/>
            <p:cNvSpPr txBox="1"/>
            <p:nvPr/>
          </p:nvSpPr>
          <p:spPr>
            <a:xfrm>
              <a:off x="0" y="-47625"/>
              <a:ext cx="4220850" cy="2215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5"/>
                </a:lnSpc>
              </a:pPr>
              <a:endParaRPr sz="1200"/>
            </a:p>
          </p:txBody>
        </p:sp>
      </p:grpSp>
      <p:sp>
        <p:nvSpPr>
          <p:cNvPr id="12" name="Freeform 6"/>
          <p:cNvSpPr/>
          <p:nvPr/>
        </p:nvSpPr>
        <p:spPr>
          <a:xfrm>
            <a:off x="8908475" y="3534428"/>
            <a:ext cx="2100764" cy="2637772"/>
          </a:xfrm>
          <a:custGeom>
            <a:rect l="l" t="t" r="r" b="b"/>
            <a:pathLst>
              <a:path w="3151146" h="3956658">
                <a:moveTo>
                  <a:pt x="0" y="0"/>
                </a:moveTo>
                <a:lnTo>
                  <a:pt x="3151146" y="0"/>
                </a:lnTo>
                <a:lnTo>
                  <a:pt x="3151146" y="3956658"/>
                </a:lnTo>
                <a:lnTo>
                  <a:pt x="0" y="39566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3" name="Freeform 7"/>
          <p:cNvSpPr/>
          <p:nvPr/>
        </p:nvSpPr>
        <p:spPr>
          <a:xfrm rot="-923995">
            <a:off x="9740441" y="-954691"/>
            <a:ext cx="2537595" cy="2952460"/>
          </a:xfrm>
          <a:custGeom>
            <a:rect l="l" t="t" r="r" b="b"/>
            <a:pathLst>
              <a:path w="3806391" h="4428690">
                <a:moveTo>
                  <a:pt x="0" y="0"/>
                </a:moveTo>
                <a:lnTo>
                  <a:pt x="3806392" y="0"/>
                </a:lnTo>
                <a:lnTo>
                  <a:pt x="3806392" y="4428690"/>
                </a:lnTo>
                <a:lnTo>
                  <a:pt x="0" y="44286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Lưu đồ: Chuẩn bị 2"/>
          <p:cNvSpPr/>
          <p:nvPr/>
        </p:nvSpPr>
        <p:spPr>
          <a:xfrm>
            <a:off x="3093392" y="3824909"/>
            <a:ext cx="5841602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E28F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</a:t>
            </a:r>
            <a:r>
              <a:rPr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oàn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Chuẩn bị 9"/>
          <p:cNvSpPr/>
          <p:nvPr/>
        </p:nvSpPr>
        <p:spPr>
          <a:xfrm>
            <a:off x="980661" y="864704"/>
            <a:ext cx="10230678" cy="1620080"/>
          </a:xfrm>
          <a:prstGeom prst="flowChartPreparati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altLang="vi-VN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ng</a:t>
            </a:r>
            <a:r>
              <a:rPr alt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anh em vẫn không nghe, Chúa Giêsu dạy phải trình với ai?</a:t>
            </a:r>
            <a:endParaRPr lang="en-US" altLang="en-US" sz="3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Chuẩn bị 4"/>
          <p:cNvSpPr/>
          <p:nvPr/>
        </p:nvSpPr>
        <p:spPr>
          <a:xfrm>
            <a:off x="3202603" y="5036852"/>
            <a:ext cx="5491648" cy="846584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b</a:t>
            </a:r>
            <a:r>
              <a:rPr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endParaRPr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ưu đồ: Chuẩn bị 5"/>
          <p:cNvSpPr/>
          <p:nvPr/>
        </p:nvSpPr>
        <p:spPr>
          <a:xfrm>
            <a:off x="3202603" y="2663688"/>
            <a:ext cx="5705872" cy="978763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600" b="1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 </a:t>
            </a:r>
            <a:r>
              <a:rPr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ình</a:t>
            </a:r>
            <a:endParaRPr lang="en-US" altLang="en-US" sz="26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6E836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6E836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42A2A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2A2A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2"/>
      <p:bldP spid="5" grpId="3"/>
      <p:bldP spid="5" grpId="4"/>
      <p:bldP spid="6" grpId="5"/>
      <p:bldP spid="6" grpId="6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 2"/>
          <p:cNvGrpSpPr/>
          <p:nvPr/>
        </p:nvGrpSpPr>
        <p:grpSpPr>
          <a:xfrm>
            <a:off x="420187" y="449989"/>
            <a:ext cx="11351623" cy="6126480"/>
            <a:chExt cx="4274726" cy="2223622"/>
          </a:xfrm>
        </p:grpSpPr>
        <p:sp>
          <p:nvSpPr>
            <p:cNvPr id="8" name="Freeform 3"/>
            <p:cNvSpPr/>
            <p:nvPr/>
          </p:nvSpPr>
          <p:spPr>
            <a:xfrm>
              <a:off x="0" y="0"/>
              <a:ext cx="4274726" cy="2223622"/>
            </a:xfrm>
            <a:custGeom>
              <a:rect l="l" t="t" r="r" b="b"/>
              <a:pathLst>
                <a:path w="4274726" h="2223622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99295"/>
                  </a:lnTo>
                  <a:cubicBezTo>
                    <a:pt x="4274726" y="2205747"/>
                    <a:pt x="4272163" y="2211935"/>
                    <a:pt x="4267601" y="2216497"/>
                  </a:cubicBezTo>
                  <a:cubicBezTo>
                    <a:pt x="4263039" y="2221059"/>
                    <a:pt x="4256851" y="2223622"/>
                    <a:pt x="4250399" y="2223622"/>
                  </a:cubicBezTo>
                  <a:lnTo>
                    <a:pt x="24327" y="2223622"/>
                  </a:lnTo>
                  <a:cubicBezTo>
                    <a:pt x="10891" y="2223622"/>
                    <a:pt x="0" y="2212731"/>
                    <a:pt x="0" y="2199295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CF9DA"/>
            </a:solidFill>
          </p:spPr>
          <p:txBody>
            <a:bodyPr/>
            <a:lstStyle/>
            <a:p/>
          </p:txBody>
        </p:sp>
        <p:sp>
          <p:nvSpPr>
            <p:cNvPr id="9" name="TextBox 4"/>
            <p:cNvSpPr txBox="1"/>
            <p:nvPr/>
          </p:nvSpPr>
          <p:spPr>
            <a:xfrm>
              <a:off x="0" y="-47625"/>
              <a:ext cx="4274726" cy="227124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5"/>
                </a:lnSpc>
              </a:pPr>
              <a:endParaRPr sz="1200"/>
            </a:p>
          </p:txBody>
        </p:sp>
      </p:grpSp>
      <p:sp>
        <p:nvSpPr>
          <p:cNvPr id="11" name="Freeform 5"/>
          <p:cNvSpPr/>
          <p:nvPr/>
        </p:nvSpPr>
        <p:spPr>
          <a:xfrm>
            <a:off x="172730" y="5237124"/>
            <a:ext cx="3988055" cy="1620876"/>
          </a:xfrm>
          <a:custGeom>
            <a:rect l="l" t="t" r="r" b="b"/>
            <a:pathLst>
              <a:path w="5982082" h="2431314">
                <a:moveTo>
                  <a:pt x="0" y="0"/>
                </a:moveTo>
                <a:lnTo>
                  <a:pt x="5982082" y="0"/>
                </a:lnTo>
                <a:lnTo>
                  <a:pt x="5982082" y="2431314"/>
                </a:lnTo>
                <a:lnTo>
                  <a:pt x="0" y="24313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2" name="Freeform 6"/>
          <p:cNvSpPr/>
          <p:nvPr/>
        </p:nvSpPr>
        <p:spPr>
          <a:xfrm rot="1995718" flipV="1">
            <a:off x="6981905" y="75918"/>
            <a:ext cx="7105269" cy="3499345"/>
          </a:xfrm>
          <a:custGeom>
            <a:rect l="l" t="t" r="r" b="b"/>
            <a:pathLst>
              <a:path w="10657904" h="5249018">
                <a:moveTo>
                  <a:pt x="0" y="5249018"/>
                </a:moveTo>
                <a:lnTo>
                  <a:pt x="10657905" y="5249018"/>
                </a:lnTo>
                <a:lnTo>
                  <a:pt x="10657905" y="0"/>
                </a:lnTo>
                <a:lnTo>
                  <a:pt x="0" y="0"/>
                </a:lnTo>
                <a:lnTo>
                  <a:pt x="0" y="5249018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3" name="Freeform 7"/>
          <p:cNvSpPr/>
          <p:nvPr/>
        </p:nvSpPr>
        <p:spPr>
          <a:xfrm>
            <a:off x="9497546" y="2095454"/>
            <a:ext cx="3988055" cy="1620876"/>
          </a:xfrm>
          <a:custGeom>
            <a:rect l="l" t="t" r="r" b="b"/>
            <a:pathLst>
              <a:path w="5982082" h="2431314">
                <a:moveTo>
                  <a:pt x="0" y="0"/>
                </a:moveTo>
                <a:lnTo>
                  <a:pt x="5982082" y="0"/>
                </a:lnTo>
                <a:lnTo>
                  <a:pt x="5982082" y="2431314"/>
                </a:lnTo>
                <a:lnTo>
                  <a:pt x="0" y="24313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Lưu đồ: Chuẩn bị 2"/>
          <p:cNvSpPr/>
          <p:nvPr/>
        </p:nvSpPr>
        <p:spPr>
          <a:xfrm>
            <a:off x="3538330" y="2506063"/>
            <a:ext cx="5274930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E28F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tha thứ</a:t>
            </a:r>
            <a:endParaRPr lang="vi-VN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Chuẩn bị 9"/>
          <p:cNvSpPr/>
          <p:nvPr/>
        </p:nvSpPr>
        <p:spPr>
          <a:xfrm>
            <a:off x="980659" y="667591"/>
            <a:ext cx="10230678" cy="1620080"/>
          </a:xfrm>
          <a:prstGeom prst="flowChartPreparati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altLang="vi-VN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vi-VN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gì các môn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ệ “cầm buộc d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ới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ất”</a:t>
            </a:r>
            <a:r>
              <a:rPr lang="vi-VN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thì trên trời cũng sẽ như thế nào?</a:t>
            </a:r>
            <a:endParaRPr lang="vi-VN" altLang="en-US" sz="3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Chuẩn bị 4"/>
          <p:cNvSpPr/>
          <p:nvPr/>
        </p:nvSpPr>
        <p:spPr>
          <a:xfrm>
            <a:off x="3487325" y="4864755"/>
            <a:ext cx="5170292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Cầm buộc</a:t>
            </a:r>
            <a:endParaRPr lang="vi-VN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ưu đồ: Chuẩn bị 5"/>
          <p:cNvSpPr/>
          <p:nvPr/>
        </p:nvSpPr>
        <p:spPr>
          <a:xfrm>
            <a:off x="3538330" y="3693112"/>
            <a:ext cx="5306478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Không thay đổi</a:t>
            </a:r>
            <a:endParaRPr lang="vi-VN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DA48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DA48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2"/>
      <p:bldP spid="5" grpId="3"/>
      <p:bldP spid="5" grpId="4"/>
      <p:bldP spid="6" grpId="5"/>
      <p:bldP spid="6" grpId="6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Freeform 2"/>
          <p:cNvSpPr/>
          <p:nvPr/>
        </p:nvSpPr>
        <p:spPr>
          <a:xfrm rot="-1001389">
            <a:off x="-1723611" y="-771880"/>
            <a:ext cx="6634661" cy="3267571"/>
          </a:xfrm>
          <a:custGeom>
            <a:rect l="l" t="t" r="r" b="b"/>
            <a:pathLst>
              <a:path w="9951992" h="4901356">
                <a:moveTo>
                  <a:pt x="0" y="0"/>
                </a:moveTo>
                <a:lnTo>
                  <a:pt x="9951992" y="0"/>
                </a:lnTo>
                <a:lnTo>
                  <a:pt x="9951992" y="4901356"/>
                </a:lnTo>
                <a:lnTo>
                  <a:pt x="0" y="49013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grpSp>
        <p:nvGrpSpPr>
          <p:cNvPr id="8" name="Group 3"/>
          <p:cNvGrpSpPr/>
          <p:nvPr/>
        </p:nvGrpSpPr>
        <p:grpSpPr>
          <a:xfrm>
            <a:off x="470263" y="418011"/>
            <a:ext cx="11341967" cy="6035040"/>
            <a:chExt cx="4274726" cy="2223622"/>
          </a:xfrm>
        </p:grpSpPr>
        <p:sp>
          <p:nvSpPr>
            <p:cNvPr id="9" name="Freeform 4"/>
            <p:cNvSpPr/>
            <p:nvPr/>
          </p:nvSpPr>
          <p:spPr>
            <a:xfrm>
              <a:off x="0" y="0"/>
              <a:ext cx="4274726" cy="2223622"/>
            </a:xfrm>
            <a:custGeom>
              <a:rect l="l" t="t" r="r" b="b"/>
              <a:pathLst>
                <a:path w="4274726" h="2223622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99295"/>
                  </a:lnTo>
                  <a:cubicBezTo>
                    <a:pt x="4274726" y="2205747"/>
                    <a:pt x="4272163" y="2211935"/>
                    <a:pt x="4267601" y="2216497"/>
                  </a:cubicBezTo>
                  <a:cubicBezTo>
                    <a:pt x="4263039" y="2221059"/>
                    <a:pt x="4256851" y="2223622"/>
                    <a:pt x="4250399" y="2223622"/>
                  </a:cubicBezTo>
                  <a:lnTo>
                    <a:pt x="24327" y="2223622"/>
                  </a:lnTo>
                  <a:cubicBezTo>
                    <a:pt x="10891" y="2223622"/>
                    <a:pt x="0" y="2212731"/>
                    <a:pt x="0" y="2199295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CF9DA"/>
            </a:solidFill>
          </p:spPr>
          <p:txBody>
            <a:bodyPr/>
            <a:lstStyle/>
            <a:p/>
          </p:txBody>
        </p:sp>
        <p:sp>
          <p:nvSpPr>
            <p:cNvPr id="11" name="TextBox 5"/>
            <p:cNvSpPr txBox="1"/>
            <p:nvPr/>
          </p:nvSpPr>
          <p:spPr>
            <a:xfrm>
              <a:off x="0" y="-47625"/>
              <a:ext cx="4274726" cy="227124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5"/>
                </a:lnSpc>
              </a:pPr>
              <a:endParaRPr sz="1200"/>
            </a:p>
          </p:txBody>
        </p:sp>
      </p:grpSp>
      <p:sp>
        <p:nvSpPr>
          <p:cNvPr id="12" name="Freeform 6"/>
          <p:cNvSpPr/>
          <p:nvPr/>
        </p:nvSpPr>
        <p:spPr>
          <a:xfrm>
            <a:off x="5128903" y="-437822"/>
            <a:ext cx="3380320" cy="1299728"/>
          </a:xfrm>
          <a:custGeom>
            <a:rect l="l" t="t" r="r" b="b"/>
            <a:pathLst>
              <a:path w="5070480" h="1949592">
                <a:moveTo>
                  <a:pt x="0" y="0"/>
                </a:moveTo>
                <a:lnTo>
                  <a:pt x="5070480" y="0"/>
                </a:lnTo>
                <a:lnTo>
                  <a:pt x="5070480" y="1949592"/>
                </a:lnTo>
                <a:lnTo>
                  <a:pt x="0" y="1949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3" name="Freeform 7"/>
          <p:cNvSpPr/>
          <p:nvPr/>
        </p:nvSpPr>
        <p:spPr>
          <a:xfrm flipH="1">
            <a:off x="-551937" y="3737018"/>
            <a:ext cx="3438445" cy="2987149"/>
          </a:xfrm>
          <a:custGeom>
            <a:rect l="l" t="t" r="r" b="b"/>
            <a:pathLst>
              <a:path w="5157668" h="4480724">
                <a:moveTo>
                  <a:pt x="5157668" y="0"/>
                </a:moveTo>
                <a:lnTo>
                  <a:pt x="0" y="0"/>
                </a:lnTo>
                <a:lnTo>
                  <a:pt x="0" y="4480724"/>
                </a:lnTo>
                <a:lnTo>
                  <a:pt x="5157668" y="4480724"/>
                </a:lnTo>
                <a:lnTo>
                  <a:pt x="5157668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Lưu đồ: Chuẩn bị 2"/>
          <p:cNvSpPr/>
          <p:nvPr/>
        </p:nvSpPr>
        <p:spPr>
          <a:xfrm>
            <a:off x="3529086" y="5195130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E28F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 trên trời</a:t>
            </a:r>
            <a:endParaRPr lang="en-US" altLang="en-US" sz="26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Chuẩn bị 9"/>
          <p:cNvSpPr/>
          <p:nvPr/>
        </p:nvSpPr>
        <p:spPr>
          <a:xfrm>
            <a:off x="1025907" y="795705"/>
            <a:ext cx="10230678" cy="1620080"/>
          </a:xfrm>
          <a:prstGeom prst="flowChartPreparati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altLang="vi-VN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hai ng</a:t>
            </a:r>
            <a:r>
              <a:rPr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cùng hiệp lời cầu xin,</a:t>
            </a:r>
            <a:r>
              <a:rPr lang="vi-VN"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thì</a:t>
            </a:r>
            <a:r>
              <a:rPr lang="en-US"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 sẽ ban </a:t>
            </a:r>
            <a:r>
              <a:rPr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iều họ cầu xin?</a:t>
            </a:r>
            <a:endParaRPr lang="en-US" altLang="en-US" sz="3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Chuẩn bị 4"/>
          <p:cNvSpPr/>
          <p:nvPr/>
        </p:nvSpPr>
        <p:spPr>
          <a:xfrm>
            <a:off x="3529087" y="3977192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 Giêsu</a:t>
            </a:r>
            <a:endParaRPr lang="vi-VN" sz="26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ưu đồ: Chuẩn bị 5"/>
          <p:cNvSpPr/>
          <p:nvPr/>
        </p:nvSpPr>
        <p:spPr>
          <a:xfrm>
            <a:off x="3529087" y="2747033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thiên thần</a:t>
            </a:r>
            <a:endParaRPr lang="en-US" altLang="en-US" sz="26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4EA6C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4EA6C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2"/>
      <p:bldP spid="5" grpId="3"/>
      <p:bldP spid="5" grpId="4"/>
      <p:bldP spid="6" grpId="5"/>
      <p:bldP spid="6" grpId="6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Freeform 2"/>
          <p:cNvSpPr/>
          <p:nvPr/>
        </p:nvSpPr>
        <p:spPr>
          <a:xfrm rot="-1620062">
            <a:off x="6392932" y="4265422"/>
            <a:ext cx="7461219" cy="3674651"/>
          </a:xfrm>
          <a:custGeom>
            <a:rect l="l" t="t" r="r" b="b"/>
            <a:pathLst>
              <a:path w="11191829" h="5511976">
                <a:moveTo>
                  <a:pt x="0" y="0"/>
                </a:moveTo>
                <a:lnTo>
                  <a:pt x="11191828" y="0"/>
                </a:lnTo>
                <a:lnTo>
                  <a:pt x="11191828" y="5511976"/>
                </a:lnTo>
                <a:lnTo>
                  <a:pt x="0" y="55119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grpSp>
        <p:nvGrpSpPr>
          <p:cNvPr id="8" name="Group 3"/>
          <p:cNvGrpSpPr/>
          <p:nvPr/>
        </p:nvGrpSpPr>
        <p:grpSpPr>
          <a:xfrm>
            <a:off x="581070" y="430306"/>
            <a:ext cx="11005499" cy="6025005"/>
            <a:chExt cx="4347852" cy="2285841"/>
          </a:xfrm>
        </p:grpSpPr>
        <p:sp>
          <p:nvSpPr>
            <p:cNvPr id="9" name="Freeform 4"/>
            <p:cNvSpPr/>
            <p:nvPr/>
          </p:nvSpPr>
          <p:spPr>
            <a:xfrm>
              <a:off x="0" y="0"/>
              <a:ext cx="4347852" cy="2285841"/>
            </a:xfrm>
            <a:custGeom>
              <a:rect l="l" t="t" r="r" b="b"/>
              <a:pathLst>
                <a:path w="4347852" h="2285841">
                  <a:moveTo>
                    <a:pt x="23918" y="0"/>
                  </a:moveTo>
                  <a:lnTo>
                    <a:pt x="4323934" y="0"/>
                  </a:lnTo>
                  <a:cubicBezTo>
                    <a:pt x="4337143" y="0"/>
                    <a:pt x="4347852" y="10708"/>
                    <a:pt x="4347852" y="23918"/>
                  </a:cubicBezTo>
                  <a:lnTo>
                    <a:pt x="4347852" y="2261923"/>
                  </a:lnTo>
                  <a:cubicBezTo>
                    <a:pt x="4347852" y="2275133"/>
                    <a:pt x="4337143" y="2285841"/>
                    <a:pt x="4323934" y="2285841"/>
                  </a:cubicBezTo>
                  <a:lnTo>
                    <a:pt x="23918" y="2285841"/>
                  </a:lnTo>
                  <a:cubicBezTo>
                    <a:pt x="10708" y="2285841"/>
                    <a:pt x="0" y="2275133"/>
                    <a:pt x="0" y="2261923"/>
                  </a:cubicBezTo>
                  <a:lnTo>
                    <a:pt x="0" y="23918"/>
                  </a:lnTo>
                  <a:cubicBezTo>
                    <a:pt x="0" y="10708"/>
                    <a:pt x="10708" y="0"/>
                    <a:pt x="23918" y="0"/>
                  </a:cubicBezTo>
                  <a:close/>
                </a:path>
              </a:pathLst>
            </a:custGeom>
            <a:solidFill>
              <a:srgbClr val="C8E4B2"/>
            </a:solidFill>
          </p:spPr>
          <p:txBody>
            <a:bodyPr/>
            <a:lstStyle/>
            <a:p/>
          </p:txBody>
        </p:sp>
        <p:sp>
          <p:nvSpPr>
            <p:cNvPr id="11" name="TextBox 5"/>
            <p:cNvSpPr txBox="1"/>
            <p:nvPr/>
          </p:nvSpPr>
          <p:spPr>
            <a:xfrm>
              <a:off x="0" y="-47625"/>
              <a:ext cx="4347852" cy="233346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5"/>
                </a:lnSpc>
              </a:pPr>
              <a:endParaRPr sz="1200"/>
            </a:p>
          </p:txBody>
        </p:sp>
      </p:grpSp>
      <p:sp>
        <p:nvSpPr>
          <p:cNvPr id="12" name="Freeform 6"/>
          <p:cNvSpPr/>
          <p:nvPr/>
        </p:nvSpPr>
        <p:spPr>
          <a:xfrm>
            <a:off x="258161" y="2292123"/>
            <a:ext cx="2238983" cy="5059850"/>
          </a:xfrm>
          <a:custGeom>
            <a:rect l="l" t="t" r="r" b="b"/>
            <a:pathLst>
              <a:path w="3358475" h="7589775">
                <a:moveTo>
                  <a:pt x="0" y="0"/>
                </a:moveTo>
                <a:lnTo>
                  <a:pt x="3358475" y="0"/>
                </a:lnTo>
                <a:lnTo>
                  <a:pt x="3358475" y="7589775"/>
                </a:lnTo>
                <a:lnTo>
                  <a:pt x="0" y="75897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3" name="Freeform 7"/>
          <p:cNvSpPr/>
          <p:nvPr/>
        </p:nvSpPr>
        <p:spPr>
          <a:xfrm rot="-923995">
            <a:off x="9976398" y="5004932"/>
            <a:ext cx="1700857" cy="1978927"/>
          </a:xfrm>
          <a:custGeom>
            <a:rect l="l" t="t" r="r" b="b"/>
            <a:pathLst>
              <a:path w="2551286" h="2968390">
                <a:moveTo>
                  <a:pt x="0" y="0"/>
                </a:moveTo>
                <a:lnTo>
                  <a:pt x="2551285" y="0"/>
                </a:lnTo>
                <a:lnTo>
                  <a:pt x="2551285" y="2968390"/>
                </a:lnTo>
                <a:lnTo>
                  <a:pt x="0" y="29683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4" name="Freeform 8"/>
          <p:cNvSpPr/>
          <p:nvPr/>
        </p:nvSpPr>
        <p:spPr>
          <a:xfrm>
            <a:off x="2914003" y="170893"/>
            <a:ext cx="2300481" cy="884531"/>
          </a:xfrm>
          <a:custGeom>
            <a:rect l="l" t="t" r="r" b="b"/>
            <a:pathLst>
              <a:path w="3450722" h="1326797">
                <a:moveTo>
                  <a:pt x="0" y="0"/>
                </a:moveTo>
                <a:lnTo>
                  <a:pt x="3450722" y="0"/>
                </a:lnTo>
                <a:lnTo>
                  <a:pt x="3450722" y="1326798"/>
                </a:lnTo>
                <a:lnTo>
                  <a:pt x="0" y="132679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Lưu đồ: Chuẩn bị 2"/>
          <p:cNvSpPr/>
          <p:nvPr/>
        </p:nvSpPr>
        <p:spPr>
          <a:xfrm>
            <a:off x="3407748" y="3922496"/>
            <a:ext cx="5375305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E28F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ng</a:t>
            </a:r>
            <a:r>
              <a:rPr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endParaRPr lang="en-US" altLang="en-US" sz="28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Chuẩn bị 9"/>
          <p:cNvSpPr/>
          <p:nvPr/>
        </p:nvSpPr>
        <p:spPr>
          <a:xfrm>
            <a:off x="980661" y="864704"/>
            <a:ext cx="10230678" cy="1620080"/>
          </a:xfrm>
          <a:prstGeom prst="flowChartPreparati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altLang="vi-VN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vi-VN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 Giêsu nói Ng</a:t>
            </a:r>
            <a:r>
              <a:rPr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</a:t>
            </a:r>
            <a:r>
              <a:rPr lang="vi-VN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sẽ 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giữa những ng</a:t>
            </a:r>
            <a:r>
              <a:rPr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tụ họp nhân danh Ng</a:t>
            </a:r>
            <a:r>
              <a:rPr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khi có ít nhất bao nhiêu ng</a:t>
            </a:r>
            <a:r>
              <a:rPr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ời?</a:t>
            </a:r>
            <a:endParaRPr lang="en-US" altLang="en-US" sz="2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Chuẩn bị 4"/>
          <p:cNvSpPr/>
          <p:nvPr/>
        </p:nvSpPr>
        <p:spPr>
          <a:xfrm>
            <a:off x="3400035" y="5075030"/>
            <a:ext cx="5383018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 ng</a:t>
            </a:r>
            <a:r>
              <a:rPr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endParaRPr lang="en-US" altLang="en-US" sz="28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ưu đồ: Chuẩn bị 5"/>
          <p:cNvSpPr/>
          <p:nvPr/>
        </p:nvSpPr>
        <p:spPr>
          <a:xfrm>
            <a:off x="3400035" y="2771973"/>
            <a:ext cx="5383018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ng</a:t>
            </a:r>
            <a:r>
              <a:rPr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endParaRPr lang="en-US" altLang="en-US" sz="26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4EA6C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4EA6C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13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2"/>
      <p:bldP spid="5" grpId="3"/>
      <p:bldP spid="5" grpId="4"/>
      <p:bldP spid="6" grpId="5"/>
      <p:bldP spid="6" grpId="6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91428" y="-159658"/>
            <a:ext cx="6017305" cy="601730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005943" y="-166914"/>
            <a:ext cx="6037943" cy="6017305"/>
            <a:chOff x="4005943" y="-166914"/>
            <a:chExt cx="6037943" cy="601730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40544" y="1062880"/>
              <a:ext cx="2193327" cy="468477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backgroundMark x1="45333" y1="28000" x2="36444" y2="59111"/>
                          <a14:backgroundMark x1="48889" y1="19556" x2="49333" y2="69778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05943" y="-166914"/>
              <a:ext cx="6037943" cy="6017305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8493" y="2438399"/>
            <a:ext cx="1532308" cy="12917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Hình Bầu dục 4"/>
          <p:cNvSpPr/>
          <p:nvPr/>
        </p:nvSpPr>
        <p:spPr>
          <a:xfrm>
            <a:off x="4205514" y="1513114"/>
            <a:ext cx="3780971" cy="3780971"/>
          </a:xfrm>
          <a:prstGeom prst="ellipse">
            <a:avLst/>
          </a:prstGeom>
          <a:solidFill>
            <a:srgbClr val="FFC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Hình Bầu dục 3"/>
          <p:cNvSpPr/>
          <p:nvPr/>
        </p:nvSpPr>
        <p:spPr>
          <a:xfrm>
            <a:off x="3893457" y="3116943"/>
            <a:ext cx="624114" cy="62411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p14:dur="80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06 2.22222E-06 C -1.875E-06 -0.15209 0.0694 -0.27593 0.15495 -0.27593 C 0.2405 -0.27593 0.31016 -0.15209 0.31016 2.22222E-06 C 0.31016 0.15208 0.2405 0.27546 0.15495 0.27546 C 0.0694 0.27546 -1.875E-06 0.15208 -1.875E-06 2.22222E-06 Z" pathEditMode="relative" rAng="16200000" ptsTypes="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08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875E-06 0 L 0.15508 0" pathEditMode="relative" rAng="0" ptsTypes="AA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47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1" presetClass="entr" presetSubtype="0" fill="hold" grpId="2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Scale>
                                      <p:cBhvr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/>
      <p:bldP spid="4" grpId="1"/>
      <p:bldP spid="4" grpId="2"/>
      <p:bldP spid="4" grpId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ình chữ nhật 1"/>
          <p:cNvSpPr/>
          <p:nvPr/>
        </p:nvSpPr>
        <p:spPr>
          <a:xfrm rot="2700000">
            <a:off x="4318000" y="1651000"/>
            <a:ext cx="3556000" cy="355600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Hình chữ nhật 2"/>
          <p:cNvSpPr/>
          <p:nvPr/>
        </p:nvSpPr>
        <p:spPr>
          <a:xfrm rot="2700000">
            <a:off x="5550134" y="2883133"/>
            <a:ext cx="1091731" cy="1091734"/>
          </a:xfrm>
          <a:prstGeom prst="rect">
            <a:avLst/>
          </a:prstGeom>
          <a:solidFill>
            <a:srgbClr val="FFC00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7" name="Đường nối Thẳng 6"/>
          <p:cNvCxnSpPr/>
          <p:nvPr/>
        </p:nvCxnSpPr>
        <p:spPr>
          <a:xfrm flipV="1">
            <a:off x="4557486" y="1915886"/>
            <a:ext cx="1538514" cy="151311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Đường nối Thẳng 11"/>
          <p:cNvCxnSpPr/>
          <p:nvPr/>
        </p:nvCxnSpPr>
        <p:spPr>
          <a:xfrm rot="16200000" flipV="1">
            <a:off x="6075585" y="1915886"/>
            <a:ext cx="1538514" cy="151311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Đường nối Thẳng 12"/>
          <p:cNvCxnSpPr/>
          <p:nvPr/>
        </p:nvCxnSpPr>
        <p:spPr>
          <a:xfrm rot="16200000" flipV="1">
            <a:off x="4544786" y="3413585"/>
            <a:ext cx="1538514" cy="151311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Đường nối Thẳng 13"/>
          <p:cNvCxnSpPr/>
          <p:nvPr/>
        </p:nvCxnSpPr>
        <p:spPr>
          <a:xfrm rot="5400000">
            <a:off x="6057900" y="3413585"/>
            <a:ext cx="1538514" cy="151311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p14:dur="80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repeatCount="2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repeatCount="2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xit" presetSubtype="8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4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2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/>
      <p:bldP spid="2" grpId="1"/>
      <p:bldP spid="3" grpId="2" uiExpand="1"/>
      <p:bldP spid="3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Hộp Văn bản 3"/>
          <p:cNvSpPr txBox="1"/>
          <p:nvPr/>
        </p:nvSpPr>
        <p:spPr>
          <a:xfrm>
            <a:off x="1174631" y="2487930"/>
            <a:ext cx="10764951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Vui </a:t>
            </a:r>
            <a:r>
              <a:rPr lang="en-US" sz="6600" b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Kinh Thánh</a:t>
            </a:r>
            <a:endParaRPr lang="vi-VN" sz="6600" b="1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Hình chữ nhật 2"/>
          <p:cNvSpPr/>
          <p:nvPr/>
        </p:nvSpPr>
        <p:spPr>
          <a:xfrm rot="2700000">
            <a:off x="5977057" y="3091037"/>
            <a:ext cx="675924" cy="675926"/>
          </a:xfrm>
          <a:prstGeom prst="rect">
            <a:avLst/>
          </a:prstGeom>
          <a:solidFill>
            <a:srgbClr val="FFC00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Hộp Văn bản 4"/>
          <p:cNvSpPr txBox="1"/>
          <p:nvPr/>
        </p:nvSpPr>
        <p:spPr>
          <a:xfrm>
            <a:off x="3948793" y="3610247"/>
            <a:ext cx="6582410" cy="10420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vi-VN" sz="44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Matthêu 18, 15-20</a:t>
            </a:r>
            <a:endParaRPr lang="vi-VN" sz="4400" b="1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p14:dur="80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06 0 L -0.39284 0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4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0.39284 0 L 0.48763 0" pathEditMode="relative" rAng="0" ptsTypes="AA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2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1" uiExpand="1"/>
      <p:bldP spid="3" grpId="2"/>
      <p:bldP spid="5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4" name="Nhóm 13"/>
          <p:cNvGrpSpPr/>
          <p:nvPr/>
        </p:nvGrpSpPr>
        <p:grpSpPr>
          <a:xfrm>
            <a:off x="849951" y="1086165"/>
            <a:ext cx="10073390" cy="5036696"/>
            <a:chOff x="1059305" y="910652"/>
            <a:chExt cx="10073390" cy="5036696"/>
          </a:xfrm>
          <a:scene3d>
            <a:camera prst="perspectiveRelaxedModerately" fov="3300000">
              <a:rot lat="19800000" lon="0" rev="0"/>
            </a:camera>
            <a:lightRig rig="threePt" dir="t"/>
          </a:scene3d>
        </p:grpSpPr>
        <p:sp>
          <p:nvSpPr>
            <p:cNvPr id="15" name="Hình chữ nhật 14"/>
            <p:cNvSpPr/>
            <p:nvPr/>
          </p:nvSpPr>
          <p:spPr>
            <a:xfrm>
              <a:off x="6096000" y="910653"/>
              <a:ext cx="5036695" cy="5036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 extrusionH="254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Hình chữ nhật 15"/>
            <p:cNvSpPr/>
            <p:nvPr/>
          </p:nvSpPr>
          <p:spPr>
            <a:xfrm>
              <a:off x="1059305" y="910652"/>
              <a:ext cx="5036695" cy="5036695"/>
            </a:xfrm>
            <a:prstGeom prst="rect">
              <a:avLst/>
            </a:prstGeom>
            <a:noFill/>
            <a:ln>
              <a:noFill/>
            </a:ln>
            <a:sp3d extrusionH="254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" name="Nhóm 3"/>
          <p:cNvGrpSpPr/>
          <p:nvPr/>
        </p:nvGrpSpPr>
        <p:grpSpPr>
          <a:xfrm>
            <a:off x="1903108" y="1573971"/>
            <a:ext cx="8424472" cy="4137286"/>
            <a:chOff x="1883764" y="1360356"/>
            <a:chExt cx="8424472" cy="4137286"/>
          </a:xfrm>
          <a:solidFill>
            <a:schemeClr val="accent2">
              <a:lumMod val="40000"/>
              <a:lumOff val="60000"/>
            </a:schemeClr>
          </a:solidFill>
          <a:scene3d>
            <a:camera prst="perspectiveRelaxedModerately" fov="3300000">
              <a:rot lat="19800000" lon="0" rev="0"/>
            </a:camera>
            <a:lightRig rig="threePt" dir="t"/>
          </a:scene3d>
        </p:grpSpPr>
        <p:sp>
          <p:nvSpPr>
            <p:cNvPr id="5" name="Hình chữ nhật 4"/>
            <p:cNvSpPr/>
            <p:nvPr/>
          </p:nvSpPr>
          <p:spPr>
            <a:xfrm>
              <a:off x="1883764" y="1360357"/>
              <a:ext cx="4212236" cy="4137285"/>
            </a:xfrm>
            <a:prstGeom prst="rect">
              <a:avLst/>
            </a:prstGeom>
            <a:noFill/>
            <a:ln>
              <a:noFill/>
            </a:ln>
            <a:sp3d extrusionH="127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Hình chữ nhật 6"/>
            <p:cNvSpPr/>
            <p:nvPr/>
          </p:nvSpPr>
          <p:spPr>
            <a:xfrm>
              <a:off x="6096000" y="1360356"/>
              <a:ext cx="4212236" cy="4137285"/>
            </a:xfrm>
            <a:prstGeom prst="rect">
              <a:avLst/>
            </a:prstGeom>
            <a:grpFill/>
            <a:ln>
              <a:noFill/>
            </a:ln>
            <a:sp3d extrusionH="127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9" name="Nhóm 8"/>
          <p:cNvGrpSpPr/>
          <p:nvPr/>
        </p:nvGrpSpPr>
        <p:grpSpPr>
          <a:xfrm>
            <a:off x="1881707" y="1535869"/>
            <a:ext cx="8424472" cy="4137286"/>
            <a:chOff x="1883764" y="1360356"/>
            <a:chExt cx="8424472" cy="4137286"/>
          </a:xfrm>
          <a:solidFill>
            <a:schemeClr val="accent2">
              <a:lumMod val="20000"/>
              <a:lumOff val="80000"/>
            </a:schemeClr>
          </a:solidFill>
          <a:scene3d>
            <a:camera prst="perspectiveRelaxedModerately" fov="3300000">
              <a:rot lat="19800000" lon="0" rev="0"/>
            </a:camera>
            <a:lightRig rig="threePt" dir="t"/>
          </a:scene3d>
        </p:grpSpPr>
        <p:sp>
          <p:nvSpPr>
            <p:cNvPr id="6" name="Hình chữ nhật 5"/>
            <p:cNvSpPr/>
            <p:nvPr/>
          </p:nvSpPr>
          <p:spPr>
            <a:xfrm>
              <a:off x="1883764" y="1360357"/>
              <a:ext cx="4212236" cy="41372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Hình chữ nhật 7"/>
            <p:cNvSpPr/>
            <p:nvPr/>
          </p:nvSpPr>
          <p:spPr>
            <a:xfrm>
              <a:off x="6096000" y="1360356"/>
              <a:ext cx="4212236" cy="41372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Tin mừng theo thánh Gio an</a:t>
              </a:r>
              <a:endParaRPr kumimoji="0" lang="vi-VN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Hình chữ nhật 11"/>
          <p:cNvSpPr/>
          <p:nvPr/>
        </p:nvSpPr>
        <p:spPr>
          <a:xfrm>
            <a:off x="849951" y="1146741"/>
            <a:ext cx="5036695" cy="5036695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19800000" lon="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Nhóm 16"/>
          <p:cNvGrpSpPr/>
          <p:nvPr/>
        </p:nvGrpSpPr>
        <p:grpSpPr>
          <a:xfrm>
            <a:off x="952143" y="735139"/>
            <a:ext cx="10073390" cy="5154684"/>
            <a:chOff x="1059305" y="910652"/>
            <a:chExt cx="10073390" cy="5154684"/>
          </a:xfrm>
          <a:scene3d>
            <a:camera prst="perspectiveRelaxedModerately" fov="3300000">
              <a:rot lat="19800000" lon="0" rev="0"/>
            </a:camera>
            <a:lightRig rig="threePt" dir="t"/>
          </a:scene3d>
        </p:grpSpPr>
        <p:sp>
          <p:nvSpPr>
            <p:cNvPr id="18" name="Hình chữ nhật 17"/>
            <p:cNvSpPr/>
            <p:nvPr/>
          </p:nvSpPr>
          <p:spPr>
            <a:xfrm>
              <a:off x="6096000" y="1028641"/>
              <a:ext cx="5036695" cy="5036695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  <a:sp3d extrusionH="254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6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Kinh Thánh</a:t>
              </a:r>
              <a:endPara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NXB TÔN GIÁO</a:t>
              </a:r>
              <a:endParaRPr kumimoji="0" lang="vi-V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9" name="Hình chữ nhật 18"/>
            <p:cNvSpPr/>
            <p:nvPr/>
          </p:nvSpPr>
          <p:spPr>
            <a:xfrm>
              <a:off x="1059305" y="910652"/>
              <a:ext cx="5036695" cy="503669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3" name="Hình chữ nhật 12"/>
          <p:cNvSpPr/>
          <p:nvPr/>
        </p:nvSpPr>
        <p:spPr>
          <a:xfrm>
            <a:off x="5894718" y="827345"/>
            <a:ext cx="188241" cy="5127110"/>
          </a:xfrm>
          <a:prstGeom prst="rect">
            <a:avLst/>
          </a:prstGeom>
          <a:solidFill>
            <a:srgbClr val="593027"/>
          </a:solidFill>
          <a:scene3d>
            <a:camera prst="perspectiveRelaxedModerately" fov="3300000">
              <a:rot lat="19800000" lon="0" rev="0"/>
            </a:camera>
            <a:lightRig rig="threePt" dir="t"/>
          </a:scene3d>
          <a:sp3d extrusionH="7620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Freeform 2"/>
          <p:cNvSpPr/>
          <p:nvPr/>
        </p:nvSpPr>
        <p:spPr>
          <a:xfrm>
            <a:off x="-691388" y="-225269"/>
            <a:ext cx="14321075" cy="8055604"/>
          </a:xfrm>
          <a:custGeom>
            <a:rect l="l" t="t" r="r" b="b"/>
            <a:pathLst>
              <a:path w="21481611" h="12083406">
                <a:moveTo>
                  <a:pt x="0" y="0"/>
                </a:moveTo>
                <a:lnTo>
                  <a:pt x="21481611" y="0"/>
                </a:lnTo>
                <a:lnTo>
                  <a:pt x="21481611" y="12083406"/>
                </a:lnTo>
                <a:lnTo>
                  <a:pt x="0" y="120834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2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Freeform 3"/>
          <p:cNvSpPr/>
          <p:nvPr/>
        </p:nvSpPr>
        <p:spPr>
          <a:xfrm>
            <a:off x="1130816" y="72493"/>
            <a:ext cx="10147494" cy="6713014"/>
          </a:xfrm>
          <a:custGeom>
            <a:rect l="l" t="t" r="r" b="b"/>
            <a:pathLst>
              <a:path w="16529397" h="11735872">
                <a:moveTo>
                  <a:pt x="0" y="0"/>
                </a:moveTo>
                <a:lnTo>
                  <a:pt x="16529398" y="0"/>
                </a:lnTo>
                <a:lnTo>
                  <a:pt x="16529398" y="11735873"/>
                </a:lnTo>
                <a:lnTo>
                  <a:pt x="0" y="117358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9" name="Hộp Văn bản 18"/>
          <p:cNvSpPr txBox="1"/>
          <p:nvPr/>
        </p:nvSpPr>
        <p:spPr>
          <a:xfrm>
            <a:off x="1869140" y="1869141"/>
            <a:ext cx="4007224" cy="2827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vi-VN" sz="4000" ker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 MỪNG THEO THÁNH </a:t>
            </a:r>
            <a:r>
              <a:rPr lang="vi-VN" sz="4000" kern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MATTHÊU</a:t>
            </a:r>
            <a:endParaRPr lang="vi-VN" sz="4000" kern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kern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vi-VN" sz="4000" kern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18, 15-20</a:t>
            </a:r>
            <a:r>
              <a:rPr lang="en-US" sz="4000" kern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vi-VN" sz="4000" kern="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/>
          <p:cNvSpPr txBox="1"/>
          <p:nvPr/>
        </p:nvSpPr>
        <p:spPr>
          <a:xfrm>
            <a:off x="6770450" y="582091"/>
            <a:ext cx="3929975" cy="5692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Khi ấy, Chúa Giêsu phán cùng các môn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ệ rằng: “Nếu anh em ng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ơi lỗi phạm, hãy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i sửa dạy nó, riêng ng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ơi và nó thôi. Nếu nó nghe ng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ơi, thì ng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ơi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ã lợi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ợc ng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ời anh em. Nếu nó không nghe lời ng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ơi, hãy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em theo một hoặc hai ng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ời nữa,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ể mọi việc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ợc giải quyết nhờ lời hai hoặc ba nhân chứng.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Freeform 2"/>
          <p:cNvSpPr/>
          <p:nvPr/>
        </p:nvSpPr>
        <p:spPr>
          <a:xfrm>
            <a:off x="-691388" y="-225269"/>
            <a:ext cx="14321075" cy="8055604"/>
          </a:xfrm>
          <a:custGeom>
            <a:rect l="l" t="t" r="r" b="b"/>
            <a:pathLst>
              <a:path w="21481611" h="12083406">
                <a:moveTo>
                  <a:pt x="0" y="0"/>
                </a:moveTo>
                <a:lnTo>
                  <a:pt x="21481611" y="0"/>
                </a:lnTo>
                <a:lnTo>
                  <a:pt x="21481611" y="12083406"/>
                </a:lnTo>
                <a:lnTo>
                  <a:pt x="0" y="120834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2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Freeform 3"/>
          <p:cNvSpPr/>
          <p:nvPr/>
        </p:nvSpPr>
        <p:spPr>
          <a:xfrm>
            <a:off x="1130816" y="72493"/>
            <a:ext cx="10147494" cy="6713014"/>
          </a:xfrm>
          <a:custGeom>
            <a:rect l="l" t="t" r="r" b="b"/>
            <a:pathLst>
              <a:path w="16529397" h="11735872">
                <a:moveTo>
                  <a:pt x="0" y="0"/>
                </a:moveTo>
                <a:lnTo>
                  <a:pt x="16529398" y="0"/>
                </a:lnTo>
                <a:lnTo>
                  <a:pt x="16529398" y="11735873"/>
                </a:lnTo>
                <a:lnTo>
                  <a:pt x="0" y="117358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9" name="Hộp Văn bản 18"/>
          <p:cNvSpPr txBox="1"/>
          <p:nvPr/>
        </p:nvSpPr>
        <p:spPr>
          <a:xfrm>
            <a:off x="1466338" y="535305"/>
            <a:ext cx="4343400" cy="5692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Nếu nó không nghe họ, hãy trình với cộng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oàn. Và nếu nó c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ũ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ng không nghe cộng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oàn, ng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ơi hãy kể nó nh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ời ngoại giáo và nh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ời thu thuế.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“Thầy bảo thật các con, những gì các con cầm buộc d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ới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ất thì trên trời c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ũ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ng cầm buộc, và những gì các con tháo gỡ d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ới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ất, thì trên trời c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ũ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ng tháo gỡ.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/>
          <p:cNvSpPr txBox="1"/>
          <p:nvPr/>
        </p:nvSpPr>
        <p:spPr>
          <a:xfrm>
            <a:off x="6904990" y="1047750"/>
            <a:ext cx="3954780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“Thầy lại bảo các con, nếu hai ng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ời trong các con, ở d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ới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ất, mà hiệp lời cầu xin bất cứ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iều gì, thì Cha Thầy,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ấng ngự trên trời, sẽ ban cho họ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iều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ó. Vì ở 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âu có hai hoặc ba ng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ời tụ họp nhân danh Thầy, thì Thầy ở giữa những ng</a:t>
            </a:r>
            <a:r>
              <a:rPr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ời ấy”.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Freeform 2"/>
          <p:cNvSpPr/>
          <p:nvPr/>
        </p:nvSpPr>
        <p:spPr>
          <a:xfrm>
            <a:off x="5332600" y="3601196"/>
            <a:ext cx="7461219" cy="3674651"/>
          </a:xfrm>
          <a:custGeom>
            <a:rect l="l" t="t" r="r" b="b"/>
            <a:pathLst>
              <a:path w="11191829" h="5511976">
                <a:moveTo>
                  <a:pt x="0" y="0"/>
                </a:moveTo>
                <a:lnTo>
                  <a:pt x="11191829" y="0"/>
                </a:lnTo>
                <a:lnTo>
                  <a:pt x="11191829" y="5511975"/>
                </a:lnTo>
                <a:lnTo>
                  <a:pt x="0" y="55119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grpSp>
        <p:nvGrpSpPr>
          <p:cNvPr id="8" name="Group 3"/>
          <p:cNvGrpSpPr/>
          <p:nvPr/>
        </p:nvGrpSpPr>
        <p:grpSpPr>
          <a:xfrm>
            <a:off x="600817" y="498275"/>
            <a:ext cx="10990366" cy="5834663"/>
            <a:chExt cx="4341873" cy="2305052"/>
          </a:xfrm>
        </p:grpSpPr>
        <p:sp>
          <p:nvSpPr>
            <p:cNvPr id="9" name="Freeform 4"/>
            <p:cNvSpPr/>
            <p:nvPr/>
          </p:nvSpPr>
          <p:spPr>
            <a:xfrm>
              <a:off x="0" y="0"/>
              <a:ext cx="4341873" cy="2305052"/>
            </a:xfrm>
            <a:custGeom>
              <a:rect l="l" t="t" r="r" b="b"/>
              <a:pathLst>
                <a:path w="4341873" h="2305052">
                  <a:moveTo>
                    <a:pt x="23951" y="0"/>
                  </a:moveTo>
                  <a:lnTo>
                    <a:pt x="4317922" y="0"/>
                  </a:lnTo>
                  <a:cubicBezTo>
                    <a:pt x="4331150" y="0"/>
                    <a:pt x="4341873" y="10723"/>
                    <a:pt x="4341873" y="23951"/>
                  </a:cubicBezTo>
                  <a:lnTo>
                    <a:pt x="4341873" y="2281102"/>
                  </a:lnTo>
                  <a:cubicBezTo>
                    <a:pt x="4341873" y="2294329"/>
                    <a:pt x="4331150" y="2305052"/>
                    <a:pt x="4317922" y="2305052"/>
                  </a:cubicBezTo>
                  <a:lnTo>
                    <a:pt x="23951" y="2305052"/>
                  </a:lnTo>
                  <a:cubicBezTo>
                    <a:pt x="10723" y="2305052"/>
                    <a:pt x="0" y="2294329"/>
                    <a:pt x="0" y="2281102"/>
                  </a:cubicBezTo>
                  <a:lnTo>
                    <a:pt x="0" y="23951"/>
                  </a:lnTo>
                  <a:cubicBezTo>
                    <a:pt x="0" y="10723"/>
                    <a:pt x="10723" y="0"/>
                    <a:pt x="23951" y="0"/>
                  </a:cubicBezTo>
                  <a:close/>
                </a:path>
              </a:pathLst>
            </a:custGeom>
            <a:solidFill>
              <a:srgbClr val="FCF9DA"/>
            </a:solidFill>
          </p:spPr>
          <p:txBody>
            <a:bodyPr/>
            <a:lstStyle/>
            <a:p/>
          </p:txBody>
        </p:sp>
        <p:sp>
          <p:nvSpPr>
            <p:cNvPr id="11" name="TextBox 5"/>
            <p:cNvSpPr txBox="1"/>
            <p:nvPr/>
          </p:nvSpPr>
          <p:spPr>
            <a:xfrm>
              <a:off x="0" y="-47625"/>
              <a:ext cx="4341873" cy="235267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5"/>
                </a:lnSpc>
              </a:pPr>
              <a:endParaRPr sz="1200"/>
            </a:p>
          </p:txBody>
        </p:sp>
      </p:grpSp>
      <p:sp>
        <p:nvSpPr>
          <p:cNvPr id="12" name="Freeform 6"/>
          <p:cNvSpPr/>
          <p:nvPr/>
        </p:nvSpPr>
        <p:spPr>
          <a:xfrm>
            <a:off x="5332600" y="4975440"/>
            <a:ext cx="3978257" cy="1955621"/>
          </a:xfrm>
          <a:custGeom>
            <a:rect l="l" t="t" r="r" b="b"/>
            <a:pathLst>
              <a:path w="5967385" h="2933431">
                <a:moveTo>
                  <a:pt x="0" y="0"/>
                </a:moveTo>
                <a:lnTo>
                  <a:pt x="5967385" y="0"/>
                </a:lnTo>
                <a:lnTo>
                  <a:pt x="5967385" y="2933432"/>
                </a:lnTo>
                <a:lnTo>
                  <a:pt x="0" y="29334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3" name="Freeform 7"/>
          <p:cNvSpPr/>
          <p:nvPr/>
        </p:nvSpPr>
        <p:spPr>
          <a:xfrm>
            <a:off x="8767689" y="1975944"/>
            <a:ext cx="2996946" cy="5486400"/>
          </a:xfrm>
          <a:custGeom>
            <a:rect l="l" t="t" r="r" b="b"/>
            <a:pathLst>
              <a:path w="4495419" h="8229600">
                <a:moveTo>
                  <a:pt x="0" y="0"/>
                </a:moveTo>
                <a:lnTo>
                  <a:pt x="4495419" y="0"/>
                </a:lnTo>
                <a:lnTo>
                  <a:pt x="449541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4" name="Freeform 8"/>
          <p:cNvSpPr/>
          <p:nvPr/>
        </p:nvSpPr>
        <p:spPr>
          <a:xfrm>
            <a:off x="-595822" y="-395037"/>
            <a:ext cx="3988055" cy="1620876"/>
          </a:xfrm>
          <a:custGeom>
            <a:rect l="l" t="t" r="r" b="b"/>
            <a:pathLst>
              <a:path w="5982082" h="2431314">
                <a:moveTo>
                  <a:pt x="0" y="0"/>
                </a:moveTo>
                <a:lnTo>
                  <a:pt x="5982082" y="0"/>
                </a:lnTo>
                <a:lnTo>
                  <a:pt x="5982082" y="2431314"/>
                </a:lnTo>
                <a:lnTo>
                  <a:pt x="0" y="24313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5" name="Freeform 9"/>
          <p:cNvSpPr/>
          <p:nvPr/>
        </p:nvSpPr>
        <p:spPr>
          <a:xfrm rot="-923995">
            <a:off x="10376293" y="72279"/>
            <a:ext cx="1492628" cy="1736654"/>
          </a:xfrm>
          <a:custGeom>
            <a:rect l="l" t="t" r="r" b="b"/>
            <a:pathLst>
              <a:path w="2238942" h="2604981">
                <a:moveTo>
                  <a:pt x="0" y="0"/>
                </a:moveTo>
                <a:lnTo>
                  <a:pt x="2238942" y="0"/>
                </a:lnTo>
                <a:lnTo>
                  <a:pt x="2238942" y="2604982"/>
                </a:lnTo>
                <a:lnTo>
                  <a:pt x="0" y="26049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Lưu đồ: Chuẩn bị 2"/>
          <p:cNvSpPr/>
          <p:nvPr/>
        </p:nvSpPr>
        <p:spPr>
          <a:xfrm>
            <a:off x="3344272" y="4893178"/>
            <a:ext cx="5115338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E28F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Sửa dạy riêng</a:t>
            </a:r>
            <a:endParaRPr lang="en-US" altLang="en-US" sz="28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Chuẩn bị 9"/>
          <p:cNvSpPr/>
          <p:nvPr/>
        </p:nvSpPr>
        <p:spPr>
          <a:xfrm>
            <a:off x="980661" y="661433"/>
            <a:ext cx="10230678" cy="1620080"/>
          </a:xfrm>
          <a:prstGeom prst="flowChartPreparati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vi-VN" sz="3600" b="1">
                <a:solidFill>
                  <a:schemeClr val="tx1"/>
                </a:solidFill>
                <a:latin typeface="+mj-lt"/>
              </a:rPr>
              <a:t>Câu 1:</a:t>
            </a:r>
            <a:r>
              <a:rPr lang="en-US" altLang="vi-VN" sz="3600" b="1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một ng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anh em lỗi phạm, Chúa Giêsu dạy phải làm gì tr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 tiên?</a:t>
            </a:r>
            <a:endParaRPr lang="en-US" altLang="en-US" sz="3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Chuẩn bị 4"/>
          <p:cNvSpPr/>
          <p:nvPr/>
        </p:nvSpPr>
        <p:spPr>
          <a:xfrm>
            <a:off x="3392232" y="2521630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2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Trách mắng</a:t>
            </a:r>
            <a:endParaRPr lang="en-US" altLang="en-US" sz="26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ưu đồ: Chuẩn bị 5"/>
          <p:cNvSpPr/>
          <p:nvPr/>
        </p:nvSpPr>
        <p:spPr>
          <a:xfrm>
            <a:off x="3392233" y="3707404"/>
            <a:ext cx="511533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B. </a:t>
            </a:r>
            <a:r>
              <a:rPr lang="vi-VN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 nghe</a:t>
            </a:r>
            <a:endParaRPr lang="vi-VN" altLang="en-US" sz="28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7D945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7D945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2"/>
      <p:bldP spid="5" grpId="3"/>
      <p:bldP spid="5" grpId="4"/>
      <p:bldP spid="6" grpId="5"/>
      <p:bldP spid="6" grpId="6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Freeform 2"/>
          <p:cNvSpPr/>
          <p:nvPr/>
        </p:nvSpPr>
        <p:spPr>
          <a:xfrm rot="1485497">
            <a:off x="-1117442" y="-593355"/>
            <a:ext cx="7461219" cy="3674651"/>
          </a:xfrm>
          <a:custGeom>
            <a:rect l="l" t="t" r="r" b="b"/>
            <a:pathLst>
              <a:path w="11191829" h="5511976">
                <a:moveTo>
                  <a:pt x="0" y="0"/>
                </a:moveTo>
                <a:lnTo>
                  <a:pt x="11191828" y="0"/>
                </a:lnTo>
                <a:lnTo>
                  <a:pt x="11191828" y="5511976"/>
                </a:lnTo>
                <a:lnTo>
                  <a:pt x="0" y="55119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grpSp>
        <p:nvGrpSpPr>
          <p:cNvPr id="9" name="Group 3"/>
          <p:cNvGrpSpPr/>
          <p:nvPr/>
        </p:nvGrpSpPr>
        <p:grpSpPr>
          <a:xfrm>
            <a:off x="685800" y="602303"/>
            <a:ext cx="10820400" cy="5680183"/>
            <a:chExt cx="4274726" cy="2244023"/>
          </a:xfrm>
        </p:grpSpPr>
        <p:sp>
          <p:nvSpPr>
            <p:cNvPr id="11" name="Freeform 4"/>
            <p:cNvSpPr/>
            <p:nvPr/>
          </p:nvSpPr>
          <p:spPr>
            <a:xfrm>
              <a:off x="0" y="0"/>
              <a:ext cx="4274726" cy="2244023"/>
            </a:xfrm>
            <a:custGeom>
              <a:rect l="l" t="t" r="r" b="b"/>
              <a:pathLst>
                <a:path w="4274726" h="2244023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219696"/>
                  </a:lnTo>
                  <a:cubicBezTo>
                    <a:pt x="4274726" y="2226148"/>
                    <a:pt x="4272163" y="2232336"/>
                    <a:pt x="4267601" y="2236898"/>
                  </a:cubicBezTo>
                  <a:cubicBezTo>
                    <a:pt x="4263039" y="2241460"/>
                    <a:pt x="4256851" y="2244023"/>
                    <a:pt x="4250399" y="2244023"/>
                  </a:cubicBezTo>
                  <a:lnTo>
                    <a:pt x="24327" y="2244023"/>
                  </a:lnTo>
                  <a:cubicBezTo>
                    <a:pt x="10891" y="2244023"/>
                    <a:pt x="0" y="2233132"/>
                    <a:pt x="0" y="2219696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C8E4B2"/>
            </a:solidFill>
          </p:spPr>
          <p:txBody>
            <a:bodyPr/>
            <a:lstStyle/>
            <a:p/>
          </p:txBody>
        </p:sp>
        <p:sp>
          <p:nvSpPr>
            <p:cNvPr id="12" name="TextBox 5"/>
            <p:cNvSpPr txBox="1"/>
            <p:nvPr/>
          </p:nvSpPr>
          <p:spPr>
            <a:xfrm>
              <a:off x="0" y="-47625"/>
              <a:ext cx="4274726" cy="22916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5"/>
                </a:lnSpc>
              </a:pPr>
              <a:endParaRPr sz="1200"/>
            </a:p>
          </p:txBody>
        </p:sp>
      </p:grpSp>
      <p:sp>
        <p:nvSpPr>
          <p:cNvPr id="13" name="Freeform 6"/>
          <p:cNvSpPr/>
          <p:nvPr/>
        </p:nvSpPr>
        <p:spPr>
          <a:xfrm>
            <a:off x="97020" y="3714830"/>
            <a:ext cx="2405547" cy="3143170"/>
          </a:xfrm>
          <a:custGeom>
            <a:rect l="l" t="t" r="r" b="b"/>
            <a:pathLst>
              <a:path w="3151146" h="4117395">
                <a:moveTo>
                  <a:pt x="0" y="0"/>
                </a:moveTo>
                <a:lnTo>
                  <a:pt x="3151146" y="0"/>
                </a:lnTo>
                <a:lnTo>
                  <a:pt x="3151146" y="4117395"/>
                </a:lnTo>
                <a:lnTo>
                  <a:pt x="0" y="41173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4" name="Freeform 7"/>
          <p:cNvSpPr/>
          <p:nvPr/>
        </p:nvSpPr>
        <p:spPr>
          <a:xfrm rot="-923995">
            <a:off x="10237090" y="4014761"/>
            <a:ext cx="1246939" cy="1450799"/>
          </a:xfrm>
          <a:custGeom>
            <a:rect l="l" t="t" r="r" b="b"/>
            <a:pathLst>
              <a:path w="1870409" h="2176198">
                <a:moveTo>
                  <a:pt x="0" y="0"/>
                </a:moveTo>
                <a:lnTo>
                  <a:pt x="1870409" y="0"/>
                </a:lnTo>
                <a:lnTo>
                  <a:pt x="1870409" y="2176198"/>
                </a:lnTo>
                <a:lnTo>
                  <a:pt x="0" y="21761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Lưu đồ: Chuẩn bị 2"/>
          <p:cNvSpPr/>
          <p:nvPr/>
        </p:nvSpPr>
        <p:spPr>
          <a:xfrm>
            <a:off x="2934641" y="4860713"/>
            <a:ext cx="6228813" cy="1043877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E28F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phần th</a:t>
            </a:r>
            <a:r>
              <a:rPr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ởng</a:t>
            </a:r>
            <a:endParaRPr lang="en-US" altLang="en-US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Chuẩn bị 9"/>
          <p:cNvSpPr/>
          <p:nvPr/>
        </p:nvSpPr>
        <p:spPr>
          <a:xfrm>
            <a:off x="980661" y="864704"/>
            <a:ext cx="10230678" cy="1620080"/>
          </a:xfrm>
          <a:prstGeom prst="flowChartPreparati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ng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anh em nghe lời sửa dạy, chúng ta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ã </a:t>
            </a:r>
            <a:r>
              <a:rPr lang="vi-VN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</a:t>
            </a:r>
            <a:r>
              <a:rPr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iều gì?</a:t>
            </a:r>
            <a:endParaRPr lang="en-US" altLang="en-US" sz="3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Chuẩn bị 4"/>
          <p:cNvSpPr/>
          <p:nvPr/>
        </p:nvSpPr>
        <p:spPr>
          <a:xfrm>
            <a:off x="2978826" y="3760906"/>
            <a:ext cx="6165174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Có thêm bạn</a:t>
            </a:r>
            <a:endParaRPr lang="vi-VN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Lưu đồ: Chuẩn bị 6"/>
          <p:cNvSpPr/>
          <p:nvPr/>
        </p:nvSpPr>
        <p:spPr>
          <a:xfrm>
            <a:off x="2978826" y="2619262"/>
            <a:ext cx="6184629" cy="1007166"/>
          </a:xfrm>
          <a:prstGeom prst="flowChartPreparation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vi-VN" sz="2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Người anh em</a:t>
            </a:r>
            <a:endParaRPr lang="vi-VN" altLang="vi-VN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241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DA48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DA48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12D32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2"/>
      <p:bldP spid="5" grpId="3"/>
      <p:bldP spid="5" grpId="4"/>
      <p:bldP spid="7" grpId="5"/>
      <p:bldP spid="7" grpId="6"/>
    </p:bldLst>
  </p:timing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Widescreen</PresentationFormat>
  <Paragraphs>42</Paragraphs>
  <Slides>15</Slides>
  <Notes>1</Notes>
  <TotalTime>0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baseType="lpstr" size="21">
      <vt:lpstr>Arial</vt:lpstr>
      <vt:lpstr>Calibri Light</vt:lpstr>
      <vt:lpstr>Calibri</vt:lpstr>
      <vt:lpstr>Times New Roman</vt:lpstr>
      <vt:lpstr>DT Phudu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Administrator</dc:creator>
  <cp:lastModifiedBy>nguyet vu</cp:lastModifiedBy>
  <cp:revision>10</cp:revision>
  <dcterms:created xsi:type="dcterms:W3CDTF">2026-05-09T00:30:00Z</dcterms:created>
  <dcterms:modified xsi:type="dcterms:W3CDTF">2026-09-05T01:03:34Z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ICV">
    <vt:lpwstr>59049375DA7D4285A784725C0153A00C_12</vt:lpwstr>
  </property>
  <property fmtid="{D5CDD505-2E9C-101B-9397-08002B2CF9AE}" pid="3" name="KSOProductBuildVer">
    <vt:lpwstr>1033-12.1.0.28032</vt:lpwstr>
  </property>
</Properties>
</file>