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6" r:id="rId19"/>
    <p:sldId id="275"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B3991B-65ED-4349-AC1B-963458F09889}" type="datetimeFigureOut">
              <a:rPr lang="en-US" smtClean="0"/>
              <a:t>08/09/2026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2023CF-A7B8-4496-B83C-CC8C453FBBA5}" type="slidenum">
              <a:rPr lang="en-US" smtClean="0"/>
              <a:t>‹#›</a:t>
            </a:fld>
            <a:endParaRPr lang="en-US"/>
          </a:p>
        </p:txBody>
      </p:sp>
    </p:spTree>
    <p:extLst>
      <p:ext uri="{BB962C8B-B14F-4D97-AF65-F5344CB8AC3E}">
        <p14:creationId xmlns:p14="http://schemas.microsoft.com/office/powerpoint/2010/main" val="4030422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0095E1-18B2-44B0-911C-ED756B8DB9C9}"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0869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81DE92-8F62-4404-BA75-E776EF9BE760}" type="datetimeFigureOut">
              <a:rPr lang="en-US" smtClean="0"/>
              <a:t>08/09/2026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1339841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1DE92-8F62-4404-BA75-E776EF9BE760}" type="datetimeFigureOut">
              <a:rPr lang="en-US" smtClean="0"/>
              <a:t>08/09/2026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1043781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1DE92-8F62-4404-BA75-E776EF9BE760}" type="datetimeFigureOut">
              <a:rPr lang="en-US" smtClean="0"/>
              <a:t>08/09/2026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2643583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1DE92-8F62-4404-BA75-E776EF9BE760}" type="datetimeFigureOut">
              <a:rPr lang="en-US" smtClean="0"/>
              <a:t>08/09/2026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4026549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281DE92-8F62-4404-BA75-E776EF9BE760}" type="datetimeFigureOut">
              <a:rPr lang="en-US" smtClean="0"/>
              <a:t>08/09/2026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1863133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81DE92-8F62-4404-BA75-E776EF9BE760}" type="datetimeFigureOut">
              <a:rPr lang="en-US" smtClean="0"/>
              <a:t>08/09/2026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854042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81DE92-8F62-4404-BA75-E776EF9BE760}" type="datetimeFigureOut">
              <a:rPr lang="en-US" smtClean="0"/>
              <a:t>08/09/2026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217607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81DE92-8F62-4404-BA75-E776EF9BE760}" type="datetimeFigureOut">
              <a:rPr lang="en-US" smtClean="0"/>
              <a:t>08/09/2026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863392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81DE92-8F62-4404-BA75-E776EF9BE760}" type="datetimeFigureOut">
              <a:rPr lang="en-US" smtClean="0"/>
              <a:t>08/09/2026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821544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1DE92-8F62-4404-BA75-E776EF9BE760}" type="datetimeFigureOut">
              <a:rPr lang="en-US" smtClean="0"/>
              <a:t>08/09/2026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351525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81DE92-8F62-4404-BA75-E776EF9BE760}" type="datetimeFigureOut">
              <a:rPr lang="en-US" smtClean="0"/>
              <a:t>08/09/2026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0940C-D57D-4FA8-ACD2-B02B9AEE69EA}" type="slidenum">
              <a:rPr lang="en-US" smtClean="0"/>
              <a:t>‹#›</a:t>
            </a:fld>
            <a:endParaRPr lang="en-US"/>
          </a:p>
        </p:txBody>
      </p:sp>
    </p:spTree>
    <p:extLst>
      <p:ext uri="{BB962C8B-B14F-4D97-AF65-F5344CB8AC3E}">
        <p14:creationId xmlns:p14="http://schemas.microsoft.com/office/powerpoint/2010/main" val="4075514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81DE92-8F62-4404-BA75-E776EF9BE760}" type="datetimeFigureOut">
              <a:rPr lang="en-US" smtClean="0"/>
              <a:t>08/09/2026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0940C-D57D-4FA8-ACD2-B02B9AEE69EA}" type="slidenum">
              <a:rPr lang="en-US" smtClean="0"/>
              <a:t>‹#›</a:t>
            </a:fld>
            <a:endParaRPr lang="en-US"/>
          </a:p>
        </p:txBody>
      </p:sp>
    </p:spTree>
    <p:extLst>
      <p:ext uri="{BB962C8B-B14F-4D97-AF65-F5344CB8AC3E}">
        <p14:creationId xmlns:p14="http://schemas.microsoft.com/office/powerpoint/2010/main" val="254589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clipboard/media/image6.svg"/></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clipboard/media/image6.svg"/></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clipboard/media/image6.svg"/></Relationships>
</file>

<file path=ppt/slides/_rels/slide9.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19.xml"/><Relationship Id="rId3" Type="http://schemas.openxmlformats.org/officeDocument/2006/relationships/image" Target="../media/image6.jpg"/><Relationship Id="rId7" Type="http://schemas.openxmlformats.org/officeDocument/2006/relationships/slide" Target="slide12.xml"/><Relationship Id="rId12" Type="http://schemas.openxmlformats.org/officeDocument/2006/relationships/slide" Target="slide17.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11.xml"/><Relationship Id="rId11" Type="http://schemas.openxmlformats.org/officeDocument/2006/relationships/slide" Target="slide16.xml"/><Relationship Id="rId5" Type="http://schemas.openxmlformats.org/officeDocument/2006/relationships/slide" Target="slide10.xml"/><Relationship Id="rId10" Type="http://schemas.openxmlformats.org/officeDocument/2006/relationships/slide" Target="slide15.xml"/><Relationship Id="rId4" Type="http://schemas.openxmlformats.org/officeDocument/2006/relationships/image" Target="../../clipboard/media/image3.svg"/><Relationship Id="rId9" Type="http://schemas.openxmlformats.org/officeDocument/2006/relationships/slide" Target="slide14.xml"/><Relationship Id="rId14" Type="http://schemas.openxmlformats.org/officeDocument/2006/relationships/slide" Target="slide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a:stretch>
            <a:fillRect/>
          </a:stretch>
        </p:blipFill>
        <p:spPr>
          <a:xfrm>
            <a:off x="-304800" y="-177800"/>
            <a:ext cx="12572153" cy="7071783"/>
          </a:xfrm>
          <a:prstGeom prst="rect">
            <a:avLst/>
          </a:prstGeom>
        </p:spPr>
      </p:pic>
      <p:sp>
        <p:nvSpPr>
          <p:cNvPr id="6" name="Hộp Văn bản 3"/>
          <p:cNvSpPr txBox="1"/>
          <p:nvPr/>
        </p:nvSpPr>
        <p:spPr>
          <a:xfrm>
            <a:off x="-1422400" y="1143000"/>
            <a:ext cx="13614400" cy="1625177"/>
          </a:xfrm>
          <a:prstGeom prst="rect">
            <a:avLst/>
          </a:prstGeom>
          <a:noFill/>
        </p:spPr>
        <p:txBody>
          <a:bodyPr wrap="square" rtlCol="0">
            <a:noAutofit/>
          </a:bodyPr>
          <a:lstStyle/>
          <a:p>
            <a:pPr algn="ctr">
              <a:lnSpc>
                <a:spcPct val="100000"/>
              </a:lnSpc>
            </a:pPr>
            <a:r>
              <a:rPr lang="en-US" sz="8800" b="1" dirty="0" smtClean="0">
                <a:solidFill>
                  <a:srgbClr val="FF0000"/>
                </a:solidFill>
                <a:latin typeface="Times New Roman" panose="02020603050405020304" pitchFamily="18" charset="0"/>
                <a:cs typeface="Times New Roman" panose="02020603050405020304" pitchFamily="18" charset="0"/>
              </a:rPr>
              <a:t>CHÚA </a:t>
            </a:r>
            <a:r>
              <a:rPr lang="en-US" sz="8800" b="1" dirty="0">
                <a:solidFill>
                  <a:srgbClr val="FF0000"/>
                </a:solidFill>
                <a:latin typeface="Times New Roman" panose="02020603050405020304" pitchFamily="18" charset="0"/>
                <a:cs typeface="Times New Roman" panose="02020603050405020304" pitchFamily="18" charset="0"/>
              </a:rPr>
              <a:t>NHẬT </a:t>
            </a:r>
            <a:r>
              <a:rPr lang="vi-VN" sz="8800" b="1" dirty="0" smtClean="0">
                <a:solidFill>
                  <a:srgbClr val="FF0000"/>
                </a:solidFill>
                <a:latin typeface="Times New Roman" panose="02020603050405020304" pitchFamily="18" charset="0"/>
                <a:cs typeface="Times New Roman" panose="02020603050405020304" pitchFamily="18" charset="0"/>
              </a:rPr>
              <a:t>XXIV</a:t>
            </a:r>
            <a:r>
              <a:rPr lang="en-US" sz="8800" b="1" dirty="0" smtClean="0">
                <a:solidFill>
                  <a:srgbClr val="FF0000"/>
                </a:solidFill>
                <a:latin typeface="Times New Roman" panose="02020603050405020304" pitchFamily="18" charset="0"/>
                <a:cs typeface="Times New Roman" panose="02020603050405020304" pitchFamily="18" charset="0"/>
              </a:rPr>
              <a:t> </a:t>
            </a:r>
            <a:endParaRPr lang="en-US" sz="8800" b="1" dirty="0">
              <a:solidFill>
                <a:srgbClr val="FF0000"/>
              </a:solidFill>
              <a:latin typeface="Times New Roman" panose="02020603050405020304" pitchFamily="18" charset="0"/>
              <a:cs typeface="Times New Roman" panose="02020603050405020304" pitchFamily="18" charset="0"/>
            </a:endParaRPr>
          </a:p>
          <a:p>
            <a:pPr algn="ctr">
              <a:lnSpc>
                <a:spcPct val="100000"/>
              </a:lnSpc>
            </a:pPr>
            <a:r>
              <a:rPr lang="vi-VN" altLang="en-US" sz="8800" b="1" dirty="0">
                <a:solidFill>
                  <a:srgbClr val="FF0000"/>
                </a:solidFill>
                <a:latin typeface="Times New Roman" panose="02020603050405020304" pitchFamily="18" charset="0"/>
                <a:cs typeface="Times New Roman" panose="02020603050405020304" pitchFamily="18" charset="0"/>
              </a:rPr>
              <a:t>THƯỜNG NIÊN</a:t>
            </a:r>
            <a:endParaRPr lang="en-US" sz="8800" b="1" dirty="0">
              <a:solidFill>
                <a:srgbClr val="FF0000"/>
              </a:solidFill>
              <a:latin typeface="Times New Roman" panose="02020603050405020304" pitchFamily="18" charset="0"/>
              <a:cs typeface="Times New Roman" panose="02020603050405020304" pitchFamily="18" charset="0"/>
            </a:endParaRPr>
          </a:p>
          <a:p>
            <a:pPr algn="ctr">
              <a:lnSpc>
                <a:spcPct val="100000"/>
              </a:lnSpc>
            </a:pPr>
            <a:r>
              <a:rPr lang="en-US" sz="8800" b="1" dirty="0">
                <a:solidFill>
                  <a:srgbClr val="FF0000"/>
                </a:solidFill>
                <a:latin typeface="Times New Roman" panose="02020603050405020304" pitchFamily="18" charset="0"/>
                <a:cs typeface="Times New Roman" panose="02020603050405020304" pitchFamily="18" charset="0"/>
              </a:rPr>
              <a:t>NĂM </a:t>
            </a:r>
            <a:r>
              <a:rPr lang="vi-VN" sz="8800" b="1" dirty="0" smtClean="0">
                <a:solidFill>
                  <a:srgbClr val="FF0000"/>
                </a:solidFill>
                <a:latin typeface="Times New Roman" panose="02020603050405020304" pitchFamily="18" charset="0"/>
                <a:cs typeface="Times New Roman" panose="02020603050405020304" pitchFamily="18" charset="0"/>
              </a:rPr>
              <a:t>A</a:t>
            </a:r>
            <a:endParaRPr lang="en-US" sz="8800" b="1" dirty="0">
              <a:solidFill>
                <a:srgbClr val="FF0000"/>
              </a:solidFill>
              <a:latin typeface="Times New Roman" panose="02020603050405020304" pitchFamily="18" charset="0"/>
              <a:cs typeface="Times New Roman" panose="02020603050405020304" pitchFamily="18" charset="0"/>
            </a:endParaRPr>
          </a:p>
          <a:p>
            <a:pPr algn="ctr"/>
            <a:endParaRPr lang="en-US" sz="8800" b="1" dirty="0">
              <a:solidFill>
                <a:srgbClr val="FF0000"/>
              </a:solidFill>
              <a:latin typeface="Times New Roman" panose="02020603050405020304" pitchFamily="18" charset="0"/>
              <a:cs typeface="Times New Roman" panose="02020603050405020304" pitchFamily="18" charset="0"/>
            </a:endParaRPr>
          </a:p>
        </p:txBody>
      </p:sp>
      <p:sp>
        <p:nvSpPr>
          <p:cNvPr id="7" name="Hộp Văn bản 3"/>
          <p:cNvSpPr txBox="1"/>
          <p:nvPr/>
        </p:nvSpPr>
        <p:spPr>
          <a:xfrm>
            <a:off x="101600" y="2159000"/>
            <a:ext cx="9253220" cy="1898084"/>
          </a:xfrm>
          <a:prstGeom prst="rect">
            <a:avLst/>
          </a:prstGeom>
          <a:noFill/>
        </p:spPr>
        <p:txBody>
          <a:bodyPr wrap="square" rtlCol="0">
            <a:spAutoFit/>
          </a:bodyPr>
          <a:lstStyle/>
          <a:p>
            <a:pPr algn="ctr"/>
            <a:endParaRPr lang="en-US" sz="5865">
              <a:solidFill>
                <a:srgbClr val="FF0000"/>
              </a:solidFill>
              <a:latin typeface="DT Phudu Black" charset="0"/>
              <a:cs typeface="DT Phudu Black" charset="0"/>
            </a:endParaRPr>
          </a:p>
          <a:p>
            <a:pPr algn="ctr"/>
            <a:endParaRPr lang="en-US" sz="5865">
              <a:solidFill>
                <a:srgbClr val="FF0000"/>
              </a:solidFill>
              <a:latin typeface="DT Phudu Black" charset="0"/>
              <a:cs typeface="DT Phudu Black" charset="0"/>
            </a:endParaRPr>
          </a:p>
        </p:txBody>
      </p:sp>
    </p:spTree>
    <p:extLst>
      <p:ext uri="{BB962C8B-B14F-4D97-AF65-F5344CB8AC3E}">
        <p14:creationId xmlns:p14="http://schemas.microsoft.com/office/powerpoint/2010/main" val="1201670210"/>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dirty="0" smtClean="0">
                <a:solidFill>
                  <a:srgbClr val="002060"/>
                </a:solidFill>
                <a:latin typeface="+mj-lt"/>
              </a:rPr>
              <a:t>Câu 1: </a:t>
            </a:r>
            <a:endParaRPr lang="en-US" sz="3600" b="1" u="sng" dirty="0">
              <a:solidFill>
                <a:srgbClr val="002060"/>
              </a:solidFill>
              <a:latin typeface="+mj-lt"/>
            </a:endParaRPr>
          </a:p>
        </p:txBody>
      </p:sp>
      <p:sp>
        <p:nvSpPr>
          <p:cNvPr id="9" name="TextBox 8"/>
          <p:cNvSpPr txBox="1"/>
          <p:nvPr/>
        </p:nvSpPr>
        <p:spPr>
          <a:xfrm>
            <a:off x="1865747" y="2367171"/>
            <a:ext cx="8417955" cy="2123658"/>
          </a:xfrm>
          <a:prstGeom prst="rect">
            <a:avLst/>
          </a:prstGeom>
          <a:noFill/>
        </p:spPr>
        <p:txBody>
          <a:bodyPr wrap="square" rtlCol="0">
            <a:spAutoFit/>
          </a:bodyPr>
          <a:lstStyle/>
          <a:p>
            <a:pPr algn="ctr"/>
            <a:r>
              <a:rPr lang="en-US" sz="6600" b="1" dirty="0" smtClean="0">
                <a:solidFill>
                  <a:srgbClr val="FF0000"/>
                </a:solidFill>
                <a:latin typeface="Times New Roman" panose="02020603050405020304" pitchFamily="18" charset="0"/>
                <a:cs typeface="Times New Roman" panose="02020603050405020304" pitchFamily="18" charset="0"/>
              </a:rPr>
              <a:t>Ai đến hỏi Chúa Giêsu về việc tha thứ?</a:t>
            </a:r>
            <a:endParaRPr lang="en-US" sz="6600" b="1" dirty="0">
              <a:solidFill>
                <a:srgbClr val="FF0000"/>
              </a:solidFill>
              <a:latin typeface="Times New Roman" panose="02020603050405020304" pitchFamily="18" charset="0"/>
              <a:cs typeface="Times New Roman" panose="02020603050405020304" pitchFamily="18" charset="0"/>
            </a:endParaRPr>
          </a:p>
        </p:txBody>
      </p:sp>
      <p:sp>
        <p:nvSpPr>
          <p:cNvPr id="10" name="Left Arrow 9">
            <a:hlinkClick r:id="rId2" action="ppaction://hlinksldjump"/>
          </p:cNvPr>
          <p:cNvSpPr/>
          <p:nvPr/>
        </p:nvSpPr>
        <p:spPr>
          <a:xfrm>
            <a:off x="8375405" y="4730346"/>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rgbClr val="00B050"/>
              </a:solidFill>
            </a:endParaRPr>
          </a:p>
        </p:txBody>
      </p:sp>
    </p:spTree>
    <p:extLst>
      <p:ext uri="{BB962C8B-B14F-4D97-AF65-F5344CB8AC3E}">
        <p14:creationId xmlns:p14="http://schemas.microsoft.com/office/powerpoint/2010/main" val="2390467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5"/>
          <p:cNvGrpSpPr/>
          <p:nvPr/>
        </p:nvGrpSpPr>
        <p:grpSpPr>
          <a:xfrm>
            <a:off x="1097280" y="490824"/>
            <a:ext cx="2601749" cy="1119678"/>
            <a:chOff x="0" y="-66675"/>
            <a:chExt cx="405823" cy="149918"/>
          </a:xfrm>
        </p:grpSpPr>
        <p:sp>
          <p:nvSpPr>
            <p:cNvPr id="8"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9"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10" name="TextBox 9"/>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2: </a:t>
            </a:r>
            <a:endParaRPr lang="en-US" sz="3600" b="1" u="sng">
              <a:solidFill>
                <a:srgbClr val="002060"/>
              </a:solidFill>
              <a:latin typeface="+mj-lt"/>
            </a:endParaRPr>
          </a:p>
        </p:txBody>
      </p:sp>
      <p:sp>
        <p:nvSpPr>
          <p:cNvPr id="11" name="TextBox 10"/>
          <p:cNvSpPr txBox="1"/>
          <p:nvPr/>
        </p:nvSpPr>
        <p:spPr>
          <a:xfrm>
            <a:off x="2030217" y="2521131"/>
            <a:ext cx="8407006" cy="2123658"/>
          </a:xfrm>
          <a:prstGeom prst="rect">
            <a:avLst/>
          </a:prstGeom>
          <a:noFill/>
        </p:spPr>
        <p:txBody>
          <a:bodyPr wrap="square" rtlCol="0">
            <a:spAutoFit/>
          </a:bodyPr>
          <a:lstStyle/>
          <a:p>
            <a:pPr algn="ctr"/>
            <a:r>
              <a:rPr lang="en-US" sz="6600" b="1" smtClean="0">
                <a:solidFill>
                  <a:srgbClr val="FF0000"/>
                </a:solidFill>
                <a:latin typeface="Times New Roman" panose="02020603050405020304" pitchFamily="18" charset="0"/>
                <a:cs typeface="Times New Roman" panose="02020603050405020304" pitchFamily="18" charset="0"/>
              </a:rPr>
              <a:t>Phêrô hỏi phải tha thứ đến mấy lần?</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12" name="Left Arrow 11">
            <a:hlinkClick r:id="rId2" action="ppaction://hlinksldjump"/>
          </p:cNvPr>
          <p:cNvSpPr/>
          <p:nvPr/>
        </p:nvSpPr>
        <p:spPr>
          <a:xfrm>
            <a:off x="8375405" y="4730346"/>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0878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3: </a:t>
            </a:r>
            <a:endParaRPr lang="en-US" sz="3600" b="1" u="sng">
              <a:solidFill>
                <a:srgbClr val="002060"/>
              </a:solidFill>
              <a:latin typeface="+mj-lt"/>
            </a:endParaRPr>
          </a:p>
        </p:txBody>
      </p:sp>
      <p:sp>
        <p:nvSpPr>
          <p:cNvPr id="9" name="TextBox 8"/>
          <p:cNvSpPr txBox="1"/>
          <p:nvPr/>
        </p:nvSpPr>
        <p:spPr>
          <a:xfrm>
            <a:off x="1904937" y="2367171"/>
            <a:ext cx="8378766" cy="2123658"/>
          </a:xfrm>
          <a:prstGeom prst="rect">
            <a:avLst/>
          </a:prstGeom>
          <a:noFill/>
        </p:spPr>
        <p:txBody>
          <a:bodyPr wrap="square" rtlCol="0">
            <a:spAutoFit/>
          </a:bodyPr>
          <a:lstStyle/>
          <a:p>
            <a:pPr algn="ctr"/>
            <a:r>
              <a:rPr lang="en-US" sz="6600" b="1" smtClean="0">
                <a:solidFill>
                  <a:srgbClr val="FF0000"/>
                </a:solidFill>
                <a:latin typeface="Times New Roman" panose="02020603050405020304" pitchFamily="18" charset="0"/>
                <a:cs typeface="Times New Roman" panose="02020603050405020304" pitchFamily="18" charset="0"/>
              </a:rPr>
              <a:t>Chúa Giêsu dạy phải tha thứ bao nhiêu lần?</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11" name="Left Arrow 10">
            <a:hlinkClick r:id="rId2" action="ppaction://hlinksldjump"/>
          </p:cNvPr>
          <p:cNvSpPr/>
          <p:nvPr/>
        </p:nvSpPr>
        <p:spPr>
          <a:xfrm>
            <a:off x="8426319" y="4879086"/>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87265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4: </a:t>
            </a:r>
            <a:endParaRPr lang="en-US" sz="3600" b="1" u="sng">
              <a:solidFill>
                <a:srgbClr val="002060"/>
              </a:solidFill>
              <a:latin typeface="+mj-lt"/>
            </a:endParaRPr>
          </a:p>
        </p:txBody>
      </p:sp>
      <p:sp>
        <p:nvSpPr>
          <p:cNvPr id="9" name="TextBox 8"/>
          <p:cNvSpPr txBox="1"/>
          <p:nvPr/>
        </p:nvSpPr>
        <p:spPr>
          <a:xfrm>
            <a:off x="1184366" y="2296302"/>
            <a:ext cx="9823268" cy="3139321"/>
          </a:xfrm>
          <a:prstGeom prst="rect">
            <a:avLst/>
          </a:prstGeom>
          <a:noFill/>
        </p:spPr>
        <p:txBody>
          <a:bodyPr wrap="square" rtlCol="0">
            <a:spAutoFit/>
          </a:bodyPr>
          <a:lstStyle/>
          <a:p>
            <a:pPr algn="ctr"/>
            <a:r>
              <a:rPr lang="vi-VN" sz="6600" b="1" dirty="0" smtClean="0">
                <a:solidFill>
                  <a:srgbClr val="FF0000"/>
                </a:solidFill>
                <a:latin typeface="+mj-lt"/>
              </a:rPr>
              <a:t>Chúa Giêsu kể người đầy tớ mắc nợ vua bao </a:t>
            </a:r>
            <a:r>
              <a:rPr lang="vi-VN" sz="6600" b="1" dirty="0" smtClean="0">
                <a:solidFill>
                  <a:srgbClr val="FF0000"/>
                </a:solidFill>
                <a:latin typeface="+mj-lt"/>
              </a:rPr>
              <a:t>nhiêu nén </a:t>
            </a:r>
            <a:r>
              <a:rPr lang="vi-VN" sz="6600" b="1" dirty="0" smtClean="0">
                <a:solidFill>
                  <a:srgbClr val="FF0000"/>
                </a:solidFill>
                <a:latin typeface="+mj-lt"/>
              </a:rPr>
              <a:t>bạc?</a:t>
            </a:r>
            <a:endParaRPr lang="en-US" sz="6600" b="1" dirty="0">
              <a:solidFill>
                <a:srgbClr val="FF0000"/>
              </a:solidFill>
              <a:latin typeface="+mj-lt"/>
              <a:cs typeface="Times New Roman" panose="02020603050405020304" pitchFamily="18" charset="0"/>
            </a:endParaRPr>
          </a:p>
        </p:txBody>
      </p:sp>
      <p:sp>
        <p:nvSpPr>
          <p:cNvPr id="11" name="Left Arrow 10">
            <a:hlinkClick r:id="rId2" action="ppaction://hlinksldjump"/>
          </p:cNvPr>
          <p:cNvSpPr/>
          <p:nvPr/>
        </p:nvSpPr>
        <p:spPr>
          <a:xfrm>
            <a:off x="8375405" y="5035514"/>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053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5: </a:t>
            </a:r>
            <a:endParaRPr lang="en-US" sz="3600" b="1" u="sng">
              <a:solidFill>
                <a:srgbClr val="002060"/>
              </a:solidFill>
              <a:latin typeface="+mj-lt"/>
            </a:endParaRPr>
          </a:p>
        </p:txBody>
      </p:sp>
      <p:sp>
        <p:nvSpPr>
          <p:cNvPr id="9" name="TextBox 8"/>
          <p:cNvSpPr txBox="1"/>
          <p:nvPr/>
        </p:nvSpPr>
        <p:spPr>
          <a:xfrm>
            <a:off x="1293223" y="2547256"/>
            <a:ext cx="9875520" cy="2123658"/>
          </a:xfrm>
          <a:prstGeom prst="rect">
            <a:avLst/>
          </a:prstGeom>
          <a:noFill/>
        </p:spPr>
        <p:txBody>
          <a:bodyPr wrap="square" rtlCol="0">
            <a:spAutoFit/>
          </a:bodyPr>
          <a:lstStyle/>
          <a:p>
            <a:pPr algn="ctr"/>
            <a:r>
              <a:rPr lang="vi-VN" sz="6600" b="1" smtClean="0">
                <a:solidFill>
                  <a:srgbClr val="FF0000"/>
                </a:solidFill>
                <a:latin typeface="+mj-lt"/>
              </a:rPr>
              <a:t>Người đầy tớ đó đã làm gì trước mặt vua để van lơn?</a:t>
            </a:r>
            <a:endParaRPr lang="en-US" sz="6600" b="1">
              <a:solidFill>
                <a:srgbClr val="FF0000"/>
              </a:solidFill>
              <a:latin typeface="+mj-lt"/>
              <a:cs typeface="Times New Roman" panose="02020603050405020304" pitchFamily="18" charset="0"/>
            </a:endParaRPr>
          </a:p>
        </p:txBody>
      </p:sp>
      <p:sp>
        <p:nvSpPr>
          <p:cNvPr id="11" name="Left Arrow 10">
            <a:hlinkClick r:id="rId2" action="ppaction://hlinksldjump"/>
          </p:cNvPr>
          <p:cNvSpPr/>
          <p:nvPr/>
        </p:nvSpPr>
        <p:spPr>
          <a:xfrm>
            <a:off x="8323942" y="4820389"/>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0558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6: </a:t>
            </a:r>
            <a:endParaRPr lang="en-US" sz="3600" b="1" u="sng">
              <a:solidFill>
                <a:srgbClr val="002060"/>
              </a:solidFill>
              <a:latin typeface="+mj-lt"/>
            </a:endParaRPr>
          </a:p>
        </p:txBody>
      </p:sp>
      <p:sp>
        <p:nvSpPr>
          <p:cNvPr id="9" name="TextBox 8"/>
          <p:cNvSpPr txBox="1"/>
          <p:nvPr/>
        </p:nvSpPr>
        <p:spPr>
          <a:xfrm>
            <a:off x="2111828" y="2155101"/>
            <a:ext cx="7968343" cy="3139321"/>
          </a:xfrm>
          <a:prstGeom prst="rect">
            <a:avLst/>
          </a:prstGeom>
          <a:noFill/>
        </p:spPr>
        <p:txBody>
          <a:bodyPr wrap="square" rtlCol="0">
            <a:spAutoFit/>
          </a:bodyPr>
          <a:lstStyle/>
          <a:p>
            <a:pPr algn="ctr"/>
            <a:r>
              <a:rPr lang="vi-VN" sz="6600" b="1" dirty="0" smtClean="0">
                <a:solidFill>
                  <a:srgbClr val="FF0000"/>
                </a:solidFill>
                <a:latin typeface="+mj-lt"/>
              </a:rPr>
              <a:t>Vua đã làm gì với người đầy tớ khi </a:t>
            </a:r>
            <a:r>
              <a:rPr lang="vi-VN" sz="6600" b="1" dirty="0" smtClean="0">
                <a:solidFill>
                  <a:srgbClr val="FF0000"/>
                </a:solidFill>
                <a:latin typeface="+mj-lt"/>
              </a:rPr>
              <a:t>anh van </a:t>
            </a:r>
            <a:r>
              <a:rPr lang="vi-VN" sz="6600" b="1" dirty="0" smtClean="0">
                <a:solidFill>
                  <a:srgbClr val="FF0000"/>
                </a:solidFill>
                <a:latin typeface="+mj-lt"/>
              </a:rPr>
              <a:t>xin?</a:t>
            </a:r>
            <a:endParaRPr lang="en-US" sz="6600" b="1" dirty="0">
              <a:solidFill>
                <a:srgbClr val="FF0000"/>
              </a:solidFill>
              <a:latin typeface="+mj-lt"/>
              <a:cs typeface="Times New Roman" panose="02020603050405020304" pitchFamily="18" charset="0"/>
            </a:endParaRPr>
          </a:p>
        </p:txBody>
      </p:sp>
      <p:sp>
        <p:nvSpPr>
          <p:cNvPr id="11" name="Left Arrow 10">
            <a:hlinkClick r:id="rId2" action="ppaction://hlinksldjump"/>
          </p:cNvPr>
          <p:cNvSpPr/>
          <p:nvPr/>
        </p:nvSpPr>
        <p:spPr>
          <a:xfrm>
            <a:off x="8375405" y="4730346"/>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1479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7: </a:t>
            </a:r>
            <a:endParaRPr lang="en-US" sz="3600" b="1" u="sng">
              <a:solidFill>
                <a:srgbClr val="002060"/>
              </a:solidFill>
              <a:latin typeface="+mj-lt"/>
            </a:endParaRPr>
          </a:p>
        </p:txBody>
      </p:sp>
      <p:sp>
        <p:nvSpPr>
          <p:cNvPr id="9" name="TextBox 8"/>
          <p:cNvSpPr txBox="1"/>
          <p:nvPr/>
        </p:nvSpPr>
        <p:spPr>
          <a:xfrm>
            <a:off x="1115193" y="2367171"/>
            <a:ext cx="9961614" cy="2123658"/>
          </a:xfrm>
          <a:prstGeom prst="rect">
            <a:avLst/>
          </a:prstGeom>
          <a:noFill/>
        </p:spPr>
        <p:txBody>
          <a:bodyPr wrap="square" rtlCol="0">
            <a:spAutoFit/>
          </a:bodyPr>
          <a:lstStyle/>
          <a:p>
            <a:pPr algn="ctr"/>
            <a:r>
              <a:rPr lang="vi-VN" sz="6600" b="1" smtClean="0">
                <a:solidFill>
                  <a:srgbClr val="FF0000"/>
                </a:solidFill>
                <a:latin typeface="Times New Roman" panose="02020603050405020304" pitchFamily="18" charset="0"/>
                <a:cs typeface="Times New Roman" panose="02020603050405020304" pitchFamily="18" charset="0"/>
              </a:rPr>
              <a:t>Người đầy tớ có người bạn mắc nợ anh ta bao nhiêu</a:t>
            </a:r>
            <a:r>
              <a:rPr lang="en-US" sz="6600" b="1" smtClean="0">
                <a:solidFill>
                  <a:srgbClr val="FF0000"/>
                </a:solidFill>
                <a:latin typeface="Times New Roman" panose="02020603050405020304" pitchFamily="18" charset="0"/>
                <a:cs typeface="Times New Roman" panose="02020603050405020304" pitchFamily="18" charset="0"/>
              </a:rPr>
              <a:t>?</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11" name="Left Arrow 10">
            <a:hlinkClick r:id="rId2" action="ppaction://hlinksldjump"/>
          </p:cNvPr>
          <p:cNvSpPr/>
          <p:nvPr/>
        </p:nvSpPr>
        <p:spPr>
          <a:xfrm>
            <a:off x="8492971" y="4949955"/>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9956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8: </a:t>
            </a:r>
            <a:endParaRPr lang="en-US" sz="3600" b="1" u="sng">
              <a:solidFill>
                <a:srgbClr val="002060"/>
              </a:solidFill>
              <a:latin typeface="+mj-lt"/>
            </a:endParaRPr>
          </a:p>
        </p:txBody>
      </p:sp>
      <p:sp>
        <p:nvSpPr>
          <p:cNvPr id="9" name="TextBox 8"/>
          <p:cNvSpPr txBox="1"/>
          <p:nvPr/>
        </p:nvSpPr>
        <p:spPr>
          <a:xfrm>
            <a:off x="1606381" y="2155101"/>
            <a:ext cx="9018846" cy="3139321"/>
          </a:xfrm>
          <a:prstGeom prst="rect">
            <a:avLst/>
          </a:prstGeom>
          <a:noFill/>
        </p:spPr>
        <p:txBody>
          <a:bodyPr wrap="square" rtlCol="0">
            <a:spAutoFit/>
          </a:bodyPr>
          <a:lstStyle/>
          <a:p>
            <a:pPr algn="ctr"/>
            <a:r>
              <a:rPr lang="vi-VN" sz="6600" b="1" smtClean="0">
                <a:solidFill>
                  <a:srgbClr val="FF0000"/>
                </a:solidFill>
                <a:latin typeface="Times New Roman" panose="02020603050405020304" pitchFamily="18" charset="0"/>
                <a:cs typeface="Times New Roman" panose="02020603050405020304" pitchFamily="18" charset="0"/>
              </a:rPr>
              <a:t>Người đầy tớ tống bạn mình vào ngục cho đến khi nào</a:t>
            </a:r>
            <a:r>
              <a:rPr lang="en-US" sz="6600" b="1" smtClean="0">
                <a:solidFill>
                  <a:srgbClr val="FF0000"/>
                </a:solidFill>
                <a:latin typeface="Times New Roman" panose="02020603050405020304" pitchFamily="18" charset="0"/>
                <a:cs typeface="Times New Roman" panose="02020603050405020304" pitchFamily="18" charset="0"/>
              </a:rPr>
              <a:t>?</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11" name="Left Arrow 10">
            <a:hlinkClick r:id="rId2" action="ppaction://hlinksldjump"/>
          </p:cNvPr>
          <p:cNvSpPr/>
          <p:nvPr/>
        </p:nvSpPr>
        <p:spPr>
          <a:xfrm>
            <a:off x="8492971" y="4996879"/>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00045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8: </a:t>
            </a:r>
            <a:endParaRPr lang="en-US" sz="3600" b="1" u="sng">
              <a:solidFill>
                <a:srgbClr val="002060"/>
              </a:solidFill>
              <a:latin typeface="+mj-lt"/>
            </a:endParaRPr>
          </a:p>
        </p:txBody>
      </p:sp>
      <p:sp>
        <p:nvSpPr>
          <p:cNvPr id="9" name="TextBox 8"/>
          <p:cNvSpPr txBox="1"/>
          <p:nvPr/>
        </p:nvSpPr>
        <p:spPr>
          <a:xfrm>
            <a:off x="1606381" y="2155101"/>
            <a:ext cx="9018846" cy="3139321"/>
          </a:xfrm>
          <a:prstGeom prst="rect">
            <a:avLst/>
          </a:prstGeom>
          <a:noFill/>
        </p:spPr>
        <p:txBody>
          <a:bodyPr wrap="square" rtlCol="0">
            <a:spAutoFit/>
          </a:bodyPr>
          <a:lstStyle/>
          <a:p>
            <a:pPr algn="ctr"/>
            <a:r>
              <a:rPr lang="vi-VN" sz="6600" b="1" smtClean="0">
                <a:solidFill>
                  <a:srgbClr val="FF0000"/>
                </a:solidFill>
                <a:latin typeface="Times New Roman" panose="02020603050405020304" pitchFamily="18" charset="0"/>
                <a:cs typeface="Times New Roman" panose="02020603050405020304" pitchFamily="18" charset="0"/>
              </a:rPr>
              <a:t>Người đầy tớ tống bạn mình vào ngục cho đến khi nào</a:t>
            </a:r>
            <a:r>
              <a:rPr lang="en-US" sz="6600" b="1" smtClean="0">
                <a:solidFill>
                  <a:srgbClr val="FF0000"/>
                </a:solidFill>
                <a:latin typeface="Times New Roman" panose="02020603050405020304" pitchFamily="18" charset="0"/>
                <a:cs typeface="Times New Roman" panose="02020603050405020304" pitchFamily="18" charset="0"/>
              </a:rPr>
              <a:t>?</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11" name="Left Arrow 10">
            <a:hlinkClick r:id="rId2" action="ppaction://hlinksldjump"/>
          </p:cNvPr>
          <p:cNvSpPr/>
          <p:nvPr/>
        </p:nvSpPr>
        <p:spPr>
          <a:xfrm>
            <a:off x="8492971" y="5048319"/>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74736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606381" y="964171"/>
            <a:ext cx="1554480" cy="646331"/>
          </a:xfrm>
          <a:prstGeom prst="rect">
            <a:avLst/>
          </a:prstGeom>
          <a:noFill/>
        </p:spPr>
        <p:txBody>
          <a:bodyPr wrap="square" rtlCol="0">
            <a:spAutoFit/>
          </a:bodyPr>
          <a:lstStyle/>
          <a:p>
            <a:r>
              <a:rPr lang="vi-VN" sz="3600" b="1" u="sng" smtClean="0">
                <a:solidFill>
                  <a:srgbClr val="002060"/>
                </a:solidFill>
                <a:latin typeface="+mj-lt"/>
              </a:rPr>
              <a:t>Câu 9: </a:t>
            </a:r>
            <a:endParaRPr lang="en-US" sz="3600" b="1" u="sng">
              <a:solidFill>
                <a:srgbClr val="002060"/>
              </a:solidFill>
              <a:latin typeface="+mj-lt"/>
            </a:endParaRPr>
          </a:p>
        </p:txBody>
      </p:sp>
      <p:sp>
        <p:nvSpPr>
          <p:cNvPr id="9" name="TextBox 8"/>
          <p:cNvSpPr txBox="1"/>
          <p:nvPr/>
        </p:nvSpPr>
        <p:spPr>
          <a:xfrm>
            <a:off x="875211" y="2155101"/>
            <a:ext cx="10208687" cy="3139321"/>
          </a:xfrm>
          <a:prstGeom prst="rect">
            <a:avLst/>
          </a:prstGeom>
          <a:noFill/>
        </p:spPr>
        <p:txBody>
          <a:bodyPr wrap="square" rtlCol="0">
            <a:spAutoFit/>
          </a:bodyPr>
          <a:lstStyle/>
          <a:p>
            <a:pPr algn="ctr"/>
            <a:r>
              <a:rPr lang="vi-VN" sz="6600" b="1" smtClean="0">
                <a:solidFill>
                  <a:srgbClr val="FF0000"/>
                </a:solidFill>
                <a:latin typeface="Times New Roman" panose="02020603050405020304" pitchFamily="18" charset="0"/>
                <a:cs typeface="Times New Roman" panose="02020603050405020304" pitchFamily="18" charset="0"/>
              </a:rPr>
              <a:t>Ông chủ trách người </a:t>
            </a:r>
          </a:p>
          <a:p>
            <a:pPr algn="ctr"/>
            <a:r>
              <a:rPr lang="vi-VN" sz="6600" b="1" smtClean="0">
                <a:solidFill>
                  <a:srgbClr val="FF0000"/>
                </a:solidFill>
                <a:latin typeface="Times New Roman" panose="02020603050405020304" pitchFamily="18" charset="0"/>
                <a:cs typeface="Times New Roman" panose="02020603050405020304" pitchFamily="18" charset="0"/>
              </a:rPr>
              <a:t>đầy tớ không như thế nào với bạn mình?</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11" name="Left Arrow 10">
            <a:hlinkClick r:id="rId2" action="ppaction://hlinksldjump"/>
          </p:cNvPr>
          <p:cNvSpPr/>
          <p:nvPr/>
        </p:nvSpPr>
        <p:spPr>
          <a:xfrm>
            <a:off x="9239858" y="5132143"/>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0268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ình Bầu dục 4"/>
          <p:cNvSpPr/>
          <p:nvPr/>
        </p:nvSpPr>
        <p:spPr>
          <a:xfrm>
            <a:off x="4205514" y="1513114"/>
            <a:ext cx="3780971" cy="3780971"/>
          </a:xfrm>
          <a:prstGeom prst="ellipse">
            <a:avLst/>
          </a:prstGeom>
          <a:solidFill>
            <a:srgbClr val="FFC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Hình Bầu dục 3"/>
          <p:cNvSpPr/>
          <p:nvPr/>
        </p:nvSpPr>
        <p:spPr>
          <a:xfrm>
            <a:off x="3893457" y="3116943"/>
            <a:ext cx="624114" cy="62411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36143811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grpId="0" nodeType="withEffect">
                                  <p:stCondLst>
                                    <p:cond delay="0"/>
                                  </p:stCondLst>
                                  <p:childTnLst>
                                    <p:animMotion origin="layout" path="M -1.875E-6 2.22222E-6 C -1.875E-6 -0.15209 0.0694 -0.27593 0.15495 -0.27593 C 0.2405 -0.27593 0.31016 -0.15209 0.31016 2.22222E-6 C 0.31016 0.15208 0.2405 0.27546 0.15495 0.27546 C 0.0694 0.27546 -1.875E-6 0.15208 -1.875E-6 2.22222E-6 Z " pathEditMode="relative" rAng="16200000" ptsTypes="AAAAA">
                                      <p:cBhvr>
                                        <p:cTn id="6" dur="2000" fill="hold"/>
                                        <p:tgtEl>
                                          <p:spTgt spid="4"/>
                                        </p:tgtEl>
                                        <p:attrNameLst>
                                          <p:attrName>ppt_x</p:attrName>
                                          <p:attrName>ppt_y</p:attrName>
                                        </p:attrNameLst>
                                      </p:cBhvr>
                                      <p:rCtr x="15508" y="-23"/>
                                    </p:animMotion>
                                  </p:childTnLst>
                                </p:cTn>
                              </p:par>
                              <p:par>
                                <p:cTn id="7" presetID="42" presetClass="path" presetSubtype="0" accel="50000" decel="50000" fill="hold" grpId="1" nodeType="withEffect">
                                  <p:stCondLst>
                                    <p:cond delay="2000"/>
                                  </p:stCondLst>
                                  <p:childTnLst>
                                    <p:animMotion origin="layout" path="M -1.875E-6 0 L 0.15508 0 " pathEditMode="relative" rAng="0" ptsTypes="AA">
                                      <p:cBhvr>
                                        <p:cTn id="8" dur="750" fill="hold"/>
                                        <p:tgtEl>
                                          <p:spTgt spid="4"/>
                                        </p:tgtEl>
                                        <p:attrNameLst>
                                          <p:attrName>ppt_x</p:attrName>
                                          <p:attrName>ppt_y</p:attrName>
                                        </p:attrNameLst>
                                      </p:cBhvr>
                                      <p:rCtr x="7747" y="0"/>
                                    </p:animMotion>
                                  </p:childTnLst>
                                </p:cTn>
                              </p:par>
                              <p:par>
                                <p:cTn id="9" presetID="31" presetClass="entr" presetSubtype="0" fill="hold" grpId="2" nodeType="withEffect">
                                  <p:stCondLst>
                                    <p:cond delay="2750"/>
                                  </p:stCondLst>
                                  <p:childTnLst>
                                    <p:set>
                                      <p:cBhvr>
                                        <p:cTn id="10" dur="1" fill="hold">
                                          <p:stCondLst>
                                            <p:cond delay="0"/>
                                          </p:stCondLst>
                                        </p:cTn>
                                        <p:tgtEl>
                                          <p:spTgt spid="4"/>
                                        </p:tgtEl>
                                        <p:attrNameLst>
                                          <p:attrName>style.visibility</p:attrName>
                                        </p:attrNameLst>
                                      </p:cBhvr>
                                      <p:to>
                                        <p:strVal val="visible"/>
                                      </p:to>
                                    </p:set>
                                    <p:anim calcmode="lin" valueType="num">
                                      <p:cBhvr>
                                        <p:cTn id="11" dur="750" fill="hold"/>
                                        <p:tgtEl>
                                          <p:spTgt spid="4"/>
                                        </p:tgtEl>
                                        <p:attrNameLst>
                                          <p:attrName>ppt_w</p:attrName>
                                        </p:attrNameLst>
                                      </p:cBhvr>
                                      <p:tavLst>
                                        <p:tav tm="0">
                                          <p:val>
                                            <p:fltVal val="0"/>
                                          </p:val>
                                        </p:tav>
                                        <p:tav tm="100000">
                                          <p:val>
                                            <p:strVal val="#ppt_w"/>
                                          </p:val>
                                        </p:tav>
                                      </p:tavLst>
                                    </p:anim>
                                    <p:anim calcmode="lin" valueType="num">
                                      <p:cBhvr>
                                        <p:cTn id="12" dur="750" fill="hold"/>
                                        <p:tgtEl>
                                          <p:spTgt spid="4"/>
                                        </p:tgtEl>
                                        <p:attrNameLst>
                                          <p:attrName>ppt_h</p:attrName>
                                        </p:attrNameLst>
                                      </p:cBhvr>
                                      <p:tavLst>
                                        <p:tav tm="0">
                                          <p:val>
                                            <p:fltVal val="0"/>
                                          </p:val>
                                        </p:tav>
                                        <p:tav tm="100000">
                                          <p:val>
                                            <p:strVal val="#ppt_h"/>
                                          </p:val>
                                        </p:tav>
                                      </p:tavLst>
                                    </p:anim>
                                    <p:anim calcmode="lin" valueType="num">
                                      <p:cBhvr>
                                        <p:cTn id="13" dur="750" fill="hold"/>
                                        <p:tgtEl>
                                          <p:spTgt spid="4"/>
                                        </p:tgtEl>
                                        <p:attrNameLst>
                                          <p:attrName>style.rotation</p:attrName>
                                        </p:attrNameLst>
                                      </p:cBhvr>
                                      <p:tavLst>
                                        <p:tav tm="0">
                                          <p:val>
                                            <p:fltVal val="90"/>
                                          </p:val>
                                        </p:tav>
                                        <p:tav tm="100000">
                                          <p:val>
                                            <p:fltVal val="0"/>
                                          </p:val>
                                        </p:tav>
                                      </p:tavLst>
                                    </p:anim>
                                    <p:animEffect transition="in" filter="fade">
                                      <p:cBhvr>
                                        <p:cTn id="14" dur="750"/>
                                        <p:tgtEl>
                                          <p:spTgt spid="4"/>
                                        </p:tgtEl>
                                      </p:cBhvr>
                                    </p:animEffect>
                                  </p:childTnLst>
                                </p:cTn>
                              </p:par>
                              <p:par>
                                <p:cTn id="15" presetID="6" presetClass="emph" presetSubtype="0" fill="hold" grpId="3" nodeType="withEffect">
                                  <p:stCondLst>
                                    <p:cond delay="3500"/>
                                  </p:stCondLst>
                                  <p:childTnLst>
                                    <p:animScale>
                                      <p:cBhvr>
                                        <p:cTn id="16" dur="750" fill="hold"/>
                                        <p:tgtEl>
                                          <p:spTgt spid="4"/>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097280" y="490824"/>
            <a:ext cx="2601749" cy="1119678"/>
            <a:chOff x="0" y="-66675"/>
            <a:chExt cx="405823" cy="149918"/>
          </a:xfrm>
        </p:grpSpPr>
        <p:sp>
          <p:nvSpPr>
            <p:cNvPr id="6" name="Freeform 6"/>
            <p:cNvSpPr/>
            <p:nvPr/>
          </p:nvSpPr>
          <p:spPr>
            <a:xfrm>
              <a:off x="0" y="0"/>
              <a:ext cx="405823" cy="83243"/>
            </a:xfrm>
            <a:custGeom>
              <a:avLst/>
              <a:gdLst/>
              <a:ahLst/>
              <a:cxnLst/>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509704" y="964171"/>
            <a:ext cx="1776899" cy="646331"/>
          </a:xfrm>
          <a:prstGeom prst="rect">
            <a:avLst/>
          </a:prstGeom>
          <a:noFill/>
        </p:spPr>
        <p:txBody>
          <a:bodyPr wrap="square" rtlCol="0">
            <a:spAutoFit/>
          </a:bodyPr>
          <a:lstStyle/>
          <a:p>
            <a:r>
              <a:rPr lang="vi-VN" sz="3600" b="1" u="sng" smtClean="0">
                <a:solidFill>
                  <a:srgbClr val="002060"/>
                </a:solidFill>
                <a:latin typeface="+mj-lt"/>
              </a:rPr>
              <a:t>Câu 10: </a:t>
            </a:r>
            <a:endParaRPr lang="en-US" sz="3600" b="1" u="sng">
              <a:solidFill>
                <a:srgbClr val="002060"/>
              </a:solidFill>
              <a:latin typeface="+mj-lt"/>
            </a:endParaRPr>
          </a:p>
        </p:txBody>
      </p:sp>
      <p:sp>
        <p:nvSpPr>
          <p:cNvPr id="9" name="TextBox 8"/>
          <p:cNvSpPr txBox="1"/>
          <p:nvPr/>
        </p:nvSpPr>
        <p:spPr>
          <a:xfrm>
            <a:off x="1509704" y="2155101"/>
            <a:ext cx="9431733" cy="3139321"/>
          </a:xfrm>
          <a:prstGeom prst="rect">
            <a:avLst/>
          </a:prstGeom>
          <a:noFill/>
        </p:spPr>
        <p:txBody>
          <a:bodyPr wrap="square" rtlCol="0">
            <a:spAutoFit/>
          </a:bodyPr>
          <a:lstStyle/>
          <a:p>
            <a:pPr algn="ctr"/>
            <a:r>
              <a:rPr lang="vi-VN" sz="6600" b="1" smtClean="0">
                <a:solidFill>
                  <a:srgbClr val="FF0000"/>
                </a:solidFill>
                <a:latin typeface="Times New Roman" panose="02020603050405020304" pitchFamily="18" charset="0"/>
                <a:cs typeface="Times New Roman" panose="02020603050405020304" pitchFamily="18" charset="0"/>
              </a:rPr>
              <a:t>Chúa Giêsu dạy chúng ta phải hết lòng làm gì cho anh em mình?</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11" name="Left Arrow 10">
            <a:hlinkClick r:id="rId2" action="ppaction://hlinksldjump"/>
          </p:cNvPr>
          <p:cNvSpPr/>
          <p:nvPr/>
        </p:nvSpPr>
        <p:spPr>
          <a:xfrm>
            <a:off x="9100239" y="5243936"/>
            <a:ext cx="1582057" cy="595085"/>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811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1"/>
          <p:cNvSpPr/>
          <p:nvPr/>
        </p:nvSpPr>
        <p:spPr>
          <a:xfrm rot="2700000">
            <a:off x="4318000" y="1651000"/>
            <a:ext cx="3556000" cy="3556000"/>
          </a:xfrm>
          <a:prstGeom prst="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Hình chữ nhật 2"/>
          <p:cNvSpPr/>
          <p:nvPr/>
        </p:nvSpPr>
        <p:spPr>
          <a:xfrm rot="2700000">
            <a:off x="5550134" y="2883133"/>
            <a:ext cx="1091731" cy="1091734"/>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7" name="Đường nối Thẳng 6"/>
          <p:cNvCxnSpPr/>
          <p:nvPr/>
        </p:nvCxnSpPr>
        <p:spPr>
          <a:xfrm flipV="1">
            <a:off x="4557486"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Đường nối Thẳng 11"/>
          <p:cNvCxnSpPr/>
          <p:nvPr/>
        </p:nvCxnSpPr>
        <p:spPr>
          <a:xfrm rot="16200000" flipV="1">
            <a:off x="6075585"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Đường nối Thẳng 12"/>
          <p:cNvCxnSpPr/>
          <p:nvPr/>
        </p:nvCxnSpPr>
        <p:spPr>
          <a:xfrm rot="16200000" flipV="1">
            <a:off x="4544786" y="3413585"/>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Đường nối Thẳng 13"/>
          <p:cNvCxnSpPr/>
          <p:nvPr/>
        </p:nvCxnSpPr>
        <p:spPr>
          <a:xfrm rot="5400000">
            <a:off x="6057900" y="3413585"/>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5198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2"/>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3"/>
                                        </p:tgtEl>
                                        <p:attrNameLst>
                                          <p:attrName>r</p:attrName>
                                        </p:attrNameLst>
                                      </p:cBhvr>
                                    </p:animRot>
                                  </p:childTnLst>
                                </p:cTn>
                              </p:par>
                              <p:par>
                                <p:cTn id="9" presetID="22" presetClass="entr" presetSubtype="4" fill="hold" nodeType="with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1" fill="hold" nodeType="withEffect">
                                  <p:stCondLst>
                                    <p:cond delay="250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par>
                                <p:cTn id="15" presetID="22" presetClass="entr" presetSubtype="1" fill="hold" nodeType="withEffect">
                                  <p:stCondLst>
                                    <p:cond delay="300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par>
                                <p:cTn id="18" presetID="22" presetClass="entr" presetSubtype="4" fill="hold" nodeType="withEffect">
                                  <p:stCondLst>
                                    <p:cond delay="350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10" presetClass="entr" presetSubtype="0" repeatCount="20000" fill="hold" grpId="1"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50"/>
                                        <p:tgtEl>
                                          <p:spTgt spid="2"/>
                                        </p:tgtEl>
                                      </p:cBhvr>
                                    </p:animEffect>
                                  </p:childTnLst>
                                </p:cTn>
                              </p:par>
                              <p:par>
                                <p:cTn id="24" presetID="10" presetClass="entr" presetSubtype="0" repeatCount="20000" fill="hold" grpId="1"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250"/>
                                        <p:tgtEl>
                                          <p:spTgt spid="3"/>
                                        </p:tgtEl>
                                      </p:cBhvr>
                                    </p:animEffect>
                                  </p:childTnLst>
                                </p:cTn>
                              </p:par>
                              <p:par>
                                <p:cTn id="27" presetID="22" presetClass="exit" presetSubtype="8" fill="hold" nodeType="withEffect">
                                  <p:stCondLst>
                                    <p:cond delay="3750"/>
                                  </p:stCondLst>
                                  <p:childTnLst>
                                    <p:animEffect transition="out" filter="wipe(left)">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22" presetClass="exit" presetSubtype="4" fill="hold" nodeType="withEffect">
                                  <p:stCondLst>
                                    <p:cond delay="4250"/>
                                  </p:stCondLst>
                                  <p:childTnLst>
                                    <p:animEffect transition="out" filter="wipe(down)">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22" presetClass="exit" presetSubtype="4" fill="hold" nodeType="withEffect">
                                  <p:stCondLst>
                                    <p:cond delay="4750"/>
                                  </p:stCondLst>
                                  <p:childTnLst>
                                    <p:animEffect transition="out" filter="wipe(down)">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22" presetClass="exit" presetSubtype="2" fill="hold" nodeType="withEffect">
                                  <p:stCondLst>
                                    <p:cond delay="5250"/>
                                  </p:stCondLst>
                                  <p:childTnLst>
                                    <p:animEffect transition="out" filter="wipe(right)">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1174631" y="2487930"/>
            <a:ext cx="10764951" cy="1106805"/>
          </a:xfrm>
          <a:prstGeom prst="rect">
            <a:avLst/>
          </a:prstGeom>
          <a:noFill/>
        </p:spPr>
        <p:txBody>
          <a:bodyPr wrap="square" rtlCol="0">
            <a:spAutoFit/>
          </a:bodyPr>
          <a:lstStyle/>
          <a:p>
            <a:r>
              <a:rPr lang="en-US" sz="6600" b="1">
                <a:solidFill>
                  <a:srgbClr val="FFC000"/>
                </a:solidFill>
                <a:latin typeface="Times New Roman" panose="02020603050405020304" pitchFamily="18" charset="0"/>
                <a:cs typeface="Times New Roman" panose="02020603050405020304" pitchFamily="18" charset="0"/>
              </a:rPr>
              <a:t>     Vui </a:t>
            </a:r>
            <a:r>
              <a:rPr lang="en-US" sz="6600" b="1" smtClean="0">
                <a:solidFill>
                  <a:srgbClr val="FFC000"/>
                </a:solidFill>
                <a:latin typeface="Times New Roman" panose="02020603050405020304" pitchFamily="18" charset="0"/>
                <a:cs typeface="Times New Roman" panose="02020603050405020304" pitchFamily="18" charset="0"/>
              </a:rPr>
              <a:t>học Kinh Thánh</a:t>
            </a:r>
            <a:endParaRPr lang="vi-VN" sz="6600" b="1">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977057" y="3091037"/>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3948793" y="3610247"/>
            <a:ext cx="6582410" cy="1042035"/>
          </a:xfrm>
          <a:prstGeom prst="rect">
            <a:avLst/>
          </a:prstGeom>
          <a:noFill/>
        </p:spPr>
        <p:txBody>
          <a:bodyPr wrap="square" rtlCol="0">
            <a:noAutofit/>
          </a:bodyPr>
          <a:lstStyle/>
          <a:p>
            <a:r>
              <a:rPr lang="vi-VN" sz="4400" b="1" smtClean="0">
                <a:solidFill>
                  <a:srgbClr val="00B050"/>
                </a:solidFill>
                <a:latin typeface="Times New Roman" panose="02020603050405020304" pitchFamily="18" charset="0"/>
                <a:cs typeface="Times New Roman" panose="02020603050405020304" pitchFamily="18" charset="0"/>
              </a:rPr>
              <a:t>Matthêu 18, 21-35</a:t>
            </a:r>
          </a:p>
        </p:txBody>
      </p:sp>
    </p:spTree>
    <p:extLst>
      <p:ext uri="{BB962C8B-B14F-4D97-AF65-F5344CB8AC3E}">
        <p14:creationId xmlns:p14="http://schemas.microsoft.com/office/powerpoint/2010/main" val="212126519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3.125E-6 0 L -0.39284 0 "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ldLvl="0" animBg="1"/>
      <p:bldP spid="3" grpId="1" bldLvl="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Nhóm 13"/>
          <p:cNvGrpSpPr/>
          <p:nvPr/>
        </p:nvGrpSpPr>
        <p:grpSpPr>
          <a:xfrm>
            <a:off x="849951" y="1086165"/>
            <a:ext cx="10073390" cy="5036696"/>
            <a:chOff x="1059305" y="910652"/>
            <a:chExt cx="10073390" cy="5036696"/>
          </a:xfrm>
          <a:scene3d>
            <a:camera prst="perspectiveRelaxedModerately" fov="3300000">
              <a:rot lat="19800000" lon="0" rev="0"/>
            </a:camera>
            <a:lightRig rig="threePt" dir="t"/>
          </a:scene3d>
        </p:grpSpPr>
        <p:sp>
          <p:nvSpPr>
            <p:cNvPr id="15" name="Hình chữ nhật 14"/>
            <p:cNvSpPr/>
            <p:nvPr/>
          </p:nvSpPr>
          <p:spPr>
            <a:xfrm>
              <a:off x="6096000" y="910653"/>
              <a:ext cx="5036695" cy="5036695"/>
            </a:xfrm>
            <a:prstGeom prst="rect">
              <a:avLst/>
            </a:prstGeom>
            <a:solidFill>
              <a:schemeClr val="bg1"/>
            </a:solid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Hình chữ nhật 15"/>
            <p:cNvSpPr/>
            <p:nvPr/>
          </p:nvSpPr>
          <p:spPr>
            <a:xfrm>
              <a:off x="1059305" y="910652"/>
              <a:ext cx="5036695" cy="5036695"/>
            </a:xfrm>
            <a:prstGeom prst="rect">
              <a:avLst/>
            </a:prstGeom>
            <a:no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4" name="Nhóm 3"/>
          <p:cNvGrpSpPr/>
          <p:nvPr/>
        </p:nvGrpSpPr>
        <p:grpSpPr>
          <a:xfrm>
            <a:off x="1903108" y="1573971"/>
            <a:ext cx="8424472" cy="4137286"/>
            <a:chOff x="1883764" y="1360356"/>
            <a:chExt cx="8424472" cy="4137286"/>
          </a:xfrm>
          <a:solidFill>
            <a:schemeClr val="accent2">
              <a:lumMod val="40000"/>
              <a:lumOff val="60000"/>
            </a:schemeClr>
          </a:solidFill>
          <a:scene3d>
            <a:camera prst="perspectiveRelaxedModerately" fov="3300000">
              <a:rot lat="19800000" lon="0" rev="0"/>
            </a:camera>
            <a:lightRig rig="threePt" dir="t"/>
          </a:scene3d>
        </p:grpSpPr>
        <p:sp>
          <p:nvSpPr>
            <p:cNvPr id="5" name="Hình chữ nhật 4"/>
            <p:cNvSpPr/>
            <p:nvPr/>
          </p:nvSpPr>
          <p:spPr>
            <a:xfrm>
              <a:off x="1883764" y="1360357"/>
              <a:ext cx="4212236" cy="4137285"/>
            </a:xfrm>
            <a:prstGeom prst="rect">
              <a:avLst/>
            </a:prstGeom>
            <a:noFill/>
            <a:ln>
              <a:noFill/>
            </a:ln>
            <a:sp3d extrusionH="1270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Hình chữ nhật 6"/>
            <p:cNvSpPr/>
            <p:nvPr/>
          </p:nvSpPr>
          <p:spPr>
            <a:xfrm>
              <a:off x="6096000" y="1360356"/>
              <a:ext cx="4212236" cy="4137285"/>
            </a:xfrm>
            <a:prstGeom prst="rect">
              <a:avLst/>
            </a:prstGeom>
            <a:grpFill/>
            <a:ln>
              <a:noFill/>
            </a:ln>
            <a:sp3d extrusionH="1270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9" name="Nhóm 8"/>
          <p:cNvGrpSpPr/>
          <p:nvPr/>
        </p:nvGrpSpPr>
        <p:grpSpPr>
          <a:xfrm>
            <a:off x="1881707" y="1535869"/>
            <a:ext cx="8424472" cy="4137286"/>
            <a:chOff x="1883764" y="1360356"/>
            <a:chExt cx="8424472" cy="4137286"/>
          </a:xfrm>
          <a:solidFill>
            <a:schemeClr val="accent2">
              <a:lumMod val="20000"/>
              <a:lumOff val="80000"/>
            </a:schemeClr>
          </a:solidFill>
          <a:scene3d>
            <a:camera prst="perspectiveRelaxedModerately" fov="3300000">
              <a:rot lat="19800000" lon="0" rev="0"/>
            </a:camera>
            <a:lightRig rig="threePt" dir="t"/>
          </a:scene3d>
        </p:grpSpPr>
        <p:sp>
          <p:nvSpPr>
            <p:cNvPr id="6" name="Hình chữ nhật 5"/>
            <p:cNvSpPr/>
            <p:nvPr/>
          </p:nvSpPr>
          <p:spPr>
            <a:xfrm>
              <a:off x="1883764" y="1360357"/>
              <a:ext cx="4212236" cy="4137285"/>
            </a:xfrm>
            <a:prstGeom prst="rect">
              <a:avLst/>
            </a:prstGeom>
            <a:noFill/>
            <a:ln>
              <a:noFill/>
            </a:ln>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Hình chữ nhật 7"/>
            <p:cNvSpPr/>
            <p:nvPr/>
          </p:nvSpPr>
          <p:spPr>
            <a:xfrm>
              <a:off x="6096000" y="1360356"/>
              <a:ext cx="4212236" cy="4137285"/>
            </a:xfrm>
            <a:prstGeom prst="rect">
              <a:avLst/>
            </a:prstGeom>
            <a:grpFill/>
            <a:ln>
              <a:noFill/>
            </a:ln>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Tin mừng theo thánh Gio an</a:t>
              </a:r>
              <a:endParaRPr kumimoji="0" lang="vi-VN"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2" name="Hình chữ nhật 11"/>
          <p:cNvSpPr/>
          <p:nvPr/>
        </p:nvSpPr>
        <p:spPr>
          <a:xfrm>
            <a:off x="849951" y="1146741"/>
            <a:ext cx="5036695" cy="5036695"/>
          </a:xfrm>
          <a:prstGeom prst="rect">
            <a:avLst/>
          </a:prstGeom>
          <a:noFill/>
          <a:ln>
            <a:noFill/>
          </a:ln>
          <a:scene3d>
            <a:camera prst="orthographicFront">
              <a:rot lat="19800000" lon="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7" name="Nhóm 16"/>
          <p:cNvGrpSpPr/>
          <p:nvPr/>
        </p:nvGrpSpPr>
        <p:grpSpPr>
          <a:xfrm>
            <a:off x="952143" y="735139"/>
            <a:ext cx="10073390" cy="5154684"/>
            <a:chOff x="1059305" y="910652"/>
            <a:chExt cx="10073390" cy="5154684"/>
          </a:xfrm>
          <a:scene3d>
            <a:camera prst="perspectiveRelaxedModerately" fov="3300000">
              <a:rot lat="19800000" lon="0" rev="0"/>
            </a:camera>
            <a:lightRig rig="threePt" dir="t"/>
          </a:scene3d>
        </p:grpSpPr>
        <p:sp>
          <p:nvSpPr>
            <p:cNvPr id="18" name="Hình chữ nhật 17"/>
            <p:cNvSpPr/>
            <p:nvPr/>
          </p:nvSpPr>
          <p:spPr>
            <a:xfrm>
              <a:off x="6096000" y="1028641"/>
              <a:ext cx="5036695" cy="5036695"/>
            </a:xfrm>
            <a:prstGeom prst="rect">
              <a:avLst/>
            </a:prstGeom>
            <a:blipFill>
              <a:blip r:embed="rId3"/>
              <a:stretch>
                <a:fillRect/>
              </a:stretch>
            </a:blip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Kinh Thánh</a:t>
              </a: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NXB TÔN GIÁO</a:t>
              </a:r>
              <a:endParaRPr kumimoji="0" lang="vi-VN"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Hình chữ nhật 18"/>
            <p:cNvSpPr/>
            <p:nvPr/>
          </p:nvSpPr>
          <p:spPr>
            <a:xfrm>
              <a:off x="1059305" y="910652"/>
              <a:ext cx="5036695" cy="50366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13" name="Hình chữ nhật 12"/>
          <p:cNvSpPr/>
          <p:nvPr/>
        </p:nvSpPr>
        <p:spPr>
          <a:xfrm>
            <a:off x="5894718" y="827345"/>
            <a:ext cx="188241" cy="5127110"/>
          </a:xfrm>
          <a:prstGeom prst="rect">
            <a:avLst/>
          </a:prstGeom>
          <a:solidFill>
            <a:srgbClr val="593027"/>
          </a:solidFill>
          <a:scene3d>
            <a:camera prst="perspectiveRelaxedModerately" fov="3300000">
              <a:rot lat="19800000" lon="0" rev="0"/>
            </a:camera>
            <a:lightRig rig="threePt" dir="t"/>
          </a:scene3d>
          <a:sp3d extrusionH="762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6427688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19" name="Hộp Văn bản 18"/>
          <p:cNvSpPr txBox="1"/>
          <p:nvPr/>
        </p:nvSpPr>
        <p:spPr>
          <a:xfrm>
            <a:off x="1869140" y="1869141"/>
            <a:ext cx="4007224" cy="2827655"/>
          </a:xfrm>
          <a:prstGeom prst="rect">
            <a:avLst/>
          </a:prstGeom>
          <a:noFill/>
        </p:spPr>
        <p:txBody>
          <a:bodyPr wrap="square" rtlCol="0">
            <a:spAutoFit/>
          </a:bodyPr>
          <a:lstStyle/>
          <a:p>
            <a:pPr>
              <a:lnSpc>
                <a:spcPct val="107000"/>
              </a:lnSpc>
              <a:spcAft>
                <a:spcPts val="800"/>
              </a:spcAft>
            </a:pPr>
            <a:r>
              <a:rPr lang="vi-VN" sz="4000" kern="0">
                <a:effectLst/>
                <a:latin typeface="Times New Roman" panose="02020603050405020304" pitchFamily="18" charset="0"/>
                <a:ea typeface="Calibri" panose="020F0502020204030204" pitchFamily="34" charset="0"/>
                <a:cs typeface="Times New Roman" panose="02020603050405020304" pitchFamily="18" charset="0"/>
              </a:rPr>
              <a:t>TIN MỪNG THEO THÁNH </a:t>
            </a:r>
            <a:r>
              <a:rPr lang="vi-VN" sz="4000" kern="0" smtClean="0">
                <a:effectLst/>
                <a:latin typeface="Times New Roman" panose="02020603050405020304" pitchFamily="18" charset="0"/>
                <a:ea typeface="Calibri" panose="020F0502020204030204" pitchFamily="34" charset="0"/>
                <a:cs typeface="Times New Roman" panose="02020603050405020304" pitchFamily="18" charset="0"/>
              </a:rPr>
              <a:t>MATTHÊU</a:t>
            </a:r>
          </a:p>
          <a:p>
            <a:pPr>
              <a:lnSpc>
                <a:spcPct val="107000"/>
              </a:lnSpc>
              <a:spcAft>
                <a:spcPts val="800"/>
              </a:spcAft>
            </a:pPr>
            <a:r>
              <a:rPr lang="en-US" sz="4000" kern="0" smtClean="0">
                <a:latin typeface="Times New Roman" panose="02020603050405020304" pitchFamily="18" charset="0"/>
                <a:ea typeface="Calibri" panose="020F0502020204030204" pitchFamily="34" charset="0"/>
                <a:cs typeface="Times New Roman" panose="02020603050405020304" pitchFamily="18" charset="0"/>
              </a:rPr>
              <a:t>(</a:t>
            </a:r>
            <a:r>
              <a:rPr lang="vi-VN" sz="4000" kern="0" smtClean="0">
                <a:latin typeface="Times New Roman" panose="02020603050405020304" pitchFamily="18" charset="0"/>
                <a:ea typeface="Calibri" panose="020F0502020204030204" pitchFamily="34" charset="0"/>
                <a:cs typeface="Times New Roman" panose="02020603050405020304" pitchFamily="18" charset="0"/>
              </a:rPr>
              <a:t>18, 21-35</a:t>
            </a:r>
            <a:r>
              <a:rPr lang="en-US" sz="4000" kern="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vi-VN" sz="4000" kern="1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Hộp Văn bản 19"/>
          <p:cNvSpPr txBox="1"/>
          <p:nvPr/>
        </p:nvSpPr>
        <p:spPr>
          <a:xfrm>
            <a:off x="6770450" y="582091"/>
            <a:ext cx="3929975" cy="5632311"/>
          </a:xfrm>
          <a:prstGeom prst="rect">
            <a:avLst/>
          </a:prstGeom>
          <a:noFill/>
        </p:spPr>
        <p:txBody>
          <a:bodyPr wrap="square" rtlCol="0">
            <a:spAutoFit/>
          </a:bodyPr>
          <a:lstStyle/>
          <a:p>
            <a:pPr fontAlgn="base"/>
            <a:r>
              <a:rPr lang="vi-VN" sz="2400">
                <a:latin typeface="+mj-lt"/>
              </a:rPr>
              <a:t>Khi ấy, Phêrô đến thưa cùng Chúa Giêsu rằng: “Lạy Thầy, khi anh em xúc phạm đến con, con phải tha thứ cho họ mấy lần. Có phải đến bảy lần không?” Chúa Giêsu đáp: “Thầy không bảo con phải tha đến bảy lần, nhưng đến bảy mươi lần bảy.</a:t>
            </a:r>
          </a:p>
          <a:p>
            <a:pPr fontAlgn="base"/>
            <a:r>
              <a:rPr lang="vi-VN" sz="2400">
                <a:latin typeface="+mj-lt"/>
              </a:rPr>
              <a:t>“Về vấn đề này, thì Nước Trời cũng giống như ông vua kia muốn tính sổ với các đầy tớ. Trước hết, người ta dẫn đến vua một người mắc nợ mười ngàn nén bạc.</a:t>
            </a:r>
          </a:p>
        </p:txBody>
      </p:sp>
    </p:spTree>
    <p:extLst>
      <p:ext uri="{BB962C8B-B14F-4D97-AF65-F5344CB8AC3E}">
        <p14:creationId xmlns:p14="http://schemas.microsoft.com/office/powerpoint/2010/main" val="293434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19" name="Hộp Văn bản 18"/>
          <p:cNvSpPr txBox="1"/>
          <p:nvPr/>
        </p:nvSpPr>
        <p:spPr>
          <a:xfrm>
            <a:off x="1596966" y="797510"/>
            <a:ext cx="4124565" cy="5262979"/>
          </a:xfrm>
          <a:prstGeom prst="rect">
            <a:avLst/>
          </a:prstGeom>
          <a:noFill/>
        </p:spPr>
        <p:txBody>
          <a:bodyPr wrap="square" rtlCol="0">
            <a:spAutoFit/>
          </a:bodyPr>
          <a:lstStyle/>
          <a:p>
            <a:pPr fontAlgn="base"/>
            <a:r>
              <a:rPr lang="vi-VN" sz="2800">
                <a:latin typeface="+mj-lt"/>
              </a:rPr>
              <a:t>Người này không có gì trả, nên chủ ra lệnh bán y, vợ con và tất cả tài sản của y để trả hết nợ. Người đầy tớ liền sấp mình dưới chân chủ và van lơn rằng: “Xin vui lòng cho tôi khất một kỳ hạn và tôi sẽ trả cho ngài tất cả”. Người chủ động lòng thương, trả tự do và tha nợ cho y.</a:t>
            </a:r>
          </a:p>
          <a:p>
            <a:pPr fontAlgn="base"/>
            <a:r>
              <a:rPr lang="vi-VN" sz="2800">
                <a:latin typeface="+mj-lt"/>
              </a:rPr>
              <a:t> </a:t>
            </a:r>
          </a:p>
        </p:txBody>
      </p:sp>
      <p:sp>
        <p:nvSpPr>
          <p:cNvPr id="20" name="Hộp Văn bản 19"/>
          <p:cNvSpPr txBox="1"/>
          <p:nvPr/>
        </p:nvSpPr>
        <p:spPr>
          <a:xfrm>
            <a:off x="6787425" y="616676"/>
            <a:ext cx="3954780" cy="5693866"/>
          </a:xfrm>
          <a:prstGeom prst="rect">
            <a:avLst/>
          </a:prstGeom>
          <a:noFill/>
        </p:spPr>
        <p:txBody>
          <a:bodyPr wrap="square" rtlCol="0">
            <a:spAutoFit/>
          </a:bodyPr>
          <a:lstStyle/>
          <a:p>
            <a:pPr fontAlgn="base"/>
            <a:r>
              <a:rPr lang="vi-VN" sz="2800">
                <a:latin typeface="+mj-lt"/>
              </a:rPr>
              <a:t>“Khi ra về, tên đầy tớ gặp một người bạn mắc nợ y một trăm bạc: Y tóm lấy, bóp cổ mà nói rằng: “Hãy trả nợ cho ta”. Bấy giờ người bạn sấp mình dưới chân và van lơn rằng: “Xin vui lòng cho tôi khất một kỳ hạn, tôi sẽ trả hết nợ cho anh”. Y không nghe, bắt người bạn tống giam vào ngục, cho đến khi trả nợ xong.</a:t>
            </a:r>
            <a:endParaRPr lang="en-US" altLang="en-US" sz="4000">
              <a:latin typeface="+mj-lt"/>
              <a:cs typeface="Times New Roman" panose="02020603050405020304" pitchFamily="18" charset="0"/>
            </a:endParaRPr>
          </a:p>
        </p:txBody>
      </p:sp>
    </p:spTree>
    <p:extLst>
      <p:ext uri="{BB962C8B-B14F-4D97-AF65-F5344CB8AC3E}">
        <p14:creationId xmlns:p14="http://schemas.microsoft.com/office/powerpoint/2010/main" val="2286102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19" name="Hộp Văn bản 18"/>
          <p:cNvSpPr txBox="1"/>
          <p:nvPr/>
        </p:nvSpPr>
        <p:spPr>
          <a:xfrm>
            <a:off x="1596966" y="797510"/>
            <a:ext cx="4124565" cy="4832092"/>
          </a:xfrm>
          <a:prstGeom prst="rect">
            <a:avLst/>
          </a:prstGeom>
          <a:noFill/>
        </p:spPr>
        <p:txBody>
          <a:bodyPr wrap="square" rtlCol="0">
            <a:spAutoFit/>
          </a:bodyPr>
          <a:lstStyle/>
          <a:p>
            <a:pPr fontAlgn="base"/>
            <a:r>
              <a:rPr lang="vi-VN" sz="2800">
                <a:latin typeface="+mj-lt"/>
              </a:rPr>
              <a:t>“Các bạn y chứng kiến cảnh tượng đó, rất khổ tâm, họ liền đi thuật với chủ tất cả câu truyện. Bấy giờ chủ đòi y đến vào bảo rằng: “Tên đầy tớ độc ác kia, ta đã tha hết nợ cho ngươi, vì ngươi đã van xin ta; còn ngươi, sao ngươi không chịu thương bạn ngươi như ta đã thương ngươi?”</a:t>
            </a:r>
            <a:endParaRPr lang="vi-VN" sz="4000">
              <a:latin typeface="+mj-lt"/>
            </a:endParaRPr>
          </a:p>
        </p:txBody>
      </p:sp>
      <p:sp>
        <p:nvSpPr>
          <p:cNvPr id="20" name="Hộp Văn bản 19"/>
          <p:cNvSpPr txBox="1"/>
          <p:nvPr/>
        </p:nvSpPr>
        <p:spPr>
          <a:xfrm>
            <a:off x="6839677" y="1352444"/>
            <a:ext cx="3954780" cy="3970318"/>
          </a:xfrm>
          <a:prstGeom prst="rect">
            <a:avLst/>
          </a:prstGeom>
          <a:noFill/>
        </p:spPr>
        <p:txBody>
          <a:bodyPr wrap="square" rtlCol="0">
            <a:spAutoFit/>
          </a:bodyPr>
          <a:lstStyle/>
          <a:p>
            <a:pPr fontAlgn="base"/>
            <a:r>
              <a:rPr lang="vi-VN" sz="2800">
                <a:latin typeface="+mj-lt"/>
              </a:rPr>
              <a:t>Chủ nổi giận, trao y cho lý hình hành hạ, cho đến khi trả hết nợ.</a:t>
            </a:r>
          </a:p>
          <a:p>
            <a:pPr fontAlgn="base"/>
            <a:r>
              <a:rPr lang="vi-VN" sz="2800">
                <a:latin typeface="+mj-lt"/>
              </a:rPr>
              <a:t>“Vậy Cha Ta trên trời cũng xử với các con đúng như thế, nếu mỗi người trong các con không hết lòng tha thứ cho anh em mình”.</a:t>
            </a:r>
          </a:p>
        </p:txBody>
      </p:sp>
    </p:spTree>
    <p:extLst>
      <p:ext uri="{BB962C8B-B14F-4D97-AF65-F5344CB8AC3E}">
        <p14:creationId xmlns:p14="http://schemas.microsoft.com/office/powerpoint/2010/main" val="77246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Freeform 3"/>
          <p:cNvSpPr/>
          <p:nvPr/>
        </p:nvSpPr>
        <p:spPr>
          <a:xfrm rot="-5400000">
            <a:off x="1402468" y="-853827"/>
            <a:ext cx="6360714" cy="8564756"/>
          </a:xfrm>
          <a:custGeom>
            <a:avLst/>
            <a:gdLst/>
            <a:ahLst/>
            <a:cxnLst/>
            <a:rect l="l" t="t" r="r" b="b"/>
            <a:pathLst>
              <a:path w="8229600" h="11430000">
                <a:moveTo>
                  <a:pt x="0" y="0"/>
                </a:moveTo>
                <a:lnTo>
                  <a:pt x="8229600" y="0"/>
                </a:lnTo>
                <a:lnTo>
                  <a:pt x="8229600" y="11430000"/>
                </a:lnTo>
                <a:lnTo>
                  <a:pt x="0" y="114300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rot="-5400000">
            <a:off x="4463659" y="-865992"/>
            <a:ext cx="6360714" cy="8564755"/>
          </a:xfrm>
          <a:custGeom>
            <a:avLst/>
            <a:gdLst/>
            <a:ahLst/>
            <a:cxnLst/>
            <a:rect l="l" t="t" r="r" b="b"/>
            <a:pathLst>
              <a:path w="8229600" h="11430000">
                <a:moveTo>
                  <a:pt x="0" y="0"/>
                </a:moveTo>
                <a:lnTo>
                  <a:pt x="8229600" y="0"/>
                </a:lnTo>
                <a:lnTo>
                  <a:pt x="8229600" y="11430000"/>
                </a:lnTo>
                <a:lnTo>
                  <a:pt x="0" y="114300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aphicFrame>
        <p:nvGraphicFramePr>
          <p:cNvPr id="5" name="Table 4"/>
          <p:cNvGraphicFramePr>
            <a:graphicFrameLocks noGrp="1"/>
          </p:cNvGraphicFramePr>
          <p:nvPr>
            <p:extLst>
              <p:ext uri="{D42A27DB-BD31-4B8C-83A1-F6EECF244321}">
                <p14:modId xmlns:p14="http://schemas.microsoft.com/office/powerpoint/2010/main" val="3193687959"/>
              </p:ext>
            </p:extLst>
          </p:nvPr>
        </p:nvGraphicFramePr>
        <p:xfrm>
          <a:off x="3579336" y="1020110"/>
          <a:ext cx="2709335"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tblGrid>
              <a:tr h="495181">
                <a:tc>
                  <a:txBody>
                    <a:bodyPr/>
                    <a:lstStyle/>
                    <a:p>
                      <a:pPr algn="ctr"/>
                      <a:r>
                        <a:rPr lang="vi-VN" sz="2800" smtClean="0">
                          <a:latin typeface="+mj-lt"/>
                        </a:rPr>
                        <a:t>P</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tc>
                  <a:txBody>
                    <a:bodyPr/>
                    <a:lstStyle/>
                    <a:p>
                      <a:pPr algn="ctr"/>
                      <a:r>
                        <a:rPr lang="vi-VN" sz="2800" smtClean="0">
                          <a:latin typeface="+mj-lt"/>
                        </a:rPr>
                        <a:t>Ê</a:t>
                      </a:r>
                      <a:endParaRPr lang="en-US" sz="2800">
                        <a:latin typeface="+mj-lt"/>
                      </a:endParaRPr>
                    </a:p>
                  </a:txBody>
                  <a:tcPr anchor="ctr"/>
                </a:tc>
                <a:tc>
                  <a:txBody>
                    <a:bodyPr/>
                    <a:lstStyle/>
                    <a:p>
                      <a:pPr algn="ctr"/>
                      <a:r>
                        <a:rPr lang="vi-VN" sz="2800" smtClean="0">
                          <a:latin typeface="+mj-lt"/>
                        </a:rPr>
                        <a:t>R</a:t>
                      </a:r>
                      <a:endParaRPr lang="en-US" sz="2800">
                        <a:latin typeface="+mj-lt"/>
                      </a:endParaRPr>
                    </a:p>
                  </a:txBody>
                  <a:tcPr anchor="ctr"/>
                </a:tc>
                <a:tc>
                  <a:txBody>
                    <a:bodyPr/>
                    <a:lstStyle/>
                    <a:p>
                      <a:pPr algn="ctr"/>
                      <a:r>
                        <a:rPr lang="vi-VN" sz="2800" smtClean="0">
                          <a:latin typeface="+mj-lt"/>
                        </a:rPr>
                        <a:t>Ô</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99780571"/>
              </p:ext>
            </p:extLst>
          </p:nvPr>
        </p:nvGraphicFramePr>
        <p:xfrm>
          <a:off x="3579336" y="1515218"/>
          <a:ext cx="3251202"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tblGrid>
              <a:tr h="495181">
                <a:tc>
                  <a:txBody>
                    <a:bodyPr/>
                    <a:lstStyle/>
                    <a:p>
                      <a:pPr algn="ctr"/>
                      <a:r>
                        <a:rPr lang="vi-VN" sz="2800" smtClean="0">
                          <a:latin typeface="+mj-lt"/>
                        </a:rPr>
                        <a:t>B</a:t>
                      </a:r>
                      <a:endParaRPr lang="en-US" sz="2800">
                        <a:latin typeface="+mj-lt"/>
                      </a:endParaRPr>
                    </a:p>
                  </a:txBody>
                  <a:tcPr anchor="ctr"/>
                </a:tc>
                <a:tc>
                  <a:txBody>
                    <a:bodyPr/>
                    <a:lstStyle/>
                    <a:p>
                      <a:pPr algn="ctr"/>
                      <a:r>
                        <a:rPr lang="vi-VN" sz="2800" smtClean="0">
                          <a:latin typeface="+mj-lt"/>
                        </a:rPr>
                        <a:t>Ả</a:t>
                      </a:r>
                      <a:endParaRPr lang="en-US" sz="2800">
                        <a:latin typeface="+mj-lt"/>
                      </a:endParaRPr>
                    </a:p>
                  </a:txBody>
                  <a:tcPr anchor="ctr"/>
                </a:tc>
                <a:tc>
                  <a:txBody>
                    <a:bodyPr/>
                    <a:lstStyle/>
                    <a:p>
                      <a:pPr algn="ctr"/>
                      <a:r>
                        <a:rPr lang="vi-VN" sz="2800" smtClean="0">
                          <a:latin typeface="+mj-lt"/>
                        </a:rPr>
                        <a:t>Y</a:t>
                      </a:r>
                      <a:endParaRPr lang="en-US" sz="2800">
                        <a:latin typeface="+mj-lt"/>
                      </a:endParaRPr>
                    </a:p>
                  </a:txBody>
                  <a:tcPr anchor="ctr"/>
                </a:tc>
                <a:tc>
                  <a:txBody>
                    <a:bodyPr/>
                    <a:lstStyle/>
                    <a:p>
                      <a:pPr algn="ctr"/>
                      <a:r>
                        <a:rPr lang="vi-VN" sz="2800" smtClean="0">
                          <a:latin typeface="+mj-lt"/>
                        </a:rPr>
                        <a:t>L</a:t>
                      </a:r>
                      <a:endParaRPr lang="en-US" sz="2800">
                        <a:latin typeface="+mj-lt"/>
                      </a:endParaRPr>
                    </a:p>
                  </a:txBody>
                  <a:tcPr anchor="ctr"/>
                </a:tc>
                <a:tc>
                  <a:txBody>
                    <a:bodyPr/>
                    <a:lstStyle/>
                    <a:p>
                      <a:pPr algn="ctr"/>
                      <a:r>
                        <a:rPr lang="vi-VN" sz="2800" smtClean="0">
                          <a:latin typeface="+mj-lt"/>
                        </a:rPr>
                        <a:t>Ầ</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789263619"/>
              </p:ext>
            </p:extLst>
          </p:nvPr>
        </p:nvGraphicFramePr>
        <p:xfrm>
          <a:off x="3579336" y="2010326"/>
          <a:ext cx="7044271"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gridCol w="541867">
                  <a:extLst>
                    <a:ext uri="{9D8B030D-6E8A-4147-A177-3AD203B41FA5}">
                      <a16:colId xmlns:a16="http://schemas.microsoft.com/office/drawing/2014/main" val="2754134835"/>
                    </a:ext>
                  </a:extLst>
                </a:gridCol>
                <a:gridCol w="541867">
                  <a:extLst>
                    <a:ext uri="{9D8B030D-6E8A-4147-A177-3AD203B41FA5}">
                      <a16:colId xmlns:a16="http://schemas.microsoft.com/office/drawing/2014/main" val="3517432210"/>
                    </a:ext>
                  </a:extLst>
                </a:gridCol>
                <a:gridCol w="541867">
                  <a:extLst>
                    <a:ext uri="{9D8B030D-6E8A-4147-A177-3AD203B41FA5}">
                      <a16:colId xmlns:a16="http://schemas.microsoft.com/office/drawing/2014/main" val="1954918901"/>
                    </a:ext>
                  </a:extLst>
                </a:gridCol>
                <a:gridCol w="541867">
                  <a:extLst>
                    <a:ext uri="{9D8B030D-6E8A-4147-A177-3AD203B41FA5}">
                      <a16:colId xmlns:a16="http://schemas.microsoft.com/office/drawing/2014/main" val="2625411388"/>
                    </a:ext>
                  </a:extLst>
                </a:gridCol>
                <a:gridCol w="541867">
                  <a:extLst>
                    <a:ext uri="{9D8B030D-6E8A-4147-A177-3AD203B41FA5}">
                      <a16:colId xmlns:a16="http://schemas.microsoft.com/office/drawing/2014/main" val="3726771649"/>
                    </a:ext>
                  </a:extLst>
                </a:gridCol>
              </a:tblGrid>
              <a:tr h="495181">
                <a:tc>
                  <a:txBody>
                    <a:bodyPr/>
                    <a:lstStyle/>
                    <a:p>
                      <a:pPr algn="ctr"/>
                      <a:r>
                        <a:rPr lang="vi-VN" sz="2800" smtClean="0">
                          <a:latin typeface="+mj-lt"/>
                        </a:rPr>
                        <a:t>B</a:t>
                      </a:r>
                      <a:endParaRPr lang="en-US" sz="2800">
                        <a:latin typeface="+mj-lt"/>
                      </a:endParaRPr>
                    </a:p>
                  </a:txBody>
                  <a:tcPr anchor="ctr"/>
                </a:tc>
                <a:tc>
                  <a:txBody>
                    <a:bodyPr/>
                    <a:lstStyle/>
                    <a:p>
                      <a:pPr algn="ctr"/>
                      <a:r>
                        <a:rPr lang="vi-VN" sz="2800" smtClean="0">
                          <a:latin typeface="+mj-lt"/>
                        </a:rPr>
                        <a:t>Ả</a:t>
                      </a:r>
                      <a:endParaRPr lang="en-US" sz="2800">
                        <a:latin typeface="+mj-lt"/>
                      </a:endParaRPr>
                    </a:p>
                  </a:txBody>
                  <a:tcPr anchor="ctr"/>
                </a:tc>
                <a:tc>
                  <a:txBody>
                    <a:bodyPr/>
                    <a:lstStyle/>
                    <a:p>
                      <a:pPr algn="ctr"/>
                      <a:r>
                        <a:rPr lang="vi-VN" sz="2800" smtClean="0">
                          <a:latin typeface="+mj-lt"/>
                        </a:rPr>
                        <a:t>Y</a:t>
                      </a:r>
                      <a:endParaRPr lang="en-US" sz="2800">
                        <a:latin typeface="+mj-lt"/>
                      </a:endParaRPr>
                    </a:p>
                  </a:txBody>
                  <a:tcPr anchor="ctr"/>
                </a:tc>
                <a:tc>
                  <a:txBody>
                    <a:bodyPr/>
                    <a:lstStyle/>
                    <a:p>
                      <a:pPr algn="ctr"/>
                      <a:r>
                        <a:rPr lang="vi-VN" sz="2800" smtClean="0">
                          <a:latin typeface="+mj-lt"/>
                        </a:rPr>
                        <a:t>M</a:t>
                      </a:r>
                      <a:endParaRPr lang="en-US" sz="2800">
                        <a:latin typeface="+mj-lt"/>
                      </a:endParaRPr>
                    </a:p>
                  </a:txBody>
                  <a:tcPr anchor="ctr"/>
                </a:tc>
                <a:tc>
                  <a:txBody>
                    <a:bodyPr/>
                    <a:lstStyle/>
                    <a:p>
                      <a:pPr algn="ctr"/>
                      <a:r>
                        <a:rPr lang="vi-VN" sz="2800" smtClean="0">
                          <a:latin typeface="+mj-lt"/>
                        </a:rPr>
                        <a:t>Ư</a:t>
                      </a:r>
                      <a:endParaRPr lang="en-US" sz="2800">
                        <a:latin typeface="+mj-lt"/>
                      </a:endParaRPr>
                    </a:p>
                  </a:txBody>
                  <a:tcPr anchor="ctr"/>
                </a:tc>
                <a:tc>
                  <a:txBody>
                    <a:bodyPr/>
                    <a:lstStyle/>
                    <a:p>
                      <a:pPr algn="ctr"/>
                      <a:r>
                        <a:rPr lang="vi-VN" sz="2800" smtClean="0">
                          <a:latin typeface="+mj-lt"/>
                        </a:rPr>
                        <a:t>Ơ</a:t>
                      </a:r>
                      <a:endParaRPr lang="en-US" sz="2800">
                        <a:latin typeface="+mj-lt"/>
                      </a:endParaRPr>
                    </a:p>
                  </a:txBody>
                  <a:tcPr anchor="ctr"/>
                </a:tc>
                <a:tc>
                  <a:txBody>
                    <a:bodyPr/>
                    <a:lstStyle/>
                    <a:p>
                      <a:pPr algn="ctr"/>
                      <a:r>
                        <a:rPr lang="vi-VN" sz="2800" smtClean="0">
                          <a:latin typeface="+mj-lt"/>
                        </a:rPr>
                        <a:t>I</a:t>
                      </a:r>
                      <a:endParaRPr lang="en-US" sz="2800">
                        <a:latin typeface="+mj-lt"/>
                      </a:endParaRPr>
                    </a:p>
                  </a:txBody>
                  <a:tcPr anchor="ctr"/>
                </a:tc>
                <a:tc>
                  <a:txBody>
                    <a:bodyPr/>
                    <a:lstStyle/>
                    <a:p>
                      <a:pPr algn="ctr"/>
                      <a:r>
                        <a:rPr lang="vi-VN" sz="2800" smtClean="0">
                          <a:latin typeface="+mj-lt"/>
                        </a:rPr>
                        <a:t>L</a:t>
                      </a:r>
                      <a:endParaRPr lang="en-US" sz="2800">
                        <a:latin typeface="+mj-lt"/>
                      </a:endParaRPr>
                    </a:p>
                  </a:txBody>
                  <a:tcPr anchor="ctr"/>
                </a:tc>
                <a:tc>
                  <a:txBody>
                    <a:bodyPr/>
                    <a:lstStyle/>
                    <a:p>
                      <a:pPr algn="ctr"/>
                      <a:r>
                        <a:rPr lang="vi-VN" sz="2800" smtClean="0">
                          <a:latin typeface="+mj-lt"/>
                        </a:rPr>
                        <a:t>Ầ</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tc>
                  <a:txBody>
                    <a:bodyPr/>
                    <a:lstStyle/>
                    <a:p>
                      <a:pPr algn="ctr"/>
                      <a:r>
                        <a:rPr lang="vi-VN" sz="2800" smtClean="0">
                          <a:latin typeface="+mj-lt"/>
                        </a:rPr>
                        <a:t>B</a:t>
                      </a:r>
                      <a:endParaRPr lang="en-US" sz="2800">
                        <a:latin typeface="+mj-lt"/>
                      </a:endParaRPr>
                    </a:p>
                  </a:txBody>
                  <a:tcPr anchor="ctr"/>
                </a:tc>
                <a:tc>
                  <a:txBody>
                    <a:bodyPr/>
                    <a:lstStyle/>
                    <a:p>
                      <a:pPr algn="ctr"/>
                      <a:r>
                        <a:rPr lang="vi-VN" sz="2800" smtClean="0">
                          <a:latin typeface="+mj-lt"/>
                        </a:rPr>
                        <a:t>Ả</a:t>
                      </a:r>
                      <a:endParaRPr lang="en-US" sz="2800">
                        <a:latin typeface="+mj-lt"/>
                      </a:endParaRPr>
                    </a:p>
                  </a:txBody>
                  <a:tcPr anchor="ctr"/>
                </a:tc>
                <a:tc>
                  <a:txBody>
                    <a:bodyPr/>
                    <a:lstStyle/>
                    <a:p>
                      <a:pPr algn="ctr"/>
                      <a:r>
                        <a:rPr lang="vi-VN" sz="2800" smtClean="0">
                          <a:latin typeface="+mj-lt"/>
                        </a:rPr>
                        <a:t>Y</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502316877"/>
              </p:ext>
            </p:extLst>
          </p:nvPr>
        </p:nvGraphicFramePr>
        <p:xfrm>
          <a:off x="3579336" y="2505434"/>
          <a:ext cx="4334936"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tblGrid>
              <a:tr h="495181">
                <a:tc>
                  <a:txBody>
                    <a:bodyPr/>
                    <a:lstStyle/>
                    <a:p>
                      <a:pPr algn="ctr"/>
                      <a:r>
                        <a:rPr lang="vi-VN" sz="2800" smtClean="0">
                          <a:latin typeface="+mj-lt"/>
                        </a:rPr>
                        <a:t>M</a:t>
                      </a:r>
                      <a:endParaRPr lang="en-US" sz="2800">
                        <a:latin typeface="+mj-lt"/>
                      </a:endParaRPr>
                    </a:p>
                  </a:txBody>
                  <a:tcPr anchor="ctr"/>
                </a:tc>
                <a:tc>
                  <a:txBody>
                    <a:bodyPr/>
                    <a:lstStyle/>
                    <a:p>
                      <a:pPr algn="ctr"/>
                      <a:r>
                        <a:rPr lang="vi-VN" sz="2800" smtClean="0">
                          <a:latin typeface="+mj-lt"/>
                        </a:rPr>
                        <a:t>Ư</a:t>
                      </a:r>
                      <a:endParaRPr lang="en-US" sz="2800">
                        <a:latin typeface="+mj-lt"/>
                      </a:endParaRPr>
                    </a:p>
                  </a:txBody>
                  <a:tcPr anchor="ctr"/>
                </a:tc>
                <a:tc>
                  <a:txBody>
                    <a:bodyPr/>
                    <a:lstStyle/>
                    <a:p>
                      <a:pPr algn="ctr"/>
                      <a:r>
                        <a:rPr lang="vi-VN" sz="2800" smtClean="0">
                          <a:latin typeface="+mj-lt"/>
                        </a:rPr>
                        <a:t>Ờ</a:t>
                      </a:r>
                      <a:endParaRPr lang="en-US" sz="2800">
                        <a:latin typeface="+mj-lt"/>
                      </a:endParaRPr>
                    </a:p>
                  </a:txBody>
                  <a:tcPr anchor="ctr"/>
                </a:tc>
                <a:tc>
                  <a:txBody>
                    <a:bodyPr/>
                    <a:lstStyle/>
                    <a:p>
                      <a:pPr algn="ctr"/>
                      <a:r>
                        <a:rPr lang="vi-VN" sz="2800" smtClean="0">
                          <a:latin typeface="+mj-lt"/>
                        </a:rPr>
                        <a:t>I</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tc>
                  <a:txBody>
                    <a:bodyPr/>
                    <a:lstStyle/>
                    <a:p>
                      <a:pPr algn="ctr"/>
                      <a:r>
                        <a:rPr lang="vi-VN" sz="2800" smtClean="0">
                          <a:latin typeface="+mj-lt"/>
                        </a:rPr>
                        <a:t>G</a:t>
                      </a:r>
                      <a:endParaRPr lang="en-US" sz="2800">
                        <a:latin typeface="+mj-lt"/>
                      </a:endParaRPr>
                    </a:p>
                  </a:txBody>
                  <a:tcPr anchor="ctr"/>
                </a:tc>
                <a:tc>
                  <a:txBody>
                    <a:bodyPr/>
                    <a:lstStyle/>
                    <a:p>
                      <a:pPr algn="ctr"/>
                      <a:r>
                        <a:rPr lang="vi-VN" sz="2800" smtClean="0">
                          <a:latin typeface="+mj-lt"/>
                        </a:rPr>
                        <a:t>À</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716487305"/>
              </p:ext>
            </p:extLst>
          </p:nvPr>
        </p:nvGraphicFramePr>
        <p:xfrm>
          <a:off x="3579336" y="3000542"/>
          <a:ext cx="3793069"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tblGrid>
              <a:tr h="495181">
                <a:tc>
                  <a:txBody>
                    <a:bodyPr/>
                    <a:lstStyle/>
                    <a:p>
                      <a:pPr algn="ctr"/>
                      <a:r>
                        <a:rPr lang="vi-VN" sz="2800" smtClean="0">
                          <a:latin typeface="+mj-lt"/>
                        </a:rPr>
                        <a:t>S</a:t>
                      </a:r>
                      <a:endParaRPr lang="en-US" sz="2800">
                        <a:latin typeface="+mj-lt"/>
                      </a:endParaRPr>
                    </a:p>
                  </a:txBody>
                  <a:tcPr anchor="ctr"/>
                </a:tc>
                <a:tc>
                  <a:txBody>
                    <a:bodyPr/>
                    <a:lstStyle/>
                    <a:p>
                      <a:pPr algn="ctr"/>
                      <a:r>
                        <a:rPr lang="vi-VN" sz="2800" smtClean="0">
                          <a:latin typeface="+mj-lt"/>
                        </a:rPr>
                        <a:t>Ấ</a:t>
                      </a:r>
                      <a:endParaRPr lang="en-US" sz="2800">
                        <a:latin typeface="+mj-lt"/>
                      </a:endParaRPr>
                    </a:p>
                  </a:txBody>
                  <a:tcPr anchor="ctr"/>
                </a:tc>
                <a:tc>
                  <a:txBody>
                    <a:bodyPr/>
                    <a:lstStyle/>
                    <a:p>
                      <a:pPr algn="ctr"/>
                      <a:r>
                        <a:rPr lang="vi-VN" sz="2800" smtClean="0">
                          <a:latin typeface="+mj-lt"/>
                        </a:rPr>
                        <a:t>P</a:t>
                      </a:r>
                      <a:endParaRPr lang="en-US" sz="2800">
                        <a:latin typeface="+mj-lt"/>
                      </a:endParaRPr>
                    </a:p>
                  </a:txBody>
                  <a:tcPr anchor="ctr"/>
                </a:tc>
                <a:tc>
                  <a:txBody>
                    <a:bodyPr/>
                    <a:lstStyle/>
                    <a:p>
                      <a:pPr algn="ctr"/>
                      <a:r>
                        <a:rPr lang="vi-VN" sz="2800" smtClean="0">
                          <a:latin typeface="+mj-lt"/>
                        </a:rPr>
                        <a:t>M</a:t>
                      </a:r>
                      <a:endParaRPr lang="en-US" sz="2800">
                        <a:latin typeface="+mj-lt"/>
                      </a:endParaRPr>
                    </a:p>
                  </a:txBody>
                  <a:tcPr anchor="ctr"/>
                </a:tc>
                <a:tc>
                  <a:txBody>
                    <a:bodyPr/>
                    <a:lstStyle/>
                    <a:p>
                      <a:pPr algn="ctr"/>
                      <a:r>
                        <a:rPr lang="vi-VN" sz="2800" smtClean="0">
                          <a:latin typeface="+mj-lt"/>
                        </a:rPr>
                        <a:t>Ì</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071355405"/>
              </p:ext>
            </p:extLst>
          </p:nvPr>
        </p:nvGraphicFramePr>
        <p:xfrm>
          <a:off x="3579336" y="3495650"/>
          <a:ext cx="4334936"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tblGrid>
              <a:tr h="495181">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tc>
                  <a:txBody>
                    <a:bodyPr/>
                    <a:lstStyle/>
                    <a:p>
                      <a:pPr algn="ctr"/>
                      <a:r>
                        <a:rPr lang="vi-VN" sz="2800" smtClean="0">
                          <a:latin typeface="+mj-lt"/>
                        </a:rPr>
                        <a:t>A</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tc>
                  <a:txBody>
                    <a:bodyPr/>
                    <a:lstStyle/>
                    <a:p>
                      <a:pPr algn="ctr"/>
                      <a:r>
                        <a:rPr lang="vi-VN" sz="2800" smtClean="0">
                          <a:latin typeface="+mj-lt"/>
                        </a:rPr>
                        <a:t>Ế</a:t>
                      </a:r>
                      <a:endParaRPr lang="en-US" sz="2800">
                        <a:latin typeface="+mj-lt"/>
                      </a:endParaRPr>
                    </a:p>
                  </a:txBody>
                  <a:tcPr anchor="ctr"/>
                </a:tc>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tc>
                  <a:txBody>
                    <a:bodyPr/>
                    <a:lstStyle/>
                    <a:p>
                      <a:pPr algn="ctr"/>
                      <a:r>
                        <a:rPr lang="vi-VN" sz="2800" smtClean="0">
                          <a:latin typeface="+mj-lt"/>
                        </a:rPr>
                        <a:t>Ợ</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783609728"/>
              </p:ext>
            </p:extLst>
          </p:nvPr>
        </p:nvGraphicFramePr>
        <p:xfrm>
          <a:off x="3579336" y="3990758"/>
          <a:ext cx="5418670"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gridCol w="541867">
                  <a:extLst>
                    <a:ext uri="{9D8B030D-6E8A-4147-A177-3AD203B41FA5}">
                      <a16:colId xmlns:a16="http://schemas.microsoft.com/office/drawing/2014/main" val="2754134835"/>
                    </a:ext>
                  </a:extLst>
                </a:gridCol>
                <a:gridCol w="541867">
                  <a:extLst>
                    <a:ext uri="{9D8B030D-6E8A-4147-A177-3AD203B41FA5}">
                      <a16:colId xmlns:a16="http://schemas.microsoft.com/office/drawing/2014/main" val="3517432210"/>
                    </a:ext>
                  </a:extLst>
                </a:gridCol>
              </a:tblGrid>
              <a:tr h="495181">
                <a:tc>
                  <a:txBody>
                    <a:bodyPr/>
                    <a:lstStyle/>
                    <a:p>
                      <a:pPr algn="ctr"/>
                      <a:r>
                        <a:rPr lang="vi-VN" sz="2800" smtClean="0">
                          <a:latin typeface="+mj-lt"/>
                        </a:rPr>
                        <a:t>M</a:t>
                      </a:r>
                      <a:endParaRPr lang="en-US" sz="2800">
                        <a:latin typeface="+mj-lt"/>
                      </a:endParaRPr>
                    </a:p>
                  </a:txBody>
                  <a:tcPr anchor="ctr"/>
                </a:tc>
                <a:tc>
                  <a:txBody>
                    <a:bodyPr/>
                    <a:lstStyle/>
                    <a:p>
                      <a:pPr algn="ctr"/>
                      <a:r>
                        <a:rPr lang="vi-VN" sz="2800" smtClean="0">
                          <a:latin typeface="+mj-lt"/>
                        </a:rPr>
                        <a:t>Ộ</a:t>
                      </a:r>
                      <a:endParaRPr lang="en-US" sz="2800">
                        <a:latin typeface="+mj-lt"/>
                      </a:endParaRPr>
                    </a:p>
                  </a:txBody>
                  <a:tcPr anchor="ctr"/>
                </a:tc>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R</a:t>
                      </a:r>
                      <a:endParaRPr lang="en-US" sz="2800">
                        <a:latin typeface="+mj-lt"/>
                      </a:endParaRPr>
                    </a:p>
                  </a:txBody>
                  <a:tcPr anchor="ctr"/>
                </a:tc>
                <a:tc>
                  <a:txBody>
                    <a:bodyPr/>
                    <a:lstStyle/>
                    <a:p>
                      <a:pPr algn="ctr"/>
                      <a:r>
                        <a:rPr lang="vi-VN" sz="2800" smtClean="0">
                          <a:latin typeface="+mj-lt"/>
                        </a:rPr>
                        <a:t>Ă</a:t>
                      </a:r>
                      <a:endParaRPr lang="en-US" sz="2800">
                        <a:latin typeface="+mj-lt"/>
                      </a:endParaRPr>
                    </a:p>
                  </a:txBody>
                  <a:tcPr anchor="ctr"/>
                </a:tc>
                <a:tc>
                  <a:txBody>
                    <a:bodyPr/>
                    <a:lstStyle/>
                    <a:p>
                      <a:pPr algn="ctr"/>
                      <a:r>
                        <a:rPr lang="vi-VN" sz="2800" smtClean="0">
                          <a:latin typeface="+mj-lt"/>
                        </a:rPr>
                        <a:t>M</a:t>
                      </a:r>
                      <a:endParaRPr lang="en-US" sz="2800">
                        <a:latin typeface="+mj-lt"/>
                      </a:endParaRPr>
                    </a:p>
                  </a:txBody>
                  <a:tcPr anchor="ctr"/>
                </a:tc>
                <a:tc>
                  <a:txBody>
                    <a:bodyPr/>
                    <a:lstStyle/>
                    <a:p>
                      <a:pPr algn="ctr"/>
                      <a:r>
                        <a:rPr lang="vi-VN" sz="2800" smtClean="0">
                          <a:latin typeface="+mj-lt"/>
                        </a:rPr>
                        <a:t>B</a:t>
                      </a:r>
                      <a:endParaRPr lang="en-US" sz="2800">
                        <a:latin typeface="+mj-lt"/>
                      </a:endParaRPr>
                    </a:p>
                  </a:txBody>
                  <a:tcPr anchor="ctr"/>
                </a:tc>
                <a:tc>
                  <a:txBody>
                    <a:bodyPr/>
                    <a:lstStyle/>
                    <a:p>
                      <a:pPr algn="ctr"/>
                      <a:r>
                        <a:rPr lang="vi-VN" sz="2800" smtClean="0">
                          <a:latin typeface="+mj-lt"/>
                        </a:rPr>
                        <a:t>Ạ</a:t>
                      </a:r>
                      <a:endParaRPr lang="en-US" sz="2800">
                        <a:latin typeface="+mj-lt"/>
                      </a:endParaRPr>
                    </a:p>
                  </a:txBody>
                  <a:tcPr anchor="ctr"/>
                </a:tc>
                <a:tc>
                  <a:txBody>
                    <a:bodyPr/>
                    <a:lstStyle/>
                    <a:p>
                      <a:pPr algn="ctr"/>
                      <a:r>
                        <a:rPr lang="vi-VN" sz="2800" smtClean="0">
                          <a:latin typeface="+mj-lt"/>
                        </a:rPr>
                        <a:t>C</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165915801"/>
              </p:ext>
            </p:extLst>
          </p:nvPr>
        </p:nvGraphicFramePr>
        <p:xfrm>
          <a:off x="3579336" y="4485866"/>
          <a:ext cx="4334936"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tblGrid>
              <a:tr h="495181">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R</a:t>
                      </a:r>
                      <a:endParaRPr lang="en-US" sz="2800">
                        <a:latin typeface="+mj-lt"/>
                      </a:endParaRPr>
                    </a:p>
                  </a:txBody>
                  <a:tcPr anchor="ctr"/>
                </a:tc>
                <a:tc>
                  <a:txBody>
                    <a:bodyPr/>
                    <a:lstStyle/>
                    <a:p>
                      <a:pPr algn="ctr"/>
                      <a:r>
                        <a:rPr lang="vi-VN" sz="2800" smtClean="0">
                          <a:latin typeface="+mj-lt"/>
                        </a:rPr>
                        <a:t>Ả</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tc>
                  <a:txBody>
                    <a:bodyPr/>
                    <a:lstStyle/>
                    <a:p>
                      <a:pPr algn="ctr"/>
                      <a:r>
                        <a:rPr lang="vi-VN" sz="2800" smtClean="0">
                          <a:latin typeface="+mj-lt"/>
                        </a:rPr>
                        <a:t>Ế</a:t>
                      </a:r>
                      <a:endParaRPr lang="en-US" sz="2800">
                        <a:latin typeface="+mj-lt"/>
                      </a:endParaRPr>
                    </a:p>
                  </a:txBody>
                  <a:tcPr anchor="ctr"/>
                </a:tc>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tc>
                  <a:txBody>
                    <a:bodyPr/>
                    <a:lstStyle/>
                    <a:p>
                      <a:pPr algn="ctr"/>
                      <a:r>
                        <a:rPr lang="vi-VN" sz="2800" smtClean="0">
                          <a:latin typeface="+mj-lt"/>
                        </a:rPr>
                        <a:t>Ợ</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274650761"/>
              </p:ext>
            </p:extLst>
          </p:nvPr>
        </p:nvGraphicFramePr>
        <p:xfrm>
          <a:off x="3579336" y="4980974"/>
          <a:ext cx="3251202"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tblGrid>
              <a:tr h="495181">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tc>
                  <a:txBody>
                    <a:bodyPr/>
                    <a:lstStyle/>
                    <a:p>
                      <a:pPr algn="ctr"/>
                      <a:r>
                        <a:rPr lang="vi-VN" sz="2800" smtClean="0">
                          <a:latin typeface="+mj-lt"/>
                        </a:rPr>
                        <a:t>Ư</a:t>
                      </a:r>
                      <a:endParaRPr lang="en-US" sz="2800">
                        <a:latin typeface="+mj-lt"/>
                      </a:endParaRPr>
                    </a:p>
                  </a:txBody>
                  <a:tcPr anchor="ctr"/>
                </a:tc>
                <a:tc>
                  <a:txBody>
                    <a:bodyPr/>
                    <a:lstStyle/>
                    <a:p>
                      <a:pPr algn="ctr"/>
                      <a:r>
                        <a:rPr lang="vi-VN" sz="2800" smtClean="0">
                          <a:latin typeface="+mj-lt"/>
                        </a:rPr>
                        <a:t>Ơ</a:t>
                      </a:r>
                      <a:endParaRPr lang="en-US" sz="2800">
                        <a:latin typeface="+mj-lt"/>
                      </a:endParaRPr>
                    </a:p>
                  </a:txBody>
                  <a:tcPr anchor="ctr"/>
                </a:tc>
                <a:tc>
                  <a:txBody>
                    <a:bodyPr/>
                    <a:lstStyle/>
                    <a:p>
                      <a:pPr algn="ctr"/>
                      <a:r>
                        <a:rPr lang="vi-VN" sz="2800" smtClean="0">
                          <a:latin typeface="+mj-lt"/>
                        </a:rPr>
                        <a:t>N</a:t>
                      </a:r>
                      <a:endParaRPr lang="en-US" sz="2800">
                        <a:latin typeface="+mj-lt"/>
                      </a:endParaRPr>
                    </a:p>
                  </a:txBody>
                  <a:tcPr anchor="ctr"/>
                </a:tc>
                <a:tc>
                  <a:txBody>
                    <a:bodyPr/>
                    <a:lstStyle/>
                    <a:p>
                      <a:pPr algn="ctr"/>
                      <a:r>
                        <a:rPr lang="vi-VN" sz="2800" smtClean="0">
                          <a:latin typeface="+mj-lt"/>
                        </a:rPr>
                        <a:t>G</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91338953"/>
              </p:ext>
            </p:extLst>
          </p:nvPr>
        </p:nvGraphicFramePr>
        <p:xfrm>
          <a:off x="3579336" y="5476082"/>
          <a:ext cx="3251202"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tblGrid>
              <a:tr h="495181">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tc>
                  <a:txBody>
                    <a:bodyPr/>
                    <a:lstStyle/>
                    <a:p>
                      <a:pPr algn="ctr"/>
                      <a:r>
                        <a:rPr lang="vi-VN" sz="2800" smtClean="0">
                          <a:latin typeface="+mj-lt"/>
                        </a:rPr>
                        <a:t>A</a:t>
                      </a:r>
                      <a:endParaRPr lang="en-US" sz="2800">
                        <a:latin typeface="+mj-lt"/>
                      </a:endParaRPr>
                    </a:p>
                  </a:txBody>
                  <a:tcPr anchor="ctr"/>
                </a:tc>
                <a:tc>
                  <a:txBody>
                    <a:bodyPr/>
                    <a:lstStyle/>
                    <a:p>
                      <a:pPr algn="ctr"/>
                      <a:r>
                        <a:rPr lang="vi-VN" sz="2800" smtClean="0">
                          <a:latin typeface="+mj-lt"/>
                        </a:rPr>
                        <a:t>T</a:t>
                      </a:r>
                      <a:endParaRPr lang="en-US" sz="2800">
                        <a:latin typeface="+mj-lt"/>
                      </a:endParaRPr>
                    </a:p>
                  </a:txBody>
                  <a:tcPr anchor="ctr"/>
                </a:tc>
                <a:tc>
                  <a:txBody>
                    <a:bodyPr/>
                    <a:lstStyle/>
                    <a:p>
                      <a:pPr algn="ctr"/>
                      <a:r>
                        <a:rPr lang="vi-VN" sz="2800" smtClean="0">
                          <a:latin typeface="+mj-lt"/>
                        </a:rPr>
                        <a:t>H</a:t>
                      </a:r>
                      <a:endParaRPr lang="en-US" sz="2800">
                        <a:latin typeface="+mj-lt"/>
                      </a:endParaRPr>
                    </a:p>
                  </a:txBody>
                  <a:tcPr anchor="ctr"/>
                </a:tc>
                <a:tc>
                  <a:txBody>
                    <a:bodyPr/>
                    <a:lstStyle/>
                    <a:p>
                      <a:pPr algn="ctr"/>
                      <a:r>
                        <a:rPr lang="vi-VN" sz="2800" smtClean="0">
                          <a:latin typeface="+mj-lt"/>
                        </a:rPr>
                        <a:t>Ứ</a:t>
                      </a:r>
                      <a:endParaRPr lang="en-US" sz="2800">
                        <a:latin typeface="+mj-lt"/>
                      </a:endParaRPr>
                    </a:p>
                  </a:txBody>
                  <a:tcPr anchor="ctr"/>
                </a:tc>
                <a:extLst>
                  <a:ext uri="{0D108BD9-81ED-4DB2-BD59-A6C34878D82A}">
                    <a16:rowId xmlns:a16="http://schemas.microsoft.com/office/drawing/2014/main" val="204387111"/>
                  </a:ext>
                </a:extLst>
              </a:tr>
            </a:tbl>
          </a:graphicData>
        </a:graphic>
      </p:graphicFrame>
      <p:sp>
        <p:nvSpPr>
          <p:cNvPr id="15" name="Pentagon 14">
            <a:hlinkClick r:id="rId5" action="ppaction://hlinksldjump"/>
          </p:cNvPr>
          <p:cNvSpPr/>
          <p:nvPr/>
        </p:nvSpPr>
        <p:spPr>
          <a:xfrm>
            <a:off x="1580743" y="1083850"/>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1</a:t>
            </a:r>
            <a:endParaRPr lang="en-US" sz="2800" b="1">
              <a:solidFill>
                <a:schemeClr val="accent2">
                  <a:lumMod val="75000"/>
                </a:schemeClr>
              </a:solidFill>
              <a:latin typeface="+mj-lt"/>
            </a:endParaRPr>
          </a:p>
        </p:txBody>
      </p:sp>
      <p:sp>
        <p:nvSpPr>
          <p:cNvPr id="16" name="Pentagon 15">
            <a:hlinkClick r:id="rId6" action="ppaction://hlinksldjump"/>
          </p:cNvPr>
          <p:cNvSpPr/>
          <p:nvPr/>
        </p:nvSpPr>
        <p:spPr>
          <a:xfrm>
            <a:off x="1580743" y="1578958"/>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2</a:t>
            </a:r>
            <a:endParaRPr lang="en-US" sz="2800" b="1">
              <a:solidFill>
                <a:schemeClr val="accent2">
                  <a:lumMod val="75000"/>
                </a:schemeClr>
              </a:solidFill>
              <a:latin typeface="+mj-lt"/>
            </a:endParaRPr>
          </a:p>
        </p:txBody>
      </p:sp>
      <p:sp>
        <p:nvSpPr>
          <p:cNvPr id="21" name="Pentagon 20">
            <a:hlinkClick r:id="rId7" action="ppaction://hlinksldjump"/>
          </p:cNvPr>
          <p:cNvSpPr/>
          <p:nvPr/>
        </p:nvSpPr>
        <p:spPr>
          <a:xfrm>
            <a:off x="1580743" y="2074066"/>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3</a:t>
            </a:r>
            <a:endParaRPr lang="en-US" sz="2800" b="1">
              <a:solidFill>
                <a:schemeClr val="accent2">
                  <a:lumMod val="75000"/>
                </a:schemeClr>
              </a:solidFill>
              <a:latin typeface="+mj-lt"/>
            </a:endParaRPr>
          </a:p>
        </p:txBody>
      </p:sp>
      <p:sp>
        <p:nvSpPr>
          <p:cNvPr id="22" name="Pentagon 21">
            <a:hlinkClick r:id="rId8" action="ppaction://hlinksldjump"/>
          </p:cNvPr>
          <p:cNvSpPr/>
          <p:nvPr/>
        </p:nvSpPr>
        <p:spPr>
          <a:xfrm>
            <a:off x="1580743" y="2569174"/>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4</a:t>
            </a:r>
            <a:endParaRPr lang="en-US" sz="2800" b="1">
              <a:solidFill>
                <a:schemeClr val="accent2">
                  <a:lumMod val="75000"/>
                </a:schemeClr>
              </a:solidFill>
              <a:latin typeface="+mj-lt"/>
            </a:endParaRPr>
          </a:p>
        </p:txBody>
      </p:sp>
      <p:sp>
        <p:nvSpPr>
          <p:cNvPr id="23" name="Pentagon 22">
            <a:hlinkClick r:id="rId9" action="ppaction://hlinksldjump"/>
          </p:cNvPr>
          <p:cNvSpPr/>
          <p:nvPr/>
        </p:nvSpPr>
        <p:spPr>
          <a:xfrm>
            <a:off x="1580743" y="3064282"/>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5</a:t>
            </a:r>
            <a:endParaRPr lang="en-US" sz="2800" b="1">
              <a:solidFill>
                <a:schemeClr val="accent2">
                  <a:lumMod val="75000"/>
                </a:schemeClr>
              </a:solidFill>
              <a:latin typeface="+mj-lt"/>
            </a:endParaRPr>
          </a:p>
        </p:txBody>
      </p:sp>
      <p:sp>
        <p:nvSpPr>
          <p:cNvPr id="24" name="Pentagon 23">
            <a:hlinkClick r:id="rId10" action="ppaction://hlinksldjump"/>
          </p:cNvPr>
          <p:cNvSpPr/>
          <p:nvPr/>
        </p:nvSpPr>
        <p:spPr>
          <a:xfrm>
            <a:off x="1580743" y="3559390"/>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6</a:t>
            </a:r>
            <a:endParaRPr lang="en-US" sz="2800" b="1">
              <a:solidFill>
                <a:schemeClr val="accent2">
                  <a:lumMod val="75000"/>
                </a:schemeClr>
              </a:solidFill>
              <a:latin typeface="+mj-lt"/>
            </a:endParaRPr>
          </a:p>
        </p:txBody>
      </p:sp>
      <p:sp>
        <p:nvSpPr>
          <p:cNvPr id="25" name="Pentagon 24">
            <a:hlinkClick r:id="rId11" action="ppaction://hlinksldjump"/>
          </p:cNvPr>
          <p:cNvSpPr/>
          <p:nvPr/>
        </p:nvSpPr>
        <p:spPr>
          <a:xfrm>
            <a:off x="1580743" y="4054498"/>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7</a:t>
            </a:r>
            <a:endParaRPr lang="en-US" sz="2800" b="1">
              <a:solidFill>
                <a:schemeClr val="accent2">
                  <a:lumMod val="75000"/>
                </a:schemeClr>
              </a:solidFill>
              <a:latin typeface="+mj-lt"/>
            </a:endParaRPr>
          </a:p>
        </p:txBody>
      </p:sp>
      <p:sp>
        <p:nvSpPr>
          <p:cNvPr id="26" name="Pentagon 25">
            <a:hlinkClick r:id="rId12" action="ppaction://hlinksldjump"/>
          </p:cNvPr>
          <p:cNvSpPr/>
          <p:nvPr/>
        </p:nvSpPr>
        <p:spPr>
          <a:xfrm>
            <a:off x="1580743" y="4549606"/>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8</a:t>
            </a:r>
            <a:endParaRPr lang="en-US" sz="2800" b="1">
              <a:solidFill>
                <a:schemeClr val="accent2">
                  <a:lumMod val="75000"/>
                </a:schemeClr>
              </a:solidFill>
              <a:latin typeface="+mj-lt"/>
            </a:endParaRPr>
          </a:p>
        </p:txBody>
      </p:sp>
      <p:sp>
        <p:nvSpPr>
          <p:cNvPr id="27" name="Pentagon 26">
            <a:hlinkClick r:id="rId13" action="ppaction://hlinksldjump"/>
          </p:cNvPr>
          <p:cNvSpPr/>
          <p:nvPr/>
        </p:nvSpPr>
        <p:spPr>
          <a:xfrm>
            <a:off x="1580743" y="5044714"/>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9</a:t>
            </a:r>
            <a:endParaRPr lang="en-US" sz="2800" b="1">
              <a:solidFill>
                <a:schemeClr val="accent2">
                  <a:lumMod val="75000"/>
                </a:schemeClr>
              </a:solidFill>
              <a:latin typeface="+mj-lt"/>
            </a:endParaRPr>
          </a:p>
        </p:txBody>
      </p:sp>
      <p:sp>
        <p:nvSpPr>
          <p:cNvPr id="28" name="Pentagon 27">
            <a:hlinkClick r:id="rId14" action="ppaction://hlinksldjump"/>
          </p:cNvPr>
          <p:cNvSpPr/>
          <p:nvPr/>
        </p:nvSpPr>
        <p:spPr>
          <a:xfrm>
            <a:off x="1580743" y="5539822"/>
            <a:ext cx="1672046" cy="390679"/>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smtClean="0">
                <a:solidFill>
                  <a:schemeClr val="accent2">
                    <a:lumMod val="75000"/>
                  </a:schemeClr>
                </a:solidFill>
                <a:latin typeface="+mj-lt"/>
              </a:rPr>
              <a:t>Câu 10</a:t>
            </a:r>
            <a:endParaRPr lang="en-US" sz="2800" b="1">
              <a:solidFill>
                <a:schemeClr val="accent2">
                  <a:lumMod val="75000"/>
                </a:schemeClr>
              </a:solidFill>
              <a:latin typeface="+mj-lt"/>
            </a:endParaRPr>
          </a:p>
        </p:txBody>
      </p:sp>
      <p:graphicFrame>
        <p:nvGraphicFramePr>
          <p:cNvPr id="29" name="Table 28"/>
          <p:cNvGraphicFramePr>
            <a:graphicFrameLocks noGrp="1"/>
          </p:cNvGraphicFramePr>
          <p:nvPr>
            <p:extLst>
              <p:ext uri="{D42A27DB-BD31-4B8C-83A1-F6EECF244321}">
                <p14:modId xmlns:p14="http://schemas.microsoft.com/office/powerpoint/2010/main" val="1780872048"/>
              </p:ext>
            </p:extLst>
          </p:nvPr>
        </p:nvGraphicFramePr>
        <p:xfrm>
          <a:off x="3579336" y="1020110"/>
          <a:ext cx="2709335"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tblGrid>
              <a:tr h="495181">
                <a:tc>
                  <a:txBody>
                    <a:bodyPr/>
                    <a:lstStyle/>
                    <a:p>
                      <a:pPr algn="ctr"/>
                      <a:endParaRPr lang="en-US" sz="2800" dirty="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dirty="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2536077891"/>
              </p:ext>
            </p:extLst>
          </p:nvPr>
        </p:nvGraphicFramePr>
        <p:xfrm>
          <a:off x="3579336" y="1515218"/>
          <a:ext cx="3251202"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3915255507"/>
              </p:ext>
            </p:extLst>
          </p:nvPr>
        </p:nvGraphicFramePr>
        <p:xfrm>
          <a:off x="3579336" y="2010326"/>
          <a:ext cx="7044271"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gridCol w="541867">
                  <a:extLst>
                    <a:ext uri="{9D8B030D-6E8A-4147-A177-3AD203B41FA5}">
                      <a16:colId xmlns:a16="http://schemas.microsoft.com/office/drawing/2014/main" val="2754134835"/>
                    </a:ext>
                  </a:extLst>
                </a:gridCol>
                <a:gridCol w="541867">
                  <a:extLst>
                    <a:ext uri="{9D8B030D-6E8A-4147-A177-3AD203B41FA5}">
                      <a16:colId xmlns:a16="http://schemas.microsoft.com/office/drawing/2014/main" val="3517432210"/>
                    </a:ext>
                  </a:extLst>
                </a:gridCol>
                <a:gridCol w="541867">
                  <a:extLst>
                    <a:ext uri="{9D8B030D-6E8A-4147-A177-3AD203B41FA5}">
                      <a16:colId xmlns:a16="http://schemas.microsoft.com/office/drawing/2014/main" val="1954918901"/>
                    </a:ext>
                  </a:extLst>
                </a:gridCol>
                <a:gridCol w="541867">
                  <a:extLst>
                    <a:ext uri="{9D8B030D-6E8A-4147-A177-3AD203B41FA5}">
                      <a16:colId xmlns:a16="http://schemas.microsoft.com/office/drawing/2014/main" val="2625411388"/>
                    </a:ext>
                  </a:extLst>
                </a:gridCol>
                <a:gridCol w="541867">
                  <a:extLst>
                    <a:ext uri="{9D8B030D-6E8A-4147-A177-3AD203B41FA5}">
                      <a16:colId xmlns:a16="http://schemas.microsoft.com/office/drawing/2014/main" val="3726771649"/>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2" name="Table 31"/>
          <p:cNvGraphicFramePr>
            <a:graphicFrameLocks noGrp="1"/>
          </p:cNvGraphicFramePr>
          <p:nvPr>
            <p:extLst>
              <p:ext uri="{D42A27DB-BD31-4B8C-83A1-F6EECF244321}">
                <p14:modId xmlns:p14="http://schemas.microsoft.com/office/powerpoint/2010/main" val="196739183"/>
              </p:ext>
            </p:extLst>
          </p:nvPr>
        </p:nvGraphicFramePr>
        <p:xfrm>
          <a:off x="3579336" y="2505434"/>
          <a:ext cx="4334936"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3" name="Table 32"/>
          <p:cNvGraphicFramePr>
            <a:graphicFrameLocks noGrp="1"/>
          </p:cNvGraphicFramePr>
          <p:nvPr>
            <p:extLst>
              <p:ext uri="{D42A27DB-BD31-4B8C-83A1-F6EECF244321}">
                <p14:modId xmlns:p14="http://schemas.microsoft.com/office/powerpoint/2010/main" val="3318859142"/>
              </p:ext>
            </p:extLst>
          </p:nvPr>
        </p:nvGraphicFramePr>
        <p:xfrm>
          <a:off x="3579336" y="3000542"/>
          <a:ext cx="3793069"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4" name="Table 33"/>
          <p:cNvGraphicFramePr>
            <a:graphicFrameLocks noGrp="1"/>
          </p:cNvGraphicFramePr>
          <p:nvPr>
            <p:extLst>
              <p:ext uri="{D42A27DB-BD31-4B8C-83A1-F6EECF244321}">
                <p14:modId xmlns:p14="http://schemas.microsoft.com/office/powerpoint/2010/main" val="3211794864"/>
              </p:ext>
            </p:extLst>
          </p:nvPr>
        </p:nvGraphicFramePr>
        <p:xfrm>
          <a:off x="3579336" y="3495650"/>
          <a:ext cx="4334936"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5" name="Table 34"/>
          <p:cNvGraphicFramePr>
            <a:graphicFrameLocks noGrp="1"/>
          </p:cNvGraphicFramePr>
          <p:nvPr>
            <p:extLst>
              <p:ext uri="{D42A27DB-BD31-4B8C-83A1-F6EECF244321}">
                <p14:modId xmlns:p14="http://schemas.microsoft.com/office/powerpoint/2010/main" val="261170739"/>
              </p:ext>
            </p:extLst>
          </p:nvPr>
        </p:nvGraphicFramePr>
        <p:xfrm>
          <a:off x="3579336" y="3990758"/>
          <a:ext cx="5418670"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gridCol w="541867">
                  <a:extLst>
                    <a:ext uri="{9D8B030D-6E8A-4147-A177-3AD203B41FA5}">
                      <a16:colId xmlns:a16="http://schemas.microsoft.com/office/drawing/2014/main" val="2754134835"/>
                    </a:ext>
                  </a:extLst>
                </a:gridCol>
                <a:gridCol w="541867">
                  <a:extLst>
                    <a:ext uri="{9D8B030D-6E8A-4147-A177-3AD203B41FA5}">
                      <a16:colId xmlns:a16="http://schemas.microsoft.com/office/drawing/2014/main" val="3517432210"/>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6" name="Table 35"/>
          <p:cNvGraphicFramePr>
            <a:graphicFrameLocks noGrp="1"/>
          </p:cNvGraphicFramePr>
          <p:nvPr>
            <p:extLst>
              <p:ext uri="{D42A27DB-BD31-4B8C-83A1-F6EECF244321}">
                <p14:modId xmlns:p14="http://schemas.microsoft.com/office/powerpoint/2010/main" val="1372453418"/>
              </p:ext>
            </p:extLst>
          </p:nvPr>
        </p:nvGraphicFramePr>
        <p:xfrm>
          <a:off x="3579336" y="4485866"/>
          <a:ext cx="4334936"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gridCol w="541867">
                  <a:extLst>
                    <a:ext uri="{9D8B030D-6E8A-4147-A177-3AD203B41FA5}">
                      <a16:colId xmlns:a16="http://schemas.microsoft.com/office/drawing/2014/main" val="3799892195"/>
                    </a:ext>
                  </a:extLst>
                </a:gridCol>
                <a:gridCol w="541867">
                  <a:extLst>
                    <a:ext uri="{9D8B030D-6E8A-4147-A177-3AD203B41FA5}">
                      <a16:colId xmlns:a16="http://schemas.microsoft.com/office/drawing/2014/main" val="965674364"/>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7" name="Table 36"/>
          <p:cNvGraphicFramePr>
            <a:graphicFrameLocks noGrp="1"/>
          </p:cNvGraphicFramePr>
          <p:nvPr>
            <p:extLst>
              <p:ext uri="{D42A27DB-BD31-4B8C-83A1-F6EECF244321}">
                <p14:modId xmlns:p14="http://schemas.microsoft.com/office/powerpoint/2010/main" val="3296781100"/>
              </p:ext>
            </p:extLst>
          </p:nvPr>
        </p:nvGraphicFramePr>
        <p:xfrm>
          <a:off x="3579336" y="4980974"/>
          <a:ext cx="3251202"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graphicFrame>
        <p:nvGraphicFramePr>
          <p:cNvPr id="38" name="Table 37"/>
          <p:cNvGraphicFramePr>
            <a:graphicFrameLocks noGrp="1"/>
          </p:cNvGraphicFramePr>
          <p:nvPr>
            <p:extLst>
              <p:ext uri="{D42A27DB-BD31-4B8C-83A1-F6EECF244321}">
                <p14:modId xmlns:p14="http://schemas.microsoft.com/office/powerpoint/2010/main" val="3674898046"/>
              </p:ext>
            </p:extLst>
          </p:nvPr>
        </p:nvGraphicFramePr>
        <p:xfrm>
          <a:off x="3579336" y="5476082"/>
          <a:ext cx="3251202" cy="518160"/>
        </p:xfrm>
        <a:graphic>
          <a:graphicData uri="http://schemas.openxmlformats.org/drawingml/2006/table">
            <a:tbl>
              <a:tblPr firstRow="1" bandRow="1">
                <a:tableStyleId>{5C22544A-7EE6-4342-B048-85BDC9FD1C3A}</a:tableStyleId>
              </a:tblPr>
              <a:tblGrid>
                <a:gridCol w="541867">
                  <a:extLst>
                    <a:ext uri="{9D8B030D-6E8A-4147-A177-3AD203B41FA5}">
                      <a16:colId xmlns:a16="http://schemas.microsoft.com/office/drawing/2014/main" val="594008670"/>
                    </a:ext>
                  </a:extLst>
                </a:gridCol>
                <a:gridCol w="541867">
                  <a:extLst>
                    <a:ext uri="{9D8B030D-6E8A-4147-A177-3AD203B41FA5}">
                      <a16:colId xmlns:a16="http://schemas.microsoft.com/office/drawing/2014/main" val="2472093051"/>
                    </a:ext>
                  </a:extLst>
                </a:gridCol>
                <a:gridCol w="541867">
                  <a:extLst>
                    <a:ext uri="{9D8B030D-6E8A-4147-A177-3AD203B41FA5}">
                      <a16:colId xmlns:a16="http://schemas.microsoft.com/office/drawing/2014/main" val="101273097"/>
                    </a:ext>
                  </a:extLst>
                </a:gridCol>
                <a:gridCol w="541867">
                  <a:extLst>
                    <a:ext uri="{9D8B030D-6E8A-4147-A177-3AD203B41FA5}">
                      <a16:colId xmlns:a16="http://schemas.microsoft.com/office/drawing/2014/main" val="4192725268"/>
                    </a:ext>
                  </a:extLst>
                </a:gridCol>
                <a:gridCol w="541867">
                  <a:extLst>
                    <a:ext uri="{9D8B030D-6E8A-4147-A177-3AD203B41FA5}">
                      <a16:colId xmlns:a16="http://schemas.microsoft.com/office/drawing/2014/main" val="1405196387"/>
                    </a:ext>
                  </a:extLst>
                </a:gridCol>
                <a:gridCol w="541867">
                  <a:extLst>
                    <a:ext uri="{9D8B030D-6E8A-4147-A177-3AD203B41FA5}">
                      <a16:colId xmlns:a16="http://schemas.microsoft.com/office/drawing/2014/main" val="3496813021"/>
                    </a:ext>
                  </a:extLst>
                </a:gridCol>
              </a:tblGrid>
              <a:tr h="495181">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tc>
                  <a:txBody>
                    <a:bodyPr/>
                    <a:lstStyle/>
                    <a:p>
                      <a:pPr algn="ctr"/>
                      <a:endParaRPr lang="en-US" sz="2800">
                        <a:latin typeface="+mj-lt"/>
                      </a:endParaRPr>
                    </a:p>
                  </a:txBody>
                  <a:tcPr anchor="ctr"/>
                </a:tc>
                <a:extLst>
                  <a:ext uri="{0D108BD9-81ED-4DB2-BD59-A6C34878D82A}">
                    <a16:rowId xmlns:a16="http://schemas.microsoft.com/office/drawing/2014/main" val="204387111"/>
                  </a:ext>
                </a:extLst>
              </a:tr>
            </a:tbl>
          </a:graphicData>
        </a:graphic>
      </p:graphicFrame>
    </p:spTree>
    <p:extLst>
      <p:ext uri="{BB962C8B-B14F-4D97-AF65-F5344CB8AC3E}">
        <p14:creationId xmlns:p14="http://schemas.microsoft.com/office/powerpoint/2010/main" val="36403335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5" presetClass="exit" presetSubtype="0" fill="hold" nodeType="clickEffect">
                                  <p:stCondLst>
                                    <p:cond delay="0"/>
                                  </p:stCondLst>
                                  <p:childTnLst>
                                    <p:anim calcmode="lin" valueType="num">
                                      <p:cBhvr>
                                        <p:cTn id="6" dur="1000"/>
                                        <p:tgtEl>
                                          <p:spTgt spid="29"/>
                                        </p:tgtEl>
                                        <p:attrNameLst>
                                          <p:attrName>ppt_w</p:attrName>
                                        </p:attrNameLst>
                                      </p:cBhvr>
                                      <p:tavLst>
                                        <p:tav tm="0">
                                          <p:val>
                                            <p:strVal val="ppt_w"/>
                                          </p:val>
                                        </p:tav>
                                        <p:tav tm="100000">
                                          <p:val>
                                            <p:fltVal val="0"/>
                                          </p:val>
                                        </p:tav>
                                      </p:tavLst>
                                    </p:anim>
                                    <p:anim calcmode="lin" valueType="num">
                                      <p:cBhvr>
                                        <p:cTn id="7" dur="1000"/>
                                        <p:tgtEl>
                                          <p:spTgt spid="29"/>
                                        </p:tgtEl>
                                        <p:attrNameLst>
                                          <p:attrName>ppt_h</p:attrName>
                                        </p:attrNameLst>
                                      </p:cBhvr>
                                      <p:tavLst>
                                        <p:tav tm="0">
                                          <p:val>
                                            <p:strVal val="ppt_h"/>
                                          </p:val>
                                        </p:tav>
                                        <p:tav tm="100000">
                                          <p:val>
                                            <p:fltVal val="0"/>
                                          </p:val>
                                        </p:tav>
                                      </p:tavLst>
                                    </p:anim>
                                    <p:anim calcmode="lin" valueType="num">
                                      <p:cBhvr>
                                        <p:cTn id="8" dur="1000"/>
                                        <p:tgtEl>
                                          <p:spTgt spid="2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 dur="1000"/>
                                        <p:tgtEl>
                                          <p:spTgt spid="2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1" restart="whenNotActive" fill="hold" evtFilter="cancelBubble" nodeType="interactiveSeq">
                <p:stCondLst>
                  <p:cond evt="onClick" delay="0">
                    <p:tgtEl>
                      <p:spTgt spid="30"/>
                    </p:tgtEl>
                  </p:cond>
                </p:stCondLst>
                <p:endSync evt="end" delay="0">
                  <p:rtn val="all"/>
                </p:endSync>
                <p:childTnLst>
                  <p:par>
                    <p:cTn id="12" fill="hold">
                      <p:stCondLst>
                        <p:cond delay="0"/>
                      </p:stCondLst>
                      <p:childTnLst>
                        <p:par>
                          <p:cTn id="13" fill="hold">
                            <p:stCondLst>
                              <p:cond delay="0"/>
                            </p:stCondLst>
                            <p:childTnLst>
                              <p:par>
                                <p:cTn id="14" presetID="15" presetClass="exit" presetSubtype="0" fill="hold" nodeType="clickEffect">
                                  <p:stCondLst>
                                    <p:cond delay="0"/>
                                  </p:stCondLst>
                                  <p:childTnLst>
                                    <p:anim calcmode="lin" valueType="num">
                                      <p:cBhvr>
                                        <p:cTn id="15" dur="1000"/>
                                        <p:tgtEl>
                                          <p:spTgt spid="30"/>
                                        </p:tgtEl>
                                        <p:attrNameLst>
                                          <p:attrName>ppt_w</p:attrName>
                                        </p:attrNameLst>
                                      </p:cBhvr>
                                      <p:tavLst>
                                        <p:tav tm="0">
                                          <p:val>
                                            <p:strVal val="ppt_w"/>
                                          </p:val>
                                        </p:tav>
                                        <p:tav tm="100000">
                                          <p:val>
                                            <p:fltVal val="0"/>
                                          </p:val>
                                        </p:tav>
                                      </p:tavLst>
                                    </p:anim>
                                    <p:anim calcmode="lin" valueType="num">
                                      <p:cBhvr>
                                        <p:cTn id="16" dur="1000"/>
                                        <p:tgtEl>
                                          <p:spTgt spid="30"/>
                                        </p:tgtEl>
                                        <p:attrNameLst>
                                          <p:attrName>ppt_h</p:attrName>
                                        </p:attrNameLst>
                                      </p:cBhvr>
                                      <p:tavLst>
                                        <p:tav tm="0">
                                          <p:val>
                                            <p:strVal val="ppt_h"/>
                                          </p:val>
                                        </p:tav>
                                        <p:tav tm="100000">
                                          <p:val>
                                            <p:fltVal val="0"/>
                                          </p:val>
                                        </p:tav>
                                      </p:tavLst>
                                    </p:anim>
                                    <p:anim calcmode="lin" valueType="num">
                                      <p:cBhvr>
                                        <p:cTn id="17" dur="1000"/>
                                        <p:tgtEl>
                                          <p:spTgt spid="3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8" dur="1000"/>
                                        <p:tgtEl>
                                          <p:spTgt spid="3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9" dur="1" fill="hold">
                                          <p:stCondLst>
                                            <p:cond delay="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0" restart="whenNotActive" fill="hold" evtFilter="cancelBubble" nodeType="interactiveSeq">
                <p:stCondLst>
                  <p:cond evt="onClick" delay="0">
                    <p:tgtEl>
                      <p:spTgt spid="31"/>
                    </p:tgtEl>
                  </p:cond>
                </p:stCondLst>
                <p:endSync evt="end" delay="0">
                  <p:rtn val="all"/>
                </p:endSync>
                <p:childTnLst>
                  <p:par>
                    <p:cTn id="21" fill="hold">
                      <p:stCondLst>
                        <p:cond delay="0"/>
                      </p:stCondLst>
                      <p:childTnLst>
                        <p:par>
                          <p:cTn id="22" fill="hold">
                            <p:stCondLst>
                              <p:cond delay="0"/>
                            </p:stCondLst>
                            <p:childTnLst>
                              <p:par>
                                <p:cTn id="23" presetID="15" presetClass="exit" presetSubtype="0" fill="hold" nodeType="clickEffect">
                                  <p:stCondLst>
                                    <p:cond delay="0"/>
                                  </p:stCondLst>
                                  <p:childTnLst>
                                    <p:anim calcmode="lin" valueType="num">
                                      <p:cBhvr>
                                        <p:cTn id="24" dur="1000"/>
                                        <p:tgtEl>
                                          <p:spTgt spid="31"/>
                                        </p:tgtEl>
                                        <p:attrNameLst>
                                          <p:attrName>ppt_w</p:attrName>
                                        </p:attrNameLst>
                                      </p:cBhvr>
                                      <p:tavLst>
                                        <p:tav tm="0">
                                          <p:val>
                                            <p:strVal val="ppt_w"/>
                                          </p:val>
                                        </p:tav>
                                        <p:tav tm="100000">
                                          <p:val>
                                            <p:fltVal val="0"/>
                                          </p:val>
                                        </p:tav>
                                      </p:tavLst>
                                    </p:anim>
                                    <p:anim calcmode="lin" valueType="num">
                                      <p:cBhvr>
                                        <p:cTn id="25" dur="1000"/>
                                        <p:tgtEl>
                                          <p:spTgt spid="31"/>
                                        </p:tgtEl>
                                        <p:attrNameLst>
                                          <p:attrName>ppt_h</p:attrName>
                                        </p:attrNameLst>
                                      </p:cBhvr>
                                      <p:tavLst>
                                        <p:tav tm="0">
                                          <p:val>
                                            <p:strVal val="ppt_h"/>
                                          </p:val>
                                        </p:tav>
                                        <p:tav tm="100000">
                                          <p:val>
                                            <p:fltVal val="0"/>
                                          </p:val>
                                        </p:tav>
                                      </p:tavLst>
                                    </p:anim>
                                    <p:anim calcmode="lin" valueType="num">
                                      <p:cBhvr>
                                        <p:cTn id="26" dur="1000"/>
                                        <p:tgtEl>
                                          <p:spTgt spid="3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7" dur="1000"/>
                                        <p:tgtEl>
                                          <p:spTgt spid="3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8" dur="1" fill="hold">
                                          <p:stCondLst>
                                            <p:cond delay="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29" restart="whenNotActive" fill="hold" evtFilter="cancelBubble" nodeType="interactiveSeq">
                <p:stCondLst>
                  <p:cond evt="onClick" delay="0">
                    <p:tgtEl>
                      <p:spTgt spid="32"/>
                    </p:tgtEl>
                  </p:cond>
                </p:stCondLst>
                <p:endSync evt="end" delay="0">
                  <p:rtn val="all"/>
                </p:endSync>
                <p:childTnLst>
                  <p:par>
                    <p:cTn id="30" fill="hold">
                      <p:stCondLst>
                        <p:cond delay="0"/>
                      </p:stCondLst>
                      <p:childTnLst>
                        <p:par>
                          <p:cTn id="31" fill="hold">
                            <p:stCondLst>
                              <p:cond delay="0"/>
                            </p:stCondLst>
                            <p:childTnLst>
                              <p:par>
                                <p:cTn id="32" presetID="15" presetClass="exit" presetSubtype="0" fill="hold" nodeType="clickEffect">
                                  <p:stCondLst>
                                    <p:cond delay="0"/>
                                  </p:stCondLst>
                                  <p:childTnLst>
                                    <p:anim calcmode="lin" valueType="num">
                                      <p:cBhvr>
                                        <p:cTn id="33" dur="1000"/>
                                        <p:tgtEl>
                                          <p:spTgt spid="32"/>
                                        </p:tgtEl>
                                        <p:attrNameLst>
                                          <p:attrName>ppt_w</p:attrName>
                                        </p:attrNameLst>
                                      </p:cBhvr>
                                      <p:tavLst>
                                        <p:tav tm="0">
                                          <p:val>
                                            <p:strVal val="ppt_w"/>
                                          </p:val>
                                        </p:tav>
                                        <p:tav tm="100000">
                                          <p:val>
                                            <p:fltVal val="0"/>
                                          </p:val>
                                        </p:tav>
                                      </p:tavLst>
                                    </p:anim>
                                    <p:anim calcmode="lin" valueType="num">
                                      <p:cBhvr>
                                        <p:cTn id="34" dur="1000"/>
                                        <p:tgtEl>
                                          <p:spTgt spid="32"/>
                                        </p:tgtEl>
                                        <p:attrNameLst>
                                          <p:attrName>ppt_h</p:attrName>
                                        </p:attrNameLst>
                                      </p:cBhvr>
                                      <p:tavLst>
                                        <p:tav tm="0">
                                          <p:val>
                                            <p:strVal val="ppt_h"/>
                                          </p:val>
                                        </p:tav>
                                        <p:tav tm="100000">
                                          <p:val>
                                            <p:fltVal val="0"/>
                                          </p:val>
                                        </p:tav>
                                      </p:tavLst>
                                    </p:anim>
                                    <p:anim calcmode="lin" valueType="num">
                                      <p:cBhvr>
                                        <p:cTn id="35" dur="1000"/>
                                        <p:tgtEl>
                                          <p:spTgt spid="3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6" dur="1000"/>
                                        <p:tgtEl>
                                          <p:spTgt spid="3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7" dur="1" fill="hold">
                                          <p:stCondLst>
                                            <p:cond delay="9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38" restart="whenNotActive" fill="hold" evtFilter="cancelBubble" nodeType="interactiveSeq">
                <p:stCondLst>
                  <p:cond evt="onClick" delay="0">
                    <p:tgtEl>
                      <p:spTgt spid="33"/>
                    </p:tgtEl>
                  </p:cond>
                </p:stCondLst>
                <p:endSync evt="end" delay="0">
                  <p:rtn val="all"/>
                </p:endSync>
                <p:childTnLst>
                  <p:par>
                    <p:cTn id="39" fill="hold">
                      <p:stCondLst>
                        <p:cond delay="0"/>
                      </p:stCondLst>
                      <p:childTnLst>
                        <p:par>
                          <p:cTn id="40" fill="hold">
                            <p:stCondLst>
                              <p:cond delay="0"/>
                            </p:stCondLst>
                            <p:childTnLst>
                              <p:par>
                                <p:cTn id="41" presetID="15" presetClass="exit" presetSubtype="0" fill="hold" nodeType="clickEffect">
                                  <p:stCondLst>
                                    <p:cond delay="0"/>
                                  </p:stCondLst>
                                  <p:childTnLst>
                                    <p:anim calcmode="lin" valueType="num">
                                      <p:cBhvr>
                                        <p:cTn id="42" dur="1000"/>
                                        <p:tgtEl>
                                          <p:spTgt spid="33"/>
                                        </p:tgtEl>
                                        <p:attrNameLst>
                                          <p:attrName>ppt_w</p:attrName>
                                        </p:attrNameLst>
                                      </p:cBhvr>
                                      <p:tavLst>
                                        <p:tav tm="0">
                                          <p:val>
                                            <p:strVal val="ppt_w"/>
                                          </p:val>
                                        </p:tav>
                                        <p:tav tm="100000">
                                          <p:val>
                                            <p:fltVal val="0"/>
                                          </p:val>
                                        </p:tav>
                                      </p:tavLst>
                                    </p:anim>
                                    <p:anim calcmode="lin" valueType="num">
                                      <p:cBhvr>
                                        <p:cTn id="43" dur="1000"/>
                                        <p:tgtEl>
                                          <p:spTgt spid="33"/>
                                        </p:tgtEl>
                                        <p:attrNameLst>
                                          <p:attrName>ppt_h</p:attrName>
                                        </p:attrNameLst>
                                      </p:cBhvr>
                                      <p:tavLst>
                                        <p:tav tm="0">
                                          <p:val>
                                            <p:strVal val="ppt_h"/>
                                          </p:val>
                                        </p:tav>
                                        <p:tav tm="100000">
                                          <p:val>
                                            <p:fltVal val="0"/>
                                          </p:val>
                                        </p:tav>
                                      </p:tavLst>
                                    </p:anim>
                                    <p:anim calcmode="lin" valueType="num">
                                      <p:cBhvr>
                                        <p:cTn id="44" dur="1000"/>
                                        <p:tgtEl>
                                          <p:spTgt spid="3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5" dur="1000"/>
                                        <p:tgtEl>
                                          <p:spTgt spid="3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6"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47" restart="whenNotActive" fill="hold" evtFilter="cancelBubble" nodeType="interactiveSeq">
                <p:stCondLst>
                  <p:cond evt="onClick" delay="0">
                    <p:tgtEl>
                      <p:spTgt spid="34"/>
                    </p:tgtEl>
                  </p:cond>
                </p:stCondLst>
                <p:endSync evt="end" delay="0">
                  <p:rtn val="all"/>
                </p:endSync>
                <p:childTnLst>
                  <p:par>
                    <p:cTn id="48" fill="hold">
                      <p:stCondLst>
                        <p:cond delay="0"/>
                      </p:stCondLst>
                      <p:childTnLst>
                        <p:par>
                          <p:cTn id="49" fill="hold">
                            <p:stCondLst>
                              <p:cond delay="0"/>
                            </p:stCondLst>
                            <p:childTnLst>
                              <p:par>
                                <p:cTn id="50" presetID="15" presetClass="exit" presetSubtype="0" fill="hold" nodeType="clickEffect">
                                  <p:stCondLst>
                                    <p:cond delay="0"/>
                                  </p:stCondLst>
                                  <p:childTnLst>
                                    <p:anim calcmode="lin" valueType="num">
                                      <p:cBhvr>
                                        <p:cTn id="51" dur="1000"/>
                                        <p:tgtEl>
                                          <p:spTgt spid="34"/>
                                        </p:tgtEl>
                                        <p:attrNameLst>
                                          <p:attrName>ppt_w</p:attrName>
                                        </p:attrNameLst>
                                      </p:cBhvr>
                                      <p:tavLst>
                                        <p:tav tm="0">
                                          <p:val>
                                            <p:strVal val="ppt_w"/>
                                          </p:val>
                                        </p:tav>
                                        <p:tav tm="100000">
                                          <p:val>
                                            <p:fltVal val="0"/>
                                          </p:val>
                                        </p:tav>
                                      </p:tavLst>
                                    </p:anim>
                                    <p:anim calcmode="lin" valueType="num">
                                      <p:cBhvr>
                                        <p:cTn id="52" dur="1000"/>
                                        <p:tgtEl>
                                          <p:spTgt spid="34"/>
                                        </p:tgtEl>
                                        <p:attrNameLst>
                                          <p:attrName>ppt_h</p:attrName>
                                        </p:attrNameLst>
                                      </p:cBhvr>
                                      <p:tavLst>
                                        <p:tav tm="0">
                                          <p:val>
                                            <p:strVal val="ppt_h"/>
                                          </p:val>
                                        </p:tav>
                                        <p:tav tm="100000">
                                          <p:val>
                                            <p:fltVal val="0"/>
                                          </p:val>
                                        </p:tav>
                                      </p:tavLst>
                                    </p:anim>
                                    <p:anim calcmode="lin" valueType="num">
                                      <p:cBhvr>
                                        <p:cTn id="53" dur="1000"/>
                                        <p:tgtEl>
                                          <p:spTgt spid="3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4" dur="1000"/>
                                        <p:tgtEl>
                                          <p:spTgt spid="3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5"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56" restart="whenNotActive" fill="hold" evtFilter="cancelBubble" nodeType="interactiveSeq">
                <p:stCondLst>
                  <p:cond evt="onClick" delay="0">
                    <p:tgtEl>
                      <p:spTgt spid="35"/>
                    </p:tgtEl>
                  </p:cond>
                </p:stCondLst>
                <p:endSync evt="end" delay="0">
                  <p:rtn val="all"/>
                </p:endSync>
                <p:childTnLst>
                  <p:par>
                    <p:cTn id="57" fill="hold">
                      <p:stCondLst>
                        <p:cond delay="0"/>
                      </p:stCondLst>
                      <p:childTnLst>
                        <p:par>
                          <p:cTn id="58" fill="hold">
                            <p:stCondLst>
                              <p:cond delay="0"/>
                            </p:stCondLst>
                            <p:childTnLst>
                              <p:par>
                                <p:cTn id="59" presetID="15" presetClass="exit" presetSubtype="0" fill="hold" nodeType="clickEffect">
                                  <p:stCondLst>
                                    <p:cond delay="0"/>
                                  </p:stCondLst>
                                  <p:childTnLst>
                                    <p:anim calcmode="lin" valueType="num">
                                      <p:cBhvr>
                                        <p:cTn id="60" dur="1000"/>
                                        <p:tgtEl>
                                          <p:spTgt spid="35"/>
                                        </p:tgtEl>
                                        <p:attrNameLst>
                                          <p:attrName>ppt_w</p:attrName>
                                        </p:attrNameLst>
                                      </p:cBhvr>
                                      <p:tavLst>
                                        <p:tav tm="0">
                                          <p:val>
                                            <p:strVal val="ppt_w"/>
                                          </p:val>
                                        </p:tav>
                                        <p:tav tm="100000">
                                          <p:val>
                                            <p:fltVal val="0"/>
                                          </p:val>
                                        </p:tav>
                                      </p:tavLst>
                                    </p:anim>
                                    <p:anim calcmode="lin" valueType="num">
                                      <p:cBhvr>
                                        <p:cTn id="61" dur="1000"/>
                                        <p:tgtEl>
                                          <p:spTgt spid="35"/>
                                        </p:tgtEl>
                                        <p:attrNameLst>
                                          <p:attrName>ppt_h</p:attrName>
                                        </p:attrNameLst>
                                      </p:cBhvr>
                                      <p:tavLst>
                                        <p:tav tm="0">
                                          <p:val>
                                            <p:strVal val="ppt_h"/>
                                          </p:val>
                                        </p:tav>
                                        <p:tav tm="100000">
                                          <p:val>
                                            <p:fltVal val="0"/>
                                          </p:val>
                                        </p:tav>
                                      </p:tavLst>
                                    </p:anim>
                                    <p:anim calcmode="lin" valueType="num">
                                      <p:cBhvr>
                                        <p:cTn id="62" dur="1000"/>
                                        <p:tgtEl>
                                          <p:spTgt spid="3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3" dur="1000"/>
                                        <p:tgtEl>
                                          <p:spTgt spid="3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4" dur="1" fill="hold">
                                          <p:stCondLst>
                                            <p:cond delay="9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65" restart="whenNotActive" fill="hold" evtFilter="cancelBubble" nodeType="interactiveSeq">
                <p:stCondLst>
                  <p:cond evt="onClick" delay="0">
                    <p:tgtEl>
                      <p:spTgt spid="36"/>
                    </p:tgtEl>
                  </p:cond>
                </p:stCondLst>
                <p:endSync evt="end" delay="0">
                  <p:rtn val="all"/>
                </p:endSync>
                <p:childTnLst>
                  <p:par>
                    <p:cTn id="66" fill="hold">
                      <p:stCondLst>
                        <p:cond delay="0"/>
                      </p:stCondLst>
                      <p:childTnLst>
                        <p:par>
                          <p:cTn id="67" fill="hold">
                            <p:stCondLst>
                              <p:cond delay="0"/>
                            </p:stCondLst>
                            <p:childTnLst>
                              <p:par>
                                <p:cTn id="68" presetID="15" presetClass="exit" presetSubtype="0" fill="hold" nodeType="clickEffect">
                                  <p:stCondLst>
                                    <p:cond delay="0"/>
                                  </p:stCondLst>
                                  <p:childTnLst>
                                    <p:anim calcmode="lin" valueType="num">
                                      <p:cBhvr>
                                        <p:cTn id="69" dur="1000"/>
                                        <p:tgtEl>
                                          <p:spTgt spid="36"/>
                                        </p:tgtEl>
                                        <p:attrNameLst>
                                          <p:attrName>ppt_w</p:attrName>
                                        </p:attrNameLst>
                                      </p:cBhvr>
                                      <p:tavLst>
                                        <p:tav tm="0">
                                          <p:val>
                                            <p:strVal val="ppt_w"/>
                                          </p:val>
                                        </p:tav>
                                        <p:tav tm="100000">
                                          <p:val>
                                            <p:fltVal val="0"/>
                                          </p:val>
                                        </p:tav>
                                      </p:tavLst>
                                    </p:anim>
                                    <p:anim calcmode="lin" valueType="num">
                                      <p:cBhvr>
                                        <p:cTn id="70" dur="1000"/>
                                        <p:tgtEl>
                                          <p:spTgt spid="36"/>
                                        </p:tgtEl>
                                        <p:attrNameLst>
                                          <p:attrName>ppt_h</p:attrName>
                                        </p:attrNameLst>
                                      </p:cBhvr>
                                      <p:tavLst>
                                        <p:tav tm="0">
                                          <p:val>
                                            <p:strVal val="ppt_h"/>
                                          </p:val>
                                        </p:tav>
                                        <p:tav tm="100000">
                                          <p:val>
                                            <p:fltVal val="0"/>
                                          </p:val>
                                        </p:tav>
                                      </p:tavLst>
                                    </p:anim>
                                    <p:anim calcmode="lin" valueType="num">
                                      <p:cBhvr>
                                        <p:cTn id="71" dur="1000"/>
                                        <p:tgtEl>
                                          <p:spTgt spid="3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2" dur="1000"/>
                                        <p:tgtEl>
                                          <p:spTgt spid="3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3"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p:stCondLst>
                        <p:cond delay="0"/>
                      </p:stCondLst>
                      <p:childTnLst>
                        <p:par>
                          <p:cTn id="76" fill="hold">
                            <p:stCondLst>
                              <p:cond delay="0"/>
                            </p:stCondLst>
                            <p:childTnLst>
                              <p:par>
                                <p:cTn id="77" presetID="15" presetClass="exit" presetSubtype="0" fill="hold" nodeType="clickEffect">
                                  <p:stCondLst>
                                    <p:cond delay="0"/>
                                  </p:stCondLst>
                                  <p:childTnLst>
                                    <p:anim calcmode="lin" valueType="num">
                                      <p:cBhvr>
                                        <p:cTn id="78" dur="1000"/>
                                        <p:tgtEl>
                                          <p:spTgt spid="37"/>
                                        </p:tgtEl>
                                        <p:attrNameLst>
                                          <p:attrName>ppt_w</p:attrName>
                                        </p:attrNameLst>
                                      </p:cBhvr>
                                      <p:tavLst>
                                        <p:tav tm="0">
                                          <p:val>
                                            <p:strVal val="ppt_w"/>
                                          </p:val>
                                        </p:tav>
                                        <p:tav tm="100000">
                                          <p:val>
                                            <p:fltVal val="0"/>
                                          </p:val>
                                        </p:tav>
                                      </p:tavLst>
                                    </p:anim>
                                    <p:anim calcmode="lin" valueType="num">
                                      <p:cBhvr>
                                        <p:cTn id="79" dur="1000"/>
                                        <p:tgtEl>
                                          <p:spTgt spid="37"/>
                                        </p:tgtEl>
                                        <p:attrNameLst>
                                          <p:attrName>ppt_h</p:attrName>
                                        </p:attrNameLst>
                                      </p:cBhvr>
                                      <p:tavLst>
                                        <p:tav tm="0">
                                          <p:val>
                                            <p:strVal val="ppt_h"/>
                                          </p:val>
                                        </p:tav>
                                        <p:tav tm="100000">
                                          <p:val>
                                            <p:fltVal val="0"/>
                                          </p:val>
                                        </p:tav>
                                      </p:tavLst>
                                    </p:anim>
                                    <p:anim calcmode="lin" valueType="num">
                                      <p:cBhvr>
                                        <p:cTn id="8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2" dur="1" fill="hold">
                                          <p:stCondLst>
                                            <p:cond delay="9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83" restart="whenNotActive" fill="hold" evtFilter="cancelBubble" nodeType="interactiveSeq">
                <p:stCondLst>
                  <p:cond evt="onClick" delay="0">
                    <p:tgtEl>
                      <p:spTgt spid="38"/>
                    </p:tgtEl>
                  </p:cond>
                </p:stCondLst>
                <p:endSync evt="end" delay="0">
                  <p:rtn val="all"/>
                </p:endSync>
                <p:childTnLst>
                  <p:par>
                    <p:cTn id="84" fill="hold">
                      <p:stCondLst>
                        <p:cond delay="0"/>
                      </p:stCondLst>
                      <p:childTnLst>
                        <p:par>
                          <p:cTn id="85" fill="hold">
                            <p:stCondLst>
                              <p:cond delay="0"/>
                            </p:stCondLst>
                            <p:childTnLst>
                              <p:par>
                                <p:cTn id="86" presetID="15" presetClass="exit" presetSubtype="0" fill="hold" nodeType="clickEffect">
                                  <p:stCondLst>
                                    <p:cond delay="0"/>
                                  </p:stCondLst>
                                  <p:childTnLst>
                                    <p:anim calcmode="lin" valueType="num">
                                      <p:cBhvr>
                                        <p:cTn id="87" dur="1000"/>
                                        <p:tgtEl>
                                          <p:spTgt spid="38"/>
                                        </p:tgtEl>
                                        <p:attrNameLst>
                                          <p:attrName>ppt_w</p:attrName>
                                        </p:attrNameLst>
                                      </p:cBhvr>
                                      <p:tavLst>
                                        <p:tav tm="0">
                                          <p:val>
                                            <p:strVal val="ppt_w"/>
                                          </p:val>
                                        </p:tav>
                                        <p:tav tm="100000">
                                          <p:val>
                                            <p:fltVal val="0"/>
                                          </p:val>
                                        </p:tav>
                                      </p:tavLst>
                                    </p:anim>
                                    <p:anim calcmode="lin" valueType="num">
                                      <p:cBhvr>
                                        <p:cTn id="88" dur="1000"/>
                                        <p:tgtEl>
                                          <p:spTgt spid="38"/>
                                        </p:tgtEl>
                                        <p:attrNameLst>
                                          <p:attrName>ppt_h</p:attrName>
                                        </p:attrNameLst>
                                      </p:cBhvr>
                                      <p:tavLst>
                                        <p:tav tm="0">
                                          <p:val>
                                            <p:strVal val="ppt_h"/>
                                          </p:val>
                                        </p:tav>
                                        <p:tav tm="100000">
                                          <p:val>
                                            <p:fltVal val="0"/>
                                          </p:val>
                                        </p:tav>
                                      </p:tavLst>
                                    </p:anim>
                                    <p:anim calcmode="lin" valueType="num">
                                      <p:cBhvr>
                                        <p:cTn id="89" dur="1000"/>
                                        <p:tgtEl>
                                          <p:spTgt spid="3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0" dur="1000"/>
                                        <p:tgtEl>
                                          <p:spTgt spid="3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1"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694</Words>
  <Application>Microsoft Office PowerPoint</Application>
  <PresentationFormat>Widescreen</PresentationFormat>
  <Paragraphs>133</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DT Phudu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Phong Thu</cp:lastModifiedBy>
  <cp:revision>12</cp:revision>
  <dcterms:created xsi:type="dcterms:W3CDTF">2026-09-07T03:30:09Z</dcterms:created>
  <dcterms:modified xsi:type="dcterms:W3CDTF">2026-09-08T07:51:03Z</dcterms:modified>
</cp:coreProperties>
</file>