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3" r:id="rId6"/>
    <p:sldId id="262" r:id="rId7"/>
    <p:sldId id="264" r:id="rId8"/>
    <p:sldId id="265" r:id="rId9"/>
    <p:sldId id="266" r:id="rId10"/>
    <p:sldId id="267" r:id="rId11"/>
    <p:sldId id="268" r:id="rId12"/>
    <p:sldId id="269" r:id="rId13"/>
    <p:sldId id="270" r:id="rId14"/>
    <p:sldId id="272"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716FB8-2099-4BB6-9E59-7204A9AC1A7D}"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235503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716FB8-2099-4BB6-9E59-7204A9AC1A7D}"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2624055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B716FB8-2099-4BB6-9E59-7204A9AC1A7D}"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3118882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716FB8-2099-4BB6-9E59-7204A9AC1A7D}"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2991906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716FB8-2099-4BB6-9E59-7204A9AC1A7D}"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694258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716FB8-2099-4BB6-9E59-7204A9AC1A7D}"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649840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16FB8-2099-4BB6-9E59-7204A9AC1A7D}"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3122443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716FB8-2099-4BB6-9E59-7204A9AC1A7D}"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18803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716FB8-2099-4BB6-9E59-7204A9AC1A7D}"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219254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716FB8-2099-4BB6-9E59-7204A9AC1A7D}"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252530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716FB8-2099-4BB6-9E59-7204A9AC1A7D}"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C7388-50D0-4EF4-BFCE-B2C39AC85E48}" type="slidenum">
              <a:rPr lang="en-US" smtClean="0"/>
              <a:t>‹#›</a:t>
            </a:fld>
            <a:endParaRPr lang="en-US"/>
          </a:p>
        </p:txBody>
      </p:sp>
    </p:spTree>
    <p:extLst>
      <p:ext uri="{BB962C8B-B14F-4D97-AF65-F5344CB8AC3E}">
        <p14:creationId xmlns:p14="http://schemas.microsoft.com/office/powerpoint/2010/main" val="369279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16FB8-2099-4BB6-9E59-7204A9AC1A7D}" type="datetimeFigureOut">
              <a:rPr lang="en-US" smtClean="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1C7388-50D0-4EF4-BFCE-B2C39AC85E48}" type="slidenum">
              <a:rPr lang="en-US" smtClean="0"/>
              <a:t>‹#›</a:t>
            </a:fld>
            <a:endParaRPr lang="en-US"/>
          </a:p>
        </p:txBody>
      </p:sp>
    </p:spTree>
    <p:extLst>
      <p:ext uri="{BB962C8B-B14F-4D97-AF65-F5344CB8AC3E}">
        <p14:creationId xmlns:p14="http://schemas.microsoft.com/office/powerpoint/2010/main" val="3320677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6.xml"/><Relationship Id="rId7" Type="http://schemas.openxmlformats.org/officeDocument/2006/relationships/slide" Target="slide10.xml"/><Relationship Id="rId12" Type="http://schemas.openxmlformats.org/officeDocument/2006/relationships/slide" Target="slide15.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slide" Target="slide14.xml"/><Relationship Id="rId5" Type="http://schemas.openxmlformats.org/officeDocument/2006/relationships/slide" Target="slide8.xml"/><Relationship Id="rId10" Type="http://schemas.openxmlformats.org/officeDocument/2006/relationships/slide" Target="slide13.xml"/><Relationship Id="rId4" Type="http://schemas.openxmlformats.org/officeDocument/2006/relationships/slide" Target="slide7.xml"/><Relationship Id="rId9" Type="http://schemas.openxmlformats.org/officeDocument/2006/relationships/slide" Target="slide12.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1776710" cy="1625177"/>
          </a:xfrm>
          <a:prstGeom prst="rect">
            <a:avLst/>
          </a:prstGeom>
          <a:noFill/>
        </p:spPr>
        <p:txBody>
          <a:bodyPr wrap="square" rtlCol="0">
            <a:noAutofit/>
          </a:bodyPr>
          <a:lstStyle/>
          <a:p>
            <a:pPr algn="ctr">
              <a:lnSpc>
                <a:spcPct val="100000"/>
              </a:lnSpc>
            </a:pPr>
            <a:r>
              <a:rPr lang="en-US" sz="9200" dirty="0" smtClean="0">
                <a:solidFill>
                  <a:srgbClr val="FF0000"/>
                </a:solidFill>
                <a:latin typeface="DT Phudu Black" charset="0"/>
                <a:cs typeface="DT Phudu Black" charset="0"/>
              </a:rPr>
              <a:t>    CHÚA </a:t>
            </a:r>
            <a:r>
              <a:rPr lang="en-US" sz="9200" dirty="0">
                <a:solidFill>
                  <a:srgbClr val="FF0000"/>
                </a:solidFill>
                <a:latin typeface="DT Phudu Black" charset="0"/>
                <a:cs typeface="DT Phudu Black" charset="0"/>
              </a:rPr>
              <a:t>NHẬT </a:t>
            </a:r>
            <a:r>
              <a:rPr lang="vi-VN" sz="9200" dirty="0" smtClean="0">
                <a:solidFill>
                  <a:srgbClr val="FF0000"/>
                </a:solidFill>
                <a:latin typeface="DT Phudu Black" charset="0"/>
                <a:cs typeface="DT Phudu Black" charset="0"/>
              </a:rPr>
              <a:t>XXV</a:t>
            </a:r>
            <a:r>
              <a:rPr lang="en-US" sz="9200" dirty="0" smtClean="0">
                <a:solidFill>
                  <a:srgbClr val="FF0000"/>
                </a:solidFill>
                <a:latin typeface="DT Phudu Black" charset="0"/>
                <a:cs typeface="DT Phudu Black" charset="0"/>
              </a:rPr>
              <a:t>II </a:t>
            </a:r>
            <a:endParaRPr lang="en-US" sz="9200" dirty="0">
              <a:solidFill>
                <a:srgbClr val="FF0000"/>
              </a:solidFill>
              <a:latin typeface="DT Phudu Black" charset="0"/>
              <a:cs typeface="DT Phudu Black" charset="0"/>
            </a:endParaRPr>
          </a:p>
          <a:p>
            <a:pPr algn="ctr">
              <a:lnSpc>
                <a:spcPct val="100000"/>
              </a:lnSpc>
            </a:pPr>
            <a:r>
              <a:rPr lang="en-US" sz="9200" dirty="0">
                <a:solidFill>
                  <a:srgbClr val="FF0000"/>
                </a:solidFill>
                <a:latin typeface="DT Phudu Black" charset="0"/>
                <a:cs typeface="DT Phudu Black" charset="0"/>
              </a:rPr>
              <a:t>THƯỜNG NIÊN</a:t>
            </a:r>
          </a:p>
          <a:p>
            <a:pPr algn="ctr">
              <a:lnSpc>
                <a:spcPct val="100000"/>
              </a:lnSpc>
            </a:pPr>
            <a:r>
              <a:rPr lang="en-US" sz="9200" dirty="0">
                <a:solidFill>
                  <a:srgbClr val="FF0000"/>
                </a:solidFill>
                <a:latin typeface="DT Phudu Black" charset="0"/>
                <a:cs typeface="DT Phudu Black" charset="0"/>
              </a:rPr>
              <a:t>NĂM </a:t>
            </a:r>
            <a:r>
              <a:rPr lang="vi-VN" sz="9200" dirty="0" smtClean="0">
                <a:solidFill>
                  <a:srgbClr val="FF0000"/>
                </a:solidFill>
                <a:latin typeface="DT Phudu Black" charset="0"/>
                <a:cs typeface="DT Phudu Black" charset="0"/>
              </a:rPr>
              <a:t>A</a:t>
            </a:r>
            <a:endParaRPr lang="en-US" sz="9200" dirty="0">
              <a:solidFill>
                <a:srgbClr val="FF0000"/>
              </a:solidFill>
              <a:latin typeface="DT Phudu Black" charset="0"/>
              <a:cs typeface="DT Phudu Black" charset="0"/>
            </a:endParaRPr>
          </a:p>
          <a:p>
            <a:pPr algn="ctr"/>
            <a:endParaRPr lang="en-US" sz="9200" dirty="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3136037802"/>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270184" y="2830553"/>
            <a:ext cx="10764951" cy="1107996"/>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476677" y="3091038"/>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419600" y="3987800"/>
            <a:ext cx="3414584" cy="769441"/>
          </a:xfrm>
          <a:prstGeom prst="rect">
            <a:avLst/>
          </a:prstGeom>
          <a:noFill/>
        </p:spPr>
        <p:txBody>
          <a:bodyPr wrap="square" rtlCol="0">
            <a:spAutoFit/>
          </a:bodyPr>
          <a:lstStyle/>
          <a:p>
            <a:r>
              <a:rPr lang="en-US" altLang="en-US" sz="4400" b="1">
                <a:solidFill>
                  <a:srgbClr val="00B050"/>
                </a:solidFill>
                <a:latin typeface="Times New Roman" panose="02020603050405020304" pitchFamily="18" charset="0"/>
                <a:cs typeface="Times New Roman" panose="02020603050405020304" pitchFamily="18" charset="0"/>
              </a:rPr>
              <a:t>Lc </a:t>
            </a:r>
            <a:r>
              <a:rPr lang="vi-VN" altLang="en-US" sz="4400" b="1" smtClean="0">
                <a:solidFill>
                  <a:srgbClr val="00B050"/>
                </a:solidFill>
                <a:latin typeface="Times New Roman" panose="02020603050405020304" pitchFamily="18" charset="0"/>
                <a:cs typeface="Times New Roman" panose="02020603050405020304" pitchFamily="18" charset="0"/>
              </a:rPr>
              <a:t>1, 26-38</a:t>
            </a:r>
            <a:endParaRPr lang="en-US" altLang="en-US" sz="4400" b="1">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19606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a:spLocks noGrp="1" noRot="1" noMove="1" noResize="1" noEditPoints="1" noAdjustHandles="1" noChangeArrowheads="1" noChangeShapeType="1"/>
          </p:cNvSpPr>
          <p:nvPr/>
        </p:nvSpPr>
        <p:spPr>
          <a:xfrm>
            <a:off x="2730500" y="2103543"/>
            <a:ext cx="6730577" cy="910506"/>
          </a:xfrm>
          <a:prstGeom prst="rect">
            <a:avLst/>
          </a:prstGeom>
        </p:spPr>
        <p:txBody>
          <a:bodyPr wrap="square" lIns="0" tIns="0" rIns="0" bIns="0" rtlCol="0" anchor="t">
            <a:spAutoFit/>
          </a:bodyPr>
          <a:lstStyle/>
          <a:p>
            <a:pPr algn="ctr">
              <a:lnSpc>
                <a:spcPts val="7115"/>
              </a:lnSpc>
            </a:pPr>
            <a:r>
              <a:rPr lang="en-US" sz="4400" b="1">
                <a:solidFill>
                  <a:srgbClr val="FF0000"/>
                </a:solidFill>
                <a:latin typeface="Times New Roman" panose="02020603050405020304" pitchFamily="18" charset="0"/>
                <a:ea typeface="UTM American Sans" panose="02040603050506020204"/>
                <a:cs typeface="Times New Roman" panose="02020603050405020304" pitchFamily="18" charset="0"/>
                <a:sym typeface="UTM American Sans" panose="02040603050506020204"/>
              </a:rPr>
              <a:t>LẮNG NGHE LỜI CHÚA</a:t>
            </a:r>
          </a:p>
        </p:txBody>
      </p:sp>
      <p:sp>
        <p:nvSpPr>
          <p:cNvPr id="16" name="TextBox 16"/>
          <p:cNvSpPr txBox="1">
            <a:spLocks noGrp="1" noRot="1" noMove="1" noResize="1" noEditPoints="1" noAdjustHandles="1" noChangeArrowheads="1" noChangeShapeType="1"/>
          </p:cNvSpPr>
          <p:nvPr/>
        </p:nvSpPr>
        <p:spPr>
          <a:xfrm>
            <a:off x="3140897" y="3284882"/>
            <a:ext cx="5750447" cy="551433"/>
          </a:xfrm>
          <a:prstGeom prst="rect">
            <a:avLst/>
          </a:prstGeom>
        </p:spPr>
        <p:txBody>
          <a:bodyPr wrap="square" lIns="0" tIns="0" rIns="0" bIns="0" rtlCol="0" anchor="t">
            <a:spAutoFit/>
          </a:bodyPr>
          <a:lstStyle/>
          <a:p>
            <a:pPr algn="ctr">
              <a:lnSpc>
                <a:spcPts val="4260"/>
              </a:lnSpc>
            </a:pPr>
            <a:r>
              <a:rPr lang="en-US" altLang="en-US" sz="4400" b="1">
                <a:solidFill>
                  <a:srgbClr val="FF0000"/>
                </a:solidFill>
                <a:latin typeface="Times New Roman" panose="02020603050405020304" pitchFamily="18" charset="0"/>
                <a:ea typeface="Ovo"/>
                <a:cs typeface="Times New Roman" panose="02020603050405020304" pitchFamily="18" charset="0"/>
                <a:sym typeface="Ovo"/>
              </a:rPr>
              <a:t>Lc </a:t>
            </a:r>
            <a:r>
              <a:rPr lang="vi-VN" altLang="en-US" sz="4400" b="1" smtClean="0">
                <a:solidFill>
                  <a:srgbClr val="FF0000"/>
                </a:solidFill>
                <a:latin typeface="Times New Roman" panose="02020603050405020304" pitchFamily="18" charset="0"/>
                <a:ea typeface="Ovo"/>
                <a:cs typeface="Times New Roman" panose="02020603050405020304" pitchFamily="18" charset="0"/>
                <a:sym typeface="Ovo"/>
              </a:rPr>
              <a:t>1, 26-38</a:t>
            </a:r>
            <a:endParaRPr lang="en-US" altLang="en-US" sz="4400" b="1">
              <a:solidFill>
                <a:srgbClr val="FF0000"/>
              </a:solidFill>
              <a:latin typeface="Times New Roman" panose="02020603050405020304" pitchFamily="18" charset="0"/>
              <a:ea typeface="Ovo"/>
              <a:cs typeface="Times New Roman" panose="02020603050405020304" pitchFamily="18" charset="0"/>
              <a:sym typeface="Ovo"/>
            </a:endParaRPr>
          </a:p>
        </p:txBody>
      </p:sp>
      <p:sp>
        <p:nvSpPr>
          <p:cNvPr id="18" name="TextBox 16"/>
          <p:cNvSpPr txBox="1">
            <a:spLocks noGrp="1" noRot="1" noMove="1" noResize="1" noEditPoints="1" noAdjustHandles="1" noChangeArrowheads="1" noChangeShapeType="1"/>
          </p:cNvSpPr>
          <p:nvPr/>
        </p:nvSpPr>
        <p:spPr>
          <a:xfrm rot="16200000">
            <a:off x="-791478" y="6324043"/>
            <a:ext cx="1674011" cy="416461"/>
          </a:xfrm>
          <a:prstGeom prst="rect">
            <a:avLst/>
          </a:prstGeom>
        </p:spPr>
        <p:txBody>
          <a:bodyPr wrap="square" lIns="0" tIns="0" rIns="0" bIns="0" rtlCol="0" anchor="t">
            <a:spAutoFit/>
          </a:bodyPr>
          <a:lstStyle/>
          <a:p>
            <a:pPr algn="ctr">
              <a:lnSpc>
                <a:spcPts val="4260"/>
              </a:lnSpc>
            </a:pPr>
            <a:r>
              <a:rPr lang="en-US" sz="100" dirty="0" smtClean="0">
                <a:solidFill>
                  <a:schemeClr val="bg1"/>
                </a:solidFill>
                <a:latin typeface="Ovo"/>
                <a:ea typeface="Ovo"/>
                <a:cs typeface="Ovo"/>
                <a:sym typeface="Ovo"/>
              </a:rPr>
              <a:t>ơ</a:t>
            </a:r>
            <a:endParaRPr lang="en-US" sz="1200" dirty="0">
              <a:solidFill>
                <a:schemeClr val="bg1"/>
              </a:solidFill>
              <a:latin typeface="Ovo"/>
              <a:ea typeface="Ovo"/>
              <a:cs typeface="Ovo"/>
              <a:sym typeface="Ovo"/>
            </a:endParaRPr>
          </a:p>
        </p:txBody>
      </p:sp>
    </p:spTree>
    <p:extLst>
      <p:ext uri="{BB962C8B-B14F-4D97-AF65-F5344CB8AC3E}">
        <p14:creationId xmlns:p14="http://schemas.microsoft.com/office/powerpoint/2010/main" val="413926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0"/>
                                  </p:stCondLst>
                                  <p:iterate type="wd">
                                    <p:tmAbs val="500"/>
                                  </p:iterate>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4001"/>
                            </p:stCondLst>
                            <p:childTnLst>
                              <p:par>
                                <p:cTn id="8" presetID="1" presetClass="entr" presetSubtype="0" fill="hold" grpId="0" nodeType="afterEffect">
                                  <p:stCondLst>
                                    <p:cond delay="0"/>
                                  </p:stCondLst>
                                  <p:iterate type="wd">
                                    <p:tmAbs val="500"/>
                                  </p:iterate>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5502"/>
                            </p:stCondLst>
                            <p:childTnLst>
                              <p:par>
                                <p:cTn id="11" presetID="1" presetClass="entr" presetSubtype="0" fill="hold" grpId="0" nodeType="afterEffect">
                                  <p:stCondLst>
                                    <p:cond delay="0"/>
                                  </p:stCondLst>
                                  <p:iterate type="wd">
                                    <p:tmAbs val="500"/>
                                  </p:iterate>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0941" y="111337"/>
            <a:ext cx="11031793" cy="7105650"/>
          </a:xfrm>
          <a:custGeom>
            <a:avLst/>
            <a:gdLst/>
            <a:ahLst/>
            <a:cxnLst/>
            <a:rect l="l" t="t" r="r" b="b"/>
            <a:pathLst>
              <a:path w="12695895" h="9236264">
                <a:moveTo>
                  <a:pt x="0" y="0"/>
                </a:moveTo>
                <a:lnTo>
                  <a:pt x="12695895" y="0"/>
                </a:lnTo>
                <a:lnTo>
                  <a:pt x="12695895" y="9236264"/>
                </a:lnTo>
                <a:lnTo>
                  <a:pt x="0" y="9236264"/>
                </a:lnTo>
                <a:lnTo>
                  <a:pt x="0" y="0"/>
                </a:lnTo>
                <a:close/>
              </a:path>
            </a:pathLst>
          </a:custGeom>
          <a:blipFill>
            <a:blip r:embed="rId2"/>
            <a:stretch>
              <a:fillRect/>
            </a:stretch>
          </a:blipFill>
        </p:spPr>
      </p:sp>
      <p:sp>
        <p:nvSpPr>
          <p:cNvPr id="6" name="T 1"/>
          <p:cNvSpPr txBox="1"/>
          <p:nvPr/>
        </p:nvSpPr>
        <p:spPr>
          <a:xfrm>
            <a:off x="2625861" y="1305961"/>
            <a:ext cx="7546844" cy="3697393"/>
          </a:xfrm>
          <a:prstGeom prst="rect">
            <a:avLst/>
          </a:prstGeom>
        </p:spPr>
        <p:txBody>
          <a:bodyPr wrap="square" lIns="0" tIns="0" rIns="0" bIns="0" rtlCol="0" anchor="t">
            <a:noAutofit/>
          </a:bodyPr>
          <a:lstStyle/>
          <a:p>
            <a:pPr fontAlgn="base"/>
            <a:r>
              <a:rPr lang="vi-VN" sz="2800" b="1" smtClean="0">
                <a:latin typeface="+mj-lt"/>
              </a:rPr>
              <a:t>Tin Mừng Chúa Giêsu Kitô theo Thánh Luca.</a:t>
            </a:r>
          </a:p>
          <a:p>
            <a:pPr fontAlgn="base"/>
            <a:r>
              <a:rPr lang="vi-VN" sz="2800" b="1" smtClean="0">
                <a:latin typeface="+mj-lt"/>
              </a:rPr>
              <a:t>Khi ấy, Thiên Thần Gabriel được Chúa sai đến một thành xứ Galilêa, tên là Nadarét, đến với một trinh nữ đã đính hôn với một người tên là Giuse, thuộc chi họ Ðavít, trinh nữ ấy tên là Maria. Thiên thần vào nhà trinh nữ và chào rằng: “Kính chào Trinh Nữ đầy ơn phước, Thiên Chúa ở cùng Trinh Nữ”. Nghe lời đó, Trinh Nữ bối rối và tự hỏi lời chào đó có ý nghĩa gì. Thiên thần liền thưa: “Maria đừng sợ, vì đã được ơn nghĩa với Chúa.</a:t>
            </a:r>
            <a:endParaRPr lang="vi-VN" sz="2800" b="1">
              <a:latin typeface="+mj-lt"/>
            </a:endParaRPr>
          </a:p>
        </p:txBody>
      </p:sp>
      <p:sp>
        <p:nvSpPr>
          <p:cNvPr id="7" name="T2"/>
          <p:cNvSpPr txBox="1"/>
          <p:nvPr/>
        </p:nvSpPr>
        <p:spPr>
          <a:xfrm>
            <a:off x="2451522" y="1398548"/>
            <a:ext cx="7948460" cy="4308872"/>
          </a:xfrm>
          <a:prstGeom prst="rect">
            <a:avLst/>
          </a:prstGeom>
        </p:spPr>
        <p:txBody>
          <a:bodyPr wrap="square" lIns="0" tIns="0" rIns="0" bIns="0" rtlCol="0" anchor="t">
            <a:spAutoFit/>
          </a:bodyPr>
          <a:lstStyle/>
          <a:p>
            <a:pPr fontAlgn="base"/>
            <a:r>
              <a:rPr lang="vi-VN" sz="2800" b="1">
                <a:latin typeface="+mj-lt"/>
              </a:rPr>
              <a:t>Này Trinh Nữ sẽ thụ thai, hạ sinh một con trai và đặt tên là Giêsu. Người sẽ nên cao trọng và được gọi là Con Ðấng Tối Cao. Thiên Chúa sẽ ban cho Người ngôi báu Ðavít tổ phụ Người. Người sẽ cai trị đời đời trong nhà Giacóp, và triều đại Người sẽ vô tận.</a:t>
            </a:r>
          </a:p>
          <a:p>
            <a:pPr fontAlgn="base"/>
            <a:r>
              <a:rPr lang="vi-VN" sz="2800" b="1">
                <a:latin typeface="+mj-lt"/>
              </a:rPr>
              <a:t>Nhưng Maria thưa với thiên thần: “Việc đó xảy đến thế nào được, vì tôi không biết đến người nam?”</a:t>
            </a:r>
          </a:p>
          <a:p>
            <a:pPr fontAlgn="base"/>
            <a:r>
              <a:rPr lang="vi-VN" sz="2800" b="1">
                <a:latin typeface="+mj-lt"/>
              </a:rPr>
              <a:t>Thiên thần thưa: “Chúa Thánh Thần sẽ đến với trinh nữ và uy quyền Ðấng Tối Cao sẽ bao trùm trinh nữ.</a:t>
            </a:r>
          </a:p>
        </p:txBody>
      </p:sp>
      <p:sp>
        <p:nvSpPr>
          <p:cNvPr id="8" name="T2"/>
          <p:cNvSpPr txBox="1"/>
          <p:nvPr/>
        </p:nvSpPr>
        <p:spPr>
          <a:xfrm>
            <a:off x="2800536" y="1613991"/>
            <a:ext cx="7250430" cy="3877985"/>
          </a:xfrm>
          <a:prstGeom prst="rect">
            <a:avLst/>
          </a:prstGeom>
        </p:spPr>
        <p:txBody>
          <a:bodyPr wrap="square" lIns="0" tIns="0" rIns="0" bIns="0" rtlCol="0" anchor="t">
            <a:spAutoFit/>
          </a:bodyPr>
          <a:lstStyle/>
          <a:p>
            <a:pPr fontAlgn="base"/>
            <a:r>
              <a:rPr lang="vi-VN" sz="2800" b="1">
                <a:latin typeface="+mj-lt"/>
              </a:rPr>
              <a:t>Vì thế, Ðấng trinh nữ sinh ra sẽ là Ðấng Thánh và được gọi là Con Thiên Chúa. Và này, Isave chị họ trinh nữ cũng đã thụ thai con trai trong lúc tuổi già và nay đã mang thai được sáu tháng, người mà thiên hạ gọi là son sẻ; vì không có việc gì mà Chúa không làm được”.</a:t>
            </a:r>
          </a:p>
          <a:p>
            <a:pPr fontAlgn="base"/>
            <a:r>
              <a:rPr lang="vi-VN" sz="2800" b="1">
                <a:latin typeface="+mj-lt"/>
              </a:rPr>
              <a:t>Maria liền thưa: “Này tôi là tôi tớ Chúa, tôi xin vâng như lời Thiên thần truyền”. Và thiên thần cáo biệt trinh nữ.</a:t>
            </a:r>
          </a:p>
        </p:txBody>
      </p:sp>
    </p:spTree>
    <p:extLst>
      <p:ext uri="{BB962C8B-B14F-4D97-AF65-F5344CB8AC3E}">
        <p14:creationId xmlns:p14="http://schemas.microsoft.com/office/powerpoint/2010/main" val="412976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10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iterate type="wd">
                                    <p:tmAbs val="0"/>
                                  </p:iterate>
                                  <p:childTnLst>
                                    <p:set>
                                      <p:cBhvr>
                                        <p:cTn id="10" dur="1" fill="hold">
                                          <p:stCondLst>
                                            <p:cond delay="0"/>
                                          </p:stCondLst>
                                        </p:cTn>
                                        <p:tgtEl>
                                          <p:spTgt spid="6"/>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iterate type="wd">
                                    <p:tmAbs val="100"/>
                                  </p:iterate>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iterate type="wd">
                                    <p:tmAbs val="0"/>
                                  </p:iterate>
                                  <p:childTnLst>
                                    <p:set>
                                      <p:cBhvr>
                                        <p:cTn id="17" dur="1" fill="hold">
                                          <p:stCondLst>
                                            <p:cond delay="0"/>
                                          </p:stCondLst>
                                        </p:cTn>
                                        <p:tgtEl>
                                          <p:spTgt spid="7"/>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iterate type="wd">
                                    <p:tmAbs val="100"/>
                                  </p:iterate>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iterate type="wd">
                                    <p:tmAbs val="0"/>
                                  </p:iterate>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14"/>
            <a:ext cx="12192000" cy="68745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p:cNvGraphicFramePr>
            <a:graphicFrameLocks noGrp="1"/>
          </p:cNvGraphicFramePr>
          <p:nvPr>
            <p:extLst>
              <p:ext uri="{D42A27DB-BD31-4B8C-83A1-F6EECF244321}">
                <p14:modId xmlns:p14="http://schemas.microsoft.com/office/powerpoint/2010/main" val="2115994382"/>
              </p:ext>
            </p:extLst>
          </p:nvPr>
        </p:nvGraphicFramePr>
        <p:xfrm>
          <a:off x="3625669" y="824169"/>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r>
                        <a:rPr lang="vi-VN" sz="2800" smtClean="0">
                          <a:solidFill>
                            <a:schemeClr val="bg1"/>
                          </a:solidFill>
                          <a:latin typeface="+mj-lt"/>
                        </a:rPr>
                        <a:t>G</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tc>
                  <a:txBody>
                    <a:bodyPr/>
                    <a:lstStyle/>
                    <a:p>
                      <a:pPr algn="ctr"/>
                      <a:r>
                        <a:rPr lang="vi-VN" sz="2800" smtClean="0">
                          <a:solidFill>
                            <a:schemeClr val="bg1"/>
                          </a:solidFill>
                          <a:latin typeface="+mj-lt"/>
                        </a:rPr>
                        <a:t>B</a:t>
                      </a:r>
                      <a:endParaRPr lang="en-US" sz="2800">
                        <a:solidFill>
                          <a:schemeClr val="bg1"/>
                        </a:solidFill>
                        <a:latin typeface="+mj-lt"/>
                      </a:endParaRPr>
                    </a:p>
                  </a:txBody>
                  <a:tcPr/>
                </a:tc>
                <a:tc>
                  <a:txBody>
                    <a:bodyPr/>
                    <a:lstStyle/>
                    <a:p>
                      <a:pPr algn="ctr"/>
                      <a:r>
                        <a:rPr lang="vi-VN" sz="2800" smtClean="0">
                          <a:solidFill>
                            <a:schemeClr val="bg1"/>
                          </a:solidFill>
                          <a:latin typeface="+mj-lt"/>
                        </a:rPr>
                        <a:t>R</a:t>
                      </a:r>
                      <a:endParaRPr lang="en-US" sz="2800">
                        <a:solidFill>
                          <a:schemeClr val="bg1"/>
                        </a:solidFill>
                        <a:latin typeface="+mj-lt"/>
                      </a:endParaRPr>
                    </a:p>
                  </a:txBody>
                  <a:tcPr/>
                </a:tc>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E</a:t>
                      </a:r>
                      <a:endParaRPr lang="en-US" sz="2800">
                        <a:solidFill>
                          <a:schemeClr val="bg1"/>
                        </a:solidFill>
                        <a:latin typeface="+mj-lt"/>
                      </a:endParaRPr>
                    </a:p>
                  </a:txBody>
                  <a:tcPr/>
                </a:tc>
                <a:tc>
                  <a:txBody>
                    <a:bodyPr/>
                    <a:lstStyle/>
                    <a:p>
                      <a:pPr algn="ctr"/>
                      <a:r>
                        <a:rPr lang="vi-VN" sz="2800" smtClean="0">
                          <a:solidFill>
                            <a:schemeClr val="bg1"/>
                          </a:solidFill>
                          <a:latin typeface="+mj-lt"/>
                        </a:rPr>
                        <a:t>L</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94993192"/>
              </p:ext>
            </p:extLst>
          </p:nvPr>
        </p:nvGraphicFramePr>
        <p:xfrm>
          <a:off x="3625669" y="1352732"/>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tc>
                  <a:txBody>
                    <a:bodyPr/>
                    <a:lstStyle/>
                    <a:p>
                      <a:pPr algn="ctr"/>
                      <a:r>
                        <a:rPr lang="vi-VN" sz="2800" smtClean="0">
                          <a:solidFill>
                            <a:schemeClr val="bg1"/>
                          </a:solidFill>
                          <a:latin typeface="+mj-lt"/>
                        </a:rPr>
                        <a:t>Z</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tc>
                  <a:txBody>
                    <a:bodyPr/>
                    <a:lstStyle/>
                    <a:p>
                      <a:pPr algn="ctr"/>
                      <a:r>
                        <a:rPr lang="vi-VN" sz="2800" smtClean="0">
                          <a:solidFill>
                            <a:schemeClr val="bg1"/>
                          </a:solidFill>
                          <a:latin typeface="+mj-lt"/>
                        </a:rPr>
                        <a:t>R</a:t>
                      </a:r>
                      <a:endParaRPr lang="en-US" sz="2800">
                        <a:solidFill>
                          <a:schemeClr val="bg1"/>
                        </a:solidFill>
                        <a:latin typeface="+mj-lt"/>
                      </a:endParaRPr>
                    </a:p>
                  </a:txBody>
                  <a:tcPr/>
                </a:tc>
                <a:tc>
                  <a:txBody>
                    <a:bodyPr/>
                    <a:lstStyle/>
                    <a:p>
                      <a:pPr algn="ctr"/>
                      <a:r>
                        <a:rPr lang="vi-VN" sz="2800" smtClean="0">
                          <a:solidFill>
                            <a:schemeClr val="bg1"/>
                          </a:solidFill>
                          <a:latin typeface="+mj-lt"/>
                        </a:rPr>
                        <a:t>É</a:t>
                      </a:r>
                      <a:endParaRPr lang="en-US" sz="2800">
                        <a:solidFill>
                          <a:schemeClr val="bg1"/>
                        </a:solidFill>
                        <a:latin typeface="+mj-lt"/>
                      </a:endParaRPr>
                    </a:p>
                  </a:txBody>
                  <a:tcPr/>
                </a:tc>
                <a:tc>
                  <a:txBody>
                    <a:bodyPr/>
                    <a:lstStyle/>
                    <a:p>
                      <a:pPr algn="ctr"/>
                      <a:r>
                        <a:rPr lang="vi-VN" sz="2800" smtClean="0">
                          <a:solidFill>
                            <a:schemeClr val="bg1"/>
                          </a:solidFill>
                          <a:latin typeface="+mj-lt"/>
                        </a:rPr>
                        <a:t>T</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891873215"/>
              </p:ext>
            </p:extLst>
          </p:nvPr>
        </p:nvGraphicFramePr>
        <p:xfrm>
          <a:off x="3625669" y="1881295"/>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r>
                        <a:rPr lang="vi-VN" sz="2800" smtClean="0">
                          <a:solidFill>
                            <a:schemeClr val="bg1"/>
                          </a:solidFill>
                          <a:latin typeface="+mj-lt"/>
                        </a:rPr>
                        <a:t>G</a:t>
                      </a:r>
                      <a:endParaRPr lang="en-US" sz="2800">
                        <a:solidFill>
                          <a:schemeClr val="bg1"/>
                        </a:solidFill>
                        <a:latin typeface="+mj-lt"/>
                      </a:endParaRPr>
                    </a:p>
                  </a:txBody>
                  <a:tcPr/>
                </a:tc>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U</a:t>
                      </a:r>
                      <a:endParaRPr lang="en-US" sz="2800">
                        <a:solidFill>
                          <a:schemeClr val="bg1"/>
                        </a:solidFill>
                        <a:latin typeface="+mj-lt"/>
                      </a:endParaRPr>
                    </a:p>
                  </a:txBody>
                  <a:tcPr/>
                </a:tc>
                <a:tc>
                  <a:txBody>
                    <a:bodyPr/>
                    <a:lstStyle/>
                    <a:p>
                      <a:pPr algn="ctr"/>
                      <a:r>
                        <a:rPr lang="vi-VN" sz="2800" smtClean="0">
                          <a:solidFill>
                            <a:schemeClr val="bg1"/>
                          </a:solidFill>
                          <a:latin typeface="+mj-lt"/>
                        </a:rPr>
                        <a:t>S</a:t>
                      </a:r>
                      <a:endParaRPr lang="en-US" sz="2800">
                        <a:solidFill>
                          <a:schemeClr val="bg1"/>
                        </a:solidFill>
                        <a:latin typeface="+mj-lt"/>
                      </a:endParaRPr>
                    </a:p>
                  </a:txBody>
                  <a:tcPr/>
                </a:tc>
                <a:tc>
                  <a:txBody>
                    <a:bodyPr/>
                    <a:lstStyle/>
                    <a:p>
                      <a:pPr algn="ctr"/>
                      <a:r>
                        <a:rPr lang="vi-VN" sz="2800" smtClean="0">
                          <a:solidFill>
                            <a:schemeClr val="bg1"/>
                          </a:solidFill>
                          <a:latin typeface="+mj-lt"/>
                        </a:rPr>
                        <a:t>E</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866546926"/>
              </p:ext>
            </p:extLst>
          </p:nvPr>
        </p:nvGraphicFramePr>
        <p:xfrm>
          <a:off x="3625669" y="2409858"/>
          <a:ext cx="51032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tblGrid>
              <a:tr h="528563">
                <a:tc>
                  <a:txBody>
                    <a:bodyPr/>
                    <a:lstStyle/>
                    <a:p>
                      <a:pPr algn="ctr"/>
                      <a:r>
                        <a:rPr lang="vi-VN" sz="2800" smtClean="0">
                          <a:solidFill>
                            <a:schemeClr val="bg1"/>
                          </a:solidFill>
                          <a:latin typeface="+mj-lt"/>
                        </a:rPr>
                        <a:t>Đ</a:t>
                      </a:r>
                      <a:endParaRPr lang="en-US" sz="2800">
                        <a:solidFill>
                          <a:schemeClr val="bg1"/>
                        </a:solidFill>
                        <a:latin typeface="+mj-lt"/>
                      </a:endParaRPr>
                    </a:p>
                  </a:txBody>
                  <a:tcPr/>
                </a:tc>
                <a:tc>
                  <a:txBody>
                    <a:bodyPr/>
                    <a:lstStyle/>
                    <a:p>
                      <a:pPr algn="ctr"/>
                      <a:r>
                        <a:rPr lang="vi-VN" sz="2800" smtClean="0">
                          <a:solidFill>
                            <a:schemeClr val="bg1"/>
                          </a:solidFill>
                          <a:latin typeface="+mj-lt"/>
                        </a:rPr>
                        <a:t>Ầ</a:t>
                      </a:r>
                      <a:endParaRPr lang="en-US" sz="2800">
                        <a:solidFill>
                          <a:schemeClr val="bg1"/>
                        </a:solidFill>
                        <a:latin typeface="+mj-lt"/>
                      </a:endParaRPr>
                    </a:p>
                  </a:txBody>
                  <a:tcPr/>
                </a:tc>
                <a:tc>
                  <a:txBody>
                    <a:bodyPr/>
                    <a:lstStyle/>
                    <a:p>
                      <a:pPr algn="ctr"/>
                      <a:r>
                        <a:rPr lang="vi-VN" sz="2800" smtClean="0">
                          <a:solidFill>
                            <a:schemeClr val="bg1"/>
                          </a:solidFill>
                          <a:latin typeface="+mj-lt"/>
                        </a:rPr>
                        <a:t>Y</a:t>
                      </a:r>
                      <a:endParaRPr lang="en-US" sz="2800">
                        <a:solidFill>
                          <a:schemeClr val="bg1"/>
                        </a:solidFill>
                        <a:latin typeface="+mj-lt"/>
                      </a:endParaRPr>
                    </a:p>
                  </a:txBody>
                  <a:tcPr/>
                </a:tc>
                <a:tc>
                  <a:txBody>
                    <a:bodyPr/>
                    <a:lstStyle/>
                    <a:p>
                      <a:pPr algn="ctr"/>
                      <a:r>
                        <a:rPr lang="vi-VN" sz="2800" smtClean="0">
                          <a:solidFill>
                            <a:schemeClr val="bg1"/>
                          </a:solidFill>
                          <a:latin typeface="+mj-lt"/>
                        </a:rPr>
                        <a:t>Ơ</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P</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Ú</a:t>
                      </a:r>
                      <a:endParaRPr lang="en-US" sz="2800">
                        <a:solidFill>
                          <a:schemeClr val="bg1"/>
                        </a:solidFill>
                        <a:latin typeface="+mj-lt"/>
                      </a:endParaRPr>
                    </a:p>
                  </a:txBody>
                  <a:tcPr/>
                </a:tc>
                <a:tc>
                  <a:txBody>
                    <a:bodyPr/>
                    <a:lstStyle/>
                    <a:p>
                      <a:pPr algn="ctr"/>
                      <a:r>
                        <a:rPr lang="vi-VN" sz="2800" smtClean="0">
                          <a:solidFill>
                            <a:schemeClr val="bg1"/>
                          </a:solidFill>
                          <a:latin typeface="+mj-lt"/>
                        </a:rPr>
                        <a:t>C</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1901257492"/>
              </p:ext>
            </p:extLst>
          </p:nvPr>
        </p:nvGraphicFramePr>
        <p:xfrm>
          <a:off x="3625669" y="2938421"/>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r>
                        <a:rPr lang="vi-VN" sz="2800" smtClean="0">
                          <a:solidFill>
                            <a:schemeClr val="bg1"/>
                          </a:solidFill>
                          <a:latin typeface="+mj-lt"/>
                        </a:rPr>
                        <a:t>G</a:t>
                      </a:r>
                      <a:endParaRPr lang="en-US" sz="2800">
                        <a:solidFill>
                          <a:schemeClr val="bg1"/>
                        </a:solidFill>
                        <a:latin typeface="+mj-lt"/>
                      </a:endParaRPr>
                    </a:p>
                  </a:txBody>
                  <a:tcPr/>
                </a:tc>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Ê</a:t>
                      </a:r>
                      <a:endParaRPr lang="en-US" sz="2800">
                        <a:solidFill>
                          <a:schemeClr val="bg1"/>
                        </a:solidFill>
                        <a:latin typeface="+mj-lt"/>
                      </a:endParaRPr>
                    </a:p>
                  </a:txBody>
                  <a:tcPr/>
                </a:tc>
                <a:tc>
                  <a:txBody>
                    <a:bodyPr/>
                    <a:lstStyle/>
                    <a:p>
                      <a:pPr algn="ctr"/>
                      <a:r>
                        <a:rPr lang="vi-VN" sz="2800" smtClean="0">
                          <a:solidFill>
                            <a:schemeClr val="bg1"/>
                          </a:solidFill>
                          <a:latin typeface="+mj-lt"/>
                        </a:rPr>
                        <a:t>S</a:t>
                      </a:r>
                      <a:endParaRPr lang="en-US" sz="2800">
                        <a:solidFill>
                          <a:schemeClr val="bg1"/>
                        </a:solidFill>
                        <a:latin typeface="+mj-lt"/>
                      </a:endParaRPr>
                    </a:p>
                  </a:txBody>
                  <a:tcPr/>
                </a:tc>
                <a:tc>
                  <a:txBody>
                    <a:bodyPr/>
                    <a:lstStyle/>
                    <a:p>
                      <a:pPr algn="ctr"/>
                      <a:r>
                        <a:rPr lang="vi-VN" sz="2800" smtClean="0">
                          <a:solidFill>
                            <a:schemeClr val="bg1"/>
                          </a:solidFill>
                          <a:latin typeface="+mj-lt"/>
                        </a:rPr>
                        <a:t>U</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884685167"/>
              </p:ext>
            </p:extLst>
          </p:nvPr>
        </p:nvGraphicFramePr>
        <p:xfrm>
          <a:off x="3625669" y="3466984"/>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r>
                        <a:rPr lang="vi-VN" sz="2800" smtClean="0">
                          <a:solidFill>
                            <a:schemeClr val="bg1"/>
                          </a:solidFill>
                          <a:latin typeface="+mj-lt"/>
                        </a:rPr>
                        <a:t>V</a:t>
                      </a:r>
                      <a:endParaRPr lang="en-US" sz="2800">
                        <a:solidFill>
                          <a:schemeClr val="bg1"/>
                        </a:solidFill>
                        <a:latin typeface="+mj-lt"/>
                      </a:endParaRPr>
                    </a:p>
                  </a:txBody>
                  <a:tcPr/>
                </a:tc>
                <a:tc>
                  <a:txBody>
                    <a:bodyPr/>
                    <a:lstStyle/>
                    <a:p>
                      <a:pPr algn="ctr"/>
                      <a:r>
                        <a:rPr lang="vi-VN" sz="2800" smtClean="0">
                          <a:solidFill>
                            <a:schemeClr val="bg1"/>
                          </a:solidFill>
                          <a:latin typeface="+mj-lt"/>
                        </a:rPr>
                        <a:t>Ô</a:t>
                      </a:r>
                      <a:endParaRPr lang="en-US" sz="2800">
                        <a:solidFill>
                          <a:schemeClr val="bg1"/>
                        </a:solidFill>
                        <a:latin typeface="+mj-lt"/>
                      </a:endParaRPr>
                    </a:p>
                  </a:txBody>
                  <a:tcPr/>
                </a:tc>
                <a:tc>
                  <a:txBody>
                    <a:bodyPr/>
                    <a:lstStyle/>
                    <a:p>
                      <a:pPr algn="ctr"/>
                      <a:r>
                        <a:rPr lang="vi-VN" sz="2800" smtClean="0">
                          <a:solidFill>
                            <a:schemeClr val="bg1"/>
                          </a:solidFill>
                          <a:latin typeface="+mj-lt"/>
                        </a:rPr>
                        <a:t>T</a:t>
                      </a:r>
                      <a:endParaRPr lang="en-US" sz="2800">
                        <a:solidFill>
                          <a:schemeClr val="bg1"/>
                        </a:solidFill>
                        <a:latin typeface="+mj-lt"/>
                      </a:endParaRPr>
                    </a:p>
                  </a:txBody>
                  <a:tcPr/>
                </a:tc>
                <a:tc>
                  <a:txBody>
                    <a:bodyPr/>
                    <a:lstStyle/>
                    <a:p>
                      <a:pPr algn="ctr"/>
                      <a:r>
                        <a:rPr lang="vi-VN" sz="2800" smtClean="0">
                          <a:solidFill>
                            <a:schemeClr val="bg1"/>
                          </a:solidFill>
                          <a:latin typeface="+mj-lt"/>
                        </a:rPr>
                        <a:t>Ậ</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828751827"/>
              </p:ext>
            </p:extLst>
          </p:nvPr>
        </p:nvGraphicFramePr>
        <p:xfrm>
          <a:off x="3625669" y="3995547"/>
          <a:ext cx="73713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gridCol w="567025">
                  <a:extLst>
                    <a:ext uri="{9D8B030D-6E8A-4147-A177-3AD203B41FA5}">
                      <a16:colId xmlns:a16="http://schemas.microsoft.com/office/drawing/2014/main" val="1914136530"/>
                    </a:ext>
                  </a:extLst>
                </a:gridCol>
                <a:gridCol w="567025">
                  <a:extLst>
                    <a:ext uri="{9D8B030D-6E8A-4147-A177-3AD203B41FA5}">
                      <a16:colId xmlns:a16="http://schemas.microsoft.com/office/drawing/2014/main" val="3255456339"/>
                    </a:ext>
                  </a:extLst>
                </a:gridCol>
                <a:gridCol w="567025">
                  <a:extLst>
                    <a:ext uri="{9D8B030D-6E8A-4147-A177-3AD203B41FA5}">
                      <a16:colId xmlns:a16="http://schemas.microsoft.com/office/drawing/2014/main" val="1847125019"/>
                    </a:ext>
                  </a:extLst>
                </a:gridCol>
                <a:gridCol w="567025">
                  <a:extLst>
                    <a:ext uri="{9D8B030D-6E8A-4147-A177-3AD203B41FA5}">
                      <a16:colId xmlns:a16="http://schemas.microsoft.com/office/drawing/2014/main" val="2994959383"/>
                    </a:ext>
                  </a:extLst>
                </a:gridCol>
              </a:tblGrid>
              <a:tr h="528563">
                <a:tc>
                  <a:txBody>
                    <a:bodyPr/>
                    <a:lstStyle/>
                    <a:p>
                      <a:pPr algn="ctr"/>
                      <a:r>
                        <a:rPr lang="vi-VN" sz="2800" smtClean="0">
                          <a:solidFill>
                            <a:schemeClr val="bg1"/>
                          </a:solidFill>
                          <a:latin typeface="+mj-lt"/>
                        </a:rPr>
                        <a:t>C</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Ú</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tc>
                  <a:txBody>
                    <a:bodyPr/>
                    <a:lstStyle/>
                    <a:p>
                      <a:pPr algn="ctr"/>
                      <a:r>
                        <a:rPr lang="vi-VN" sz="2800" smtClean="0">
                          <a:solidFill>
                            <a:schemeClr val="bg1"/>
                          </a:solidFill>
                          <a:latin typeface="+mj-lt"/>
                        </a:rPr>
                        <a:t>T</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Á</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T</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Ầ</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2957466209"/>
              </p:ext>
            </p:extLst>
          </p:nvPr>
        </p:nvGraphicFramePr>
        <p:xfrm>
          <a:off x="3625669" y="4524110"/>
          <a:ext cx="51032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tblGrid>
              <a:tr h="528563">
                <a:tc>
                  <a:txBody>
                    <a:bodyPr/>
                    <a:lstStyle/>
                    <a:p>
                      <a:pPr algn="ctr"/>
                      <a:r>
                        <a:rPr lang="vi-VN" sz="2800" smtClean="0">
                          <a:solidFill>
                            <a:schemeClr val="bg1"/>
                          </a:solidFill>
                          <a:latin typeface="+mj-lt"/>
                        </a:rPr>
                        <a:t>T</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Ê</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C</a:t>
                      </a:r>
                      <a:endParaRPr lang="en-US" sz="2800">
                        <a:solidFill>
                          <a:schemeClr val="bg1"/>
                        </a:solidFill>
                        <a:latin typeface="+mj-lt"/>
                      </a:endParaRPr>
                    </a:p>
                  </a:txBody>
                  <a:tcPr/>
                </a:tc>
                <a:tc>
                  <a:txBody>
                    <a:bodyPr/>
                    <a:lstStyle/>
                    <a:p>
                      <a:pPr algn="ctr"/>
                      <a:r>
                        <a:rPr lang="vi-VN" sz="2800" smtClean="0">
                          <a:solidFill>
                            <a:schemeClr val="bg1"/>
                          </a:solidFill>
                          <a:latin typeface="+mj-lt"/>
                        </a:rPr>
                        <a:t>H</a:t>
                      </a:r>
                      <a:endParaRPr lang="en-US" sz="2800">
                        <a:solidFill>
                          <a:schemeClr val="bg1"/>
                        </a:solidFill>
                        <a:latin typeface="+mj-lt"/>
                      </a:endParaRPr>
                    </a:p>
                  </a:txBody>
                  <a:tcPr/>
                </a:tc>
                <a:tc>
                  <a:txBody>
                    <a:bodyPr/>
                    <a:lstStyle/>
                    <a:p>
                      <a:pPr algn="ctr"/>
                      <a:r>
                        <a:rPr lang="vi-VN" sz="2800" smtClean="0">
                          <a:solidFill>
                            <a:schemeClr val="bg1"/>
                          </a:solidFill>
                          <a:latin typeface="+mj-lt"/>
                        </a:rPr>
                        <a:t>Ú</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1113548181"/>
              </p:ext>
            </p:extLst>
          </p:nvPr>
        </p:nvGraphicFramePr>
        <p:xfrm>
          <a:off x="3625669" y="5052673"/>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S</a:t>
                      </a:r>
                      <a:endParaRPr lang="en-US" sz="2800">
                        <a:solidFill>
                          <a:schemeClr val="bg1"/>
                        </a:solidFill>
                        <a:latin typeface="+mj-lt"/>
                      </a:endParaRPr>
                    </a:p>
                  </a:txBody>
                  <a:tcPr/>
                </a:tc>
                <a:tc>
                  <a:txBody>
                    <a:bodyPr/>
                    <a:lstStyle/>
                    <a:p>
                      <a:pPr algn="ctr"/>
                      <a:r>
                        <a:rPr lang="vi-VN" sz="2800" smtClean="0">
                          <a:solidFill>
                            <a:schemeClr val="bg1"/>
                          </a:solidFill>
                          <a:latin typeface="+mj-lt"/>
                        </a:rPr>
                        <a:t>A</a:t>
                      </a:r>
                      <a:endParaRPr lang="en-US" sz="2800">
                        <a:solidFill>
                          <a:schemeClr val="bg1"/>
                        </a:solidFill>
                        <a:latin typeface="+mj-lt"/>
                      </a:endParaRPr>
                    </a:p>
                  </a:txBody>
                  <a:tcPr/>
                </a:tc>
                <a:tc>
                  <a:txBody>
                    <a:bodyPr/>
                    <a:lstStyle/>
                    <a:p>
                      <a:pPr algn="ctr"/>
                      <a:r>
                        <a:rPr lang="vi-VN" sz="2800" smtClean="0">
                          <a:solidFill>
                            <a:schemeClr val="bg1"/>
                          </a:solidFill>
                          <a:latin typeface="+mj-lt"/>
                        </a:rPr>
                        <a:t>V</a:t>
                      </a:r>
                      <a:endParaRPr lang="en-US" sz="2800">
                        <a:solidFill>
                          <a:schemeClr val="bg1"/>
                        </a:solidFill>
                        <a:latin typeface="+mj-lt"/>
                      </a:endParaRPr>
                    </a:p>
                  </a:txBody>
                  <a:tcPr/>
                </a:tc>
                <a:tc>
                  <a:txBody>
                    <a:bodyPr/>
                    <a:lstStyle/>
                    <a:p>
                      <a:pPr algn="ctr"/>
                      <a:r>
                        <a:rPr lang="vi-VN" sz="2800" smtClean="0">
                          <a:solidFill>
                            <a:schemeClr val="bg1"/>
                          </a:solidFill>
                          <a:latin typeface="+mj-lt"/>
                        </a:rPr>
                        <a:t>E</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2439196494"/>
              </p:ext>
            </p:extLst>
          </p:nvPr>
        </p:nvGraphicFramePr>
        <p:xfrm>
          <a:off x="3625669" y="5581236"/>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r>
                        <a:rPr lang="vi-VN" sz="2800" smtClean="0">
                          <a:solidFill>
                            <a:schemeClr val="bg1"/>
                          </a:solidFill>
                          <a:latin typeface="+mj-lt"/>
                        </a:rPr>
                        <a:t>X</a:t>
                      </a:r>
                      <a:endParaRPr lang="en-US" sz="2800">
                        <a:solidFill>
                          <a:schemeClr val="bg1"/>
                        </a:solidFill>
                        <a:latin typeface="+mj-lt"/>
                      </a:endParaRPr>
                    </a:p>
                  </a:txBody>
                  <a:tcPr/>
                </a:tc>
                <a:tc>
                  <a:txBody>
                    <a:bodyPr/>
                    <a:lstStyle/>
                    <a:p>
                      <a:pPr algn="ctr"/>
                      <a:r>
                        <a:rPr lang="vi-VN" sz="2800" smtClean="0">
                          <a:solidFill>
                            <a:schemeClr val="bg1"/>
                          </a:solidFill>
                          <a:latin typeface="+mj-lt"/>
                        </a:rPr>
                        <a:t>I</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V</a:t>
                      </a:r>
                      <a:endParaRPr lang="en-US" sz="2800">
                        <a:solidFill>
                          <a:schemeClr val="bg1"/>
                        </a:solidFill>
                        <a:latin typeface="+mj-lt"/>
                      </a:endParaRPr>
                    </a:p>
                  </a:txBody>
                  <a:tcPr/>
                </a:tc>
                <a:tc>
                  <a:txBody>
                    <a:bodyPr/>
                    <a:lstStyle/>
                    <a:p>
                      <a:pPr algn="ctr"/>
                      <a:r>
                        <a:rPr lang="vi-VN" sz="2800" smtClean="0">
                          <a:solidFill>
                            <a:schemeClr val="bg1"/>
                          </a:solidFill>
                          <a:latin typeface="+mj-lt"/>
                        </a:rPr>
                        <a:t>Â</a:t>
                      </a:r>
                      <a:endParaRPr lang="en-US" sz="2800">
                        <a:solidFill>
                          <a:schemeClr val="bg1"/>
                        </a:solidFill>
                        <a:latin typeface="+mj-lt"/>
                      </a:endParaRPr>
                    </a:p>
                  </a:txBody>
                  <a:tcPr/>
                </a:tc>
                <a:tc>
                  <a:txBody>
                    <a:bodyPr/>
                    <a:lstStyle/>
                    <a:p>
                      <a:pPr algn="ctr"/>
                      <a:r>
                        <a:rPr lang="vi-VN" sz="2800" smtClean="0">
                          <a:solidFill>
                            <a:schemeClr val="bg1"/>
                          </a:solidFill>
                          <a:latin typeface="+mj-lt"/>
                        </a:rPr>
                        <a:t>N</a:t>
                      </a:r>
                      <a:endParaRPr lang="en-US" sz="2800">
                        <a:solidFill>
                          <a:schemeClr val="bg1"/>
                        </a:solidFill>
                        <a:latin typeface="+mj-lt"/>
                      </a:endParaRPr>
                    </a:p>
                  </a:txBody>
                  <a:tcPr/>
                </a:tc>
                <a:tc>
                  <a:txBody>
                    <a:bodyPr/>
                    <a:lstStyle/>
                    <a:p>
                      <a:pPr algn="ctr"/>
                      <a:r>
                        <a:rPr lang="vi-VN" sz="2800" smtClean="0">
                          <a:solidFill>
                            <a:schemeClr val="bg1"/>
                          </a:solidFill>
                          <a:latin typeface="+mj-lt"/>
                        </a:rPr>
                        <a:t>G</a:t>
                      </a: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sp>
        <p:nvSpPr>
          <p:cNvPr id="28" name="Pentagon 27">
            <a:hlinkClick r:id="rId3" action="ppaction://hlinksldjump"/>
          </p:cNvPr>
          <p:cNvSpPr/>
          <p:nvPr/>
        </p:nvSpPr>
        <p:spPr>
          <a:xfrm>
            <a:off x="1632984" y="87291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1</a:t>
            </a:r>
            <a:endParaRPr lang="en-US" sz="2400" b="1">
              <a:latin typeface="+mj-lt"/>
            </a:endParaRPr>
          </a:p>
        </p:txBody>
      </p:sp>
      <p:sp>
        <p:nvSpPr>
          <p:cNvPr id="29" name="Pentagon 28">
            <a:hlinkClick r:id="rId4" action="ppaction://hlinksldjump"/>
          </p:cNvPr>
          <p:cNvSpPr/>
          <p:nvPr/>
        </p:nvSpPr>
        <p:spPr>
          <a:xfrm>
            <a:off x="1632984" y="139748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2</a:t>
            </a:r>
            <a:endParaRPr lang="en-US" sz="2400" b="1">
              <a:latin typeface="+mj-lt"/>
            </a:endParaRPr>
          </a:p>
        </p:txBody>
      </p:sp>
      <p:sp>
        <p:nvSpPr>
          <p:cNvPr id="30" name="Pentagon 29">
            <a:hlinkClick r:id="rId5" action="ppaction://hlinksldjump"/>
          </p:cNvPr>
          <p:cNvSpPr/>
          <p:nvPr/>
        </p:nvSpPr>
        <p:spPr>
          <a:xfrm>
            <a:off x="1632984" y="192205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3</a:t>
            </a:r>
            <a:endParaRPr lang="en-US" sz="2400" b="1">
              <a:latin typeface="+mj-lt"/>
            </a:endParaRPr>
          </a:p>
        </p:txBody>
      </p:sp>
      <p:sp>
        <p:nvSpPr>
          <p:cNvPr id="31" name="Pentagon 30">
            <a:hlinkClick r:id="rId6" action="ppaction://hlinksldjump"/>
          </p:cNvPr>
          <p:cNvSpPr/>
          <p:nvPr/>
        </p:nvSpPr>
        <p:spPr>
          <a:xfrm>
            <a:off x="1632984" y="244662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4</a:t>
            </a:r>
            <a:endParaRPr lang="en-US" sz="2400" b="1">
              <a:latin typeface="+mj-lt"/>
            </a:endParaRPr>
          </a:p>
        </p:txBody>
      </p:sp>
      <p:sp>
        <p:nvSpPr>
          <p:cNvPr id="32" name="Pentagon 31">
            <a:hlinkClick r:id="rId7" action="ppaction://hlinksldjump"/>
          </p:cNvPr>
          <p:cNvSpPr/>
          <p:nvPr/>
        </p:nvSpPr>
        <p:spPr>
          <a:xfrm>
            <a:off x="1632984" y="297119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5</a:t>
            </a:r>
            <a:endParaRPr lang="en-US" sz="2400" b="1">
              <a:latin typeface="+mj-lt"/>
            </a:endParaRPr>
          </a:p>
        </p:txBody>
      </p:sp>
      <p:sp>
        <p:nvSpPr>
          <p:cNvPr id="33" name="Pentagon 32">
            <a:hlinkClick r:id="rId8" action="ppaction://hlinksldjump"/>
          </p:cNvPr>
          <p:cNvSpPr/>
          <p:nvPr/>
        </p:nvSpPr>
        <p:spPr>
          <a:xfrm>
            <a:off x="1632984" y="349576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6</a:t>
            </a:r>
            <a:endParaRPr lang="en-US" sz="2400" b="1">
              <a:latin typeface="+mj-lt"/>
            </a:endParaRPr>
          </a:p>
        </p:txBody>
      </p:sp>
      <p:sp>
        <p:nvSpPr>
          <p:cNvPr id="34" name="Pentagon 33">
            <a:hlinkClick r:id="rId9" action="ppaction://hlinksldjump"/>
          </p:cNvPr>
          <p:cNvSpPr/>
          <p:nvPr/>
        </p:nvSpPr>
        <p:spPr>
          <a:xfrm>
            <a:off x="1632984" y="402033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7</a:t>
            </a:r>
            <a:endParaRPr lang="en-US" sz="2400" b="1">
              <a:latin typeface="+mj-lt"/>
            </a:endParaRPr>
          </a:p>
        </p:txBody>
      </p:sp>
      <p:sp>
        <p:nvSpPr>
          <p:cNvPr id="35" name="Pentagon 34">
            <a:hlinkClick r:id="rId10" action="ppaction://hlinksldjump"/>
          </p:cNvPr>
          <p:cNvSpPr/>
          <p:nvPr/>
        </p:nvSpPr>
        <p:spPr>
          <a:xfrm>
            <a:off x="1632984" y="454490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8</a:t>
            </a:r>
            <a:endParaRPr lang="en-US" sz="2400" b="1">
              <a:latin typeface="+mj-lt"/>
            </a:endParaRPr>
          </a:p>
        </p:txBody>
      </p:sp>
      <p:sp>
        <p:nvSpPr>
          <p:cNvPr id="36" name="Pentagon 35">
            <a:hlinkClick r:id="rId11" action="ppaction://hlinksldjump"/>
          </p:cNvPr>
          <p:cNvSpPr/>
          <p:nvPr/>
        </p:nvSpPr>
        <p:spPr>
          <a:xfrm>
            <a:off x="1632984" y="506947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9</a:t>
            </a:r>
            <a:endParaRPr lang="en-US" sz="2400" b="1">
              <a:latin typeface="+mj-lt"/>
            </a:endParaRPr>
          </a:p>
        </p:txBody>
      </p:sp>
      <p:sp>
        <p:nvSpPr>
          <p:cNvPr id="37" name="Pentagon 36">
            <a:hlinkClick r:id="rId12" action="ppaction://hlinksldjump"/>
          </p:cNvPr>
          <p:cNvSpPr/>
          <p:nvPr/>
        </p:nvSpPr>
        <p:spPr>
          <a:xfrm>
            <a:off x="1632984" y="5594042"/>
            <a:ext cx="1515292" cy="43107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smtClean="0">
                <a:latin typeface="+mj-lt"/>
              </a:rPr>
              <a:t>Câu 10</a:t>
            </a:r>
            <a:endParaRPr lang="en-US" sz="2400" b="1">
              <a:latin typeface="+mj-lt"/>
            </a:endParaRPr>
          </a:p>
        </p:txBody>
      </p:sp>
      <p:graphicFrame>
        <p:nvGraphicFramePr>
          <p:cNvPr id="38" name="Table 37"/>
          <p:cNvGraphicFramePr>
            <a:graphicFrameLocks noGrp="1"/>
          </p:cNvGraphicFramePr>
          <p:nvPr>
            <p:extLst>
              <p:ext uri="{D42A27DB-BD31-4B8C-83A1-F6EECF244321}">
                <p14:modId xmlns:p14="http://schemas.microsoft.com/office/powerpoint/2010/main" val="2335169748"/>
              </p:ext>
            </p:extLst>
          </p:nvPr>
        </p:nvGraphicFramePr>
        <p:xfrm>
          <a:off x="3625669" y="824169"/>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endParaRPr lang="en-US" sz="2800" dirty="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dirty="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207701480"/>
              </p:ext>
            </p:extLst>
          </p:nvPr>
        </p:nvGraphicFramePr>
        <p:xfrm>
          <a:off x="3625669" y="1352732"/>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0" name="Table 39"/>
          <p:cNvGraphicFramePr>
            <a:graphicFrameLocks noGrp="1"/>
          </p:cNvGraphicFramePr>
          <p:nvPr>
            <p:extLst>
              <p:ext uri="{D42A27DB-BD31-4B8C-83A1-F6EECF244321}">
                <p14:modId xmlns:p14="http://schemas.microsoft.com/office/powerpoint/2010/main" val="2653916224"/>
              </p:ext>
            </p:extLst>
          </p:nvPr>
        </p:nvGraphicFramePr>
        <p:xfrm>
          <a:off x="3625669" y="1881295"/>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4130363649"/>
              </p:ext>
            </p:extLst>
          </p:nvPr>
        </p:nvGraphicFramePr>
        <p:xfrm>
          <a:off x="3625669" y="2409858"/>
          <a:ext cx="51032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2" name="Table 41"/>
          <p:cNvGraphicFramePr>
            <a:graphicFrameLocks noGrp="1"/>
          </p:cNvGraphicFramePr>
          <p:nvPr>
            <p:extLst>
              <p:ext uri="{D42A27DB-BD31-4B8C-83A1-F6EECF244321}">
                <p14:modId xmlns:p14="http://schemas.microsoft.com/office/powerpoint/2010/main" val="3296521219"/>
              </p:ext>
            </p:extLst>
          </p:nvPr>
        </p:nvGraphicFramePr>
        <p:xfrm>
          <a:off x="3625669" y="2938421"/>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3" name="Table 42"/>
          <p:cNvGraphicFramePr>
            <a:graphicFrameLocks noGrp="1"/>
          </p:cNvGraphicFramePr>
          <p:nvPr>
            <p:extLst>
              <p:ext uri="{D42A27DB-BD31-4B8C-83A1-F6EECF244321}">
                <p14:modId xmlns:p14="http://schemas.microsoft.com/office/powerpoint/2010/main" val="1687111183"/>
              </p:ext>
            </p:extLst>
          </p:nvPr>
        </p:nvGraphicFramePr>
        <p:xfrm>
          <a:off x="3625669" y="3466984"/>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1847925993"/>
              </p:ext>
            </p:extLst>
          </p:nvPr>
        </p:nvGraphicFramePr>
        <p:xfrm>
          <a:off x="3625669" y="3995547"/>
          <a:ext cx="73713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gridCol w="567025">
                  <a:extLst>
                    <a:ext uri="{9D8B030D-6E8A-4147-A177-3AD203B41FA5}">
                      <a16:colId xmlns:a16="http://schemas.microsoft.com/office/drawing/2014/main" val="1914136530"/>
                    </a:ext>
                  </a:extLst>
                </a:gridCol>
                <a:gridCol w="567025">
                  <a:extLst>
                    <a:ext uri="{9D8B030D-6E8A-4147-A177-3AD203B41FA5}">
                      <a16:colId xmlns:a16="http://schemas.microsoft.com/office/drawing/2014/main" val="3255456339"/>
                    </a:ext>
                  </a:extLst>
                </a:gridCol>
                <a:gridCol w="567025">
                  <a:extLst>
                    <a:ext uri="{9D8B030D-6E8A-4147-A177-3AD203B41FA5}">
                      <a16:colId xmlns:a16="http://schemas.microsoft.com/office/drawing/2014/main" val="1847125019"/>
                    </a:ext>
                  </a:extLst>
                </a:gridCol>
                <a:gridCol w="567025">
                  <a:extLst>
                    <a:ext uri="{9D8B030D-6E8A-4147-A177-3AD203B41FA5}">
                      <a16:colId xmlns:a16="http://schemas.microsoft.com/office/drawing/2014/main" val="2994959383"/>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3876779114"/>
              </p:ext>
            </p:extLst>
          </p:nvPr>
        </p:nvGraphicFramePr>
        <p:xfrm>
          <a:off x="3625669" y="4524110"/>
          <a:ext cx="51032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gridCol w="567025">
                  <a:extLst>
                    <a:ext uri="{9D8B030D-6E8A-4147-A177-3AD203B41FA5}">
                      <a16:colId xmlns:a16="http://schemas.microsoft.com/office/drawing/2014/main" val="3263060721"/>
                    </a:ext>
                  </a:extLst>
                </a:gridCol>
                <a:gridCol w="567025">
                  <a:extLst>
                    <a:ext uri="{9D8B030D-6E8A-4147-A177-3AD203B41FA5}">
                      <a16:colId xmlns:a16="http://schemas.microsoft.com/office/drawing/2014/main" val="1456875909"/>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3648810403"/>
              </p:ext>
            </p:extLst>
          </p:nvPr>
        </p:nvGraphicFramePr>
        <p:xfrm>
          <a:off x="3625669" y="5052673"/>
          <a:ext cx="283512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graphicFrame>
        <p:nvGraphicFramePr>
          <p:cNvPr id="47" name="Table 46"/>
          <p:cNvGraphicFramePr>
            <a:graphicFrameLocks noGrp="1"/>
          </p:cNvGraphicFramePr>
          <p:nvPr>
            <p:extLst>
              <p:ext uri="{D42A27DB-BD31-4B8C-83A1-F6EECF244321}">
                <p14:modId xmlns:p14="http://schemas.microsoft.com/office/powerpoint/2010/main" val="3292511104"/>
              </p:ext>
            </p:extLst>
          </p:nvPr>
        </p:nvGraphicFramePr>
        <p:xfrm>
          <a:off x="3625669" y="5581236"/>
          <a:ext cx="3969175" cy="528563"/>
        </p:xfrm>
        <a:graphic>
          <a:graphicData uri="http://schemas.openxmlformats.org/drawingml/2006/table">
            <a:tbl>
              <a:tblPr firstRow="1" bandRow="1">
                <a:tableStyleId>{5C22544A-7EE6-4342-B048-85BDC9FD1C3A}</a:tableStyleId>
              </a:tblPr>
              <a:tblGrid>
                <a:gridCol w="567025">
                  <a:extLst>
                    <a:ext uri="{9D8B030D-6E8A-4147-A177-3AD203B41FA5}">
                      <a16:colId xmlns:a16="http://schemas.microsoft.com/office/drawing/2014/main" val="824054210"/>
                    </a:ext>
                  </a:extLst>
                </a:gridCol>
                <a:gridCol w="567025">
                  <a:extLst>
                    <a:ext uri="{9D8B030D-6E8A-4147-A177-3AD203B41FA5}">
                      <a16:colId xmlns:a16="http://schemas.microsoft.com/office/drawing/2014/main" val="2864557206"/>
                    </a:ext>
                  </a:extLst>
                </a:gridCol>
                <a:gridCol w="567025">
                  <a:extLst>
                    <a:ext uri="{9D8B030D-6E8A-4147-A177-3AD203B41FA5}">
                      <a16:colId xmlns:a16="http://schemas.microsoft.com/office/drawing/2014/main" val="1134338157"/>
                    </a:ext>
                  </a:extLst>
                </a:gridCol>
                <a:gridCol w="567025">
                  <a:extLst>
                    <a:ext uri="{9D8B030D-6E8A-4147-A177-3AD203B41FA5}">
                      <a16:colId xmlns:a16="http://schemas.microsoft.com/office/drawing/2014/main" val="686325010"/>
                    </a:ext>
                  </a:extLst>
                </a:gridCol>
                <a:gridCol w="567025">
                  <a:extLst>
                    <a:ext uri="{9D8B030D-6E8A-4147-A177-3AD203B41FA5}">
                      <a16:colId xmlns:a16="http://schemas.microsoft.com/office/drawing/2014/main" val="3265126036"/>
                    </a:ext>
                  </a:extLst>
                </a:gridCol>
                <a:gridCol w="567025">
                  <a:extLst>
                    <a:ext uri="{9D8B030D-6E8A-4147-A177-3AD203B41FA5}">
                      <a16:colId xmlns:a16="http://schemas.microsoft.com/office/drawing/2014/main" val="976786308"/>
                    </a:ext>
                  </a:extLst>
                </a:gridCol>
                <a:gridCol w="567025">
                  <a:extLst>
                    <a:ext uri="{9D8B030D-6E8A-4147-A177-3AD203B41FA5}">
                      <a16:colId xmlns:a16="http://schemas.microsoft.com/office/drawing/2014/main" val="3989813850"/>
                    </a:ext>
                  </a:extLst>
                </a:gridCol>
              </a:tblGrid>
              <a:tr h="528563">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tc>
                  <a:txBody>
                    <a:bodyPr/>
                    <a:lstStyle/>
                    <a:p>
                      <a:pPr algn="ctr"/>
                      <a:endParaRPr lang="en-US" sz="2800">
                        <a:solidFill>
                          <a:schemeClr val="bg1"/>
                        </a:solidFill>
                        <a:latin typeface="+mj-lt"/>
                      </a:endParaRPr>
                    </a:p>
                  </a:txBody>
                  <a:tcPr/>
                </a:tc>
                <a:extLst>
                  <a:ext uri="{0D108BD9-81ED-4DB2-BD59-A6C34878D82A}">
                    <a16:rowId xmlns:a16="http://schemas.microsoft.com/office/drawing/2014/main" val="2008295659"/>
                  </a:ext>
                </a:extLst>
              </a:tr>
            </a:tbl>
          </a:graphicData>
        </a:graphic>
      </p:graphicFrame>
    </p:spTree>
    <p:extLst>
      <p:ext uri="{BB962C8B-B14F-4D97-AF65-F5344CB8AC3E}">
        <p14:creationId xmlns:p14="http://schemas.microsoft.com/office/powerpoint/2010/main" val="1583804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 restart="whenNotActive" fill="hold" evtFilter="cancelBubble" nodeType="interactiveSeq">
                <p:stCondLst>
                  <p:cond evt="onClick" delay="0">
                    <p:tgtEl>
                      <p:spTgt spid="39"/>
                    </p:tgtEl>
                  </p:cond>
                </p:stCondLst>
                <p:endSync evt="end" delay="0">
                  <p:rtn val="all"/>
                </p:endSync>
                <p:childTnLst>
                  <p:par>
                    <p:cTn id="9" fill="hold">
                      <p:stCondLst>
                        <p:cond delay="0"/>
                      </p:stCondLst>
                      <p:childTnLst>
                        <p:par>
                          <p:cTn id="10" fill="hold">
                            <p:stCondLst>
                              <p:cond delay="0"/>
                            </p:stCondLst>
                            <p:childTnLst>
                              <p:par>
                                <p:cTn id="11" presetID="16" presetClass="exit" presetSubtype="21" fill="hold" nodeType="clickEffect">
                                  <p:stCondLst>
                                    <p:cond delay="0"/>
                                  </p:stCondLst>
                                  <p:childTnLst>
                                    <p:animEffect transition="out" filter="barn(inVertical)">
                                      <p:cBhvr>
                                        <p:cTn id="12" dur="500"/>
                                        <p:tgtEl>
                                          <p:spTgt spid="39"/>
                                        </p:tgtEl>
                                      </p:cBhvr>
                                    </p:animEffect>
                                    <p:set>
                                      <p:cBhvr>
                                        <p:cTn id="13"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4" restart="whenNotActive" fill="hold" evtFilter="cancelBubble" nodeType="interactiveSeq">
                <p:stCondLst>
                  <p:cond evt="onClick" delay="0">
                    <p:tgtEl>
                      <p:spTgt spid="40"/>
                    </p:tgtEl>
                  </p:cond>
                </p:stCondLst>
                <p:endSync evt="end" delay="0">
                  <p:rtn val="all"/>
                </p:endSync>
                <p:childTnLst>
                  <p:par>
                    <p:cTn id="15" fill="hold">
                      <p:stCondLst>
                        <p:cond delay="0"/>
                      </p:stCondLst>
                      <p:childTnLst>
                        <p:par>
                          <p:cTn id="16" fill="hold">
                            <p:stCondLst>
                              <p:cond delay="0"/>
                            </p:stCondLst>
                            <p:childTnLst>
                              <p:par>
                                <p:cTn id="17" presetID="16" presetClass="exit" presetSubtype="21" fill="hold" nodeType="clickEffect">
                                  <p:stCondLst>
                                    <p:cond delay="0"/>
                                  </p:stCondLst>
                                  <p:childTnLst>
                                    <p:animEffect transition="out" filter="barn(inVertical)">
                                      <p:cBhvr>
                                        <p:cTn id="18" dur="500"/>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20" restart="whenNotActive" fill="hold" evtFilter="cancelBubble" nodeType="interactiveSeq">
                <p:stCondLst>
                  <p:cond evt="onClick" delay="0">
                    <p:tgtEl>
                      <p:spTgt spid="41"/>
                    </p:tgtEl>
                  </p:cond>
                </p:stCondLst>
                <p:endSync evt="end" delay="0">
                  <p:rtn val="all"/>
                </p:endSync>
                <p:childTnLst>
                  <p:par>
                    <p:cTn id="21" fill="hold">
                      <p:stCondLst>
                        <p:cond delay="0"/>
                      </p:stCondLst>
                      <p:childTnLst>
                        <p:par>
                          <p:cTn id="22" fill="hold">
                            <p:stCondLst>
                              <p:cond delay="0"/>
                            </p:stCondLst>
                            <p:childTnLst>
                              <p:par>
                                <p:cTn id="23" presetID="16" presetClass="exit" presetSubtype="21" fill="hold" nodeType="clickEffect">
                                  <p:stCondLst>
                                    <p:cond delay="0"/>
                                  </p:stCondLst>
                                  <p:childTnLst>
                                    <p:animEffect transition="out" filter="barn(inVertical)">
                                      <p:cBhvr>
                                        <p:cTn id="24" dur="500"/>
                                        <p:tgtEl>
                                          <p:spTgt spid="41"/>
                                        </p:tgtEl>
                                      </p:cBhvr>
                                    </p:animEffect>
                                    <p:set>
                                      <p:cBhvr>
                                        <p:cTn id="25"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26" restart="whenNotActive" fill="hold" evtFilter="cancelBubble" nodeType="interactiveSeq">
                <p:stCondLst>
                  <p:cond evt="onClick" delay="0">
                    <p:tgtEl>
                      <p:spTgt spid="42"/>
                    </p:tgtEl>
                  </p:cond>
                </p:stCondLst>
                <p:endSync evt="end" delay="0">
                  <p:rtn val="all"/>
                </p:endSync>
                <p:childTnLst>
                  <p:par>
                    <p:cTn id="27" fill="hold">
                      <p:stCondLst>
                        <p:cond delay="0"/>
                      </p:stCondLst>
                      <p:childTnLst>
                        <p:par>
                          <p:cTn id="28" fill="hold">
                            <p:stCondLst>
                              <p:cond delay="0"/>
                            </p:stCondLst>
                            <p:childTnLst>
                              <p:par>
                                <p:cTn id="29" presetID="16" presetClass="exit" presetSubtype="21" fill="hold" nodeType="clickEffect">
                                  <p:stCondLst>
                                    <p:cond delay="0"/>
                                  </p:stCondLst>
                                  <p:childTnLst>
                                    <p:animEffect transition="out" filter="barn(inVertical)">
                                      <p:cBhvr>
                                        <p:cTn id="30" dur="500"/>
                                        <p:tgtEl>
                                          <p:spTgt spid="42"/>
                                        </p:tgtEl>
                                      </p:cBhvr>
                                    </p:animEffect>
                                    <p:set>
                                      <p:cBhvr>
                                        <p:cTn id="31"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32" restart="whenNotActive" fill="hold" evtFilter="cancelBubble" nodeType="interactiveSeq">
                <p:stCondLst>
                  <p:cond evt="onClick" delay="0">
                    <p:tgtEl>
                      <p:spTgt spid="43"/>
                    </p:tgtEl>
                  </p:cond>
                </p:stCondLst>
                <p:endSync evt="end" delay="0">
                  <p:rtn val="all"/>
                </p:endSync>
                <p:childTnLst>
                  <p:par>
                    <p:cTn id="33" fill="hold">
                      <p:stCondLst>
                        <p:cond delay="0"/>
                      </p:stCondLst>
                      <p:childTnLst>
                        <p:par>
                          <p:cTn id="34" fill="hold">
                            <p:stCondLst>
                              <p:cond delay="0"/>
                            </p:stCondLst>
                            <p:childTnLst>
                              <p:par>
                                <p:cTn id="35" presetID="16" presetClass="exit" presetSubtype="21" fill="hold" nodeType="clickEffect">
                                  <p:stCondLst>
                                    <p:cond delay="0"/>
                                  </p:stCondLst>
                                  <p:childTnLst>
                                    <p:animEffect transition="out" filter="barn(inVertical)">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 restart="whenNotActive" fill="hold" evtFilter="cancelBubble" nodeType="interactiveSeq">
                <p:stCondLst>
                  <p:cond evt="onClick" delay="0">
                    <p:tgtEl>
                      <p:spTgt spid="44"/>
                    </p:tgtEl>
                  </p:cond>
                </p:stCondLst>
                <p:endSync evt="end" delay="0">
                  <p:rtn val="all"/>
                </p:endSync>
                <p:childTnLst>
                  <p:par>
                    <p:cTn id="39" fill="hold">
                      <p:stCondLst>
                        <p:cond delay="0"/>
                      </p:stCondLst>
                      <p:childTnLst>
                        <p:par>
                          <p:cTn id="40" fill="hold">
                            <p:stCondLst>
                              <p:cond delay="0"/>
                            </p:stCondLst>
                            <p:childTnLst>
                              <p:par>
                                <p:cTn id="41" presetID="16" presetClass="exit" presetSubtype="21" fill="hold" nodeType="clickEffect">
                                  <p:stCondLst>
                                    <p:cond delay="0"/>
                                  </p:stCondLst>
                                  <p:childTnLst>
                                    <p:animEffect transition="out" filter="barn(inVertical)">
                                      <p:cBhvr>
                                        <p:cTn id="42" dur="500"/>
                                        <p:tgtEl>
                                          <p:spTgt spid="44"/>
                                        </p:tgtEl>
                                      </p:cBhvr>
                                    </p:animEffect>
                                    <p:set>
                                      <p:cBhvr>
                                        <p:cTn id="43"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44" restart="whenNotActive" fill="hold" evtFilter="cancelBubble" nodeType="interactiveSeq">
                <p:stCondLst>
                  <p:cond evt="onClick" delay="0">
                    <p:tgtEl>
                      <p:spTgt spid="45"/>
                    </p:tgtEl>
                  </p:cond>
                </p:stCondLst>
                <p:endSync evt="end" delay="0">
                  <p:rtn val="all"/>
                </p:endSync>
                <p:childTnLst>
                  <p:par>
                    <p:cTn id="45" fill="hold">
                      <p:stCondLst>
                        <p:cond delay="0"/>
                      </p:stCondLst>
                      <p:childTnLst>
                        <p:par>
                          <p:cTn id="46" fill="hold">
                            <p:stCondLst>
                              <p:cond delay="0"/>
                            </p:stCondLst>
                            <p:childTnLst>
                              <p:par>
                                <p:cTn id="47" presetID="16" presetClass="exit" presetSubtype="21" fill="hold" nodeType="clickEffect">
                                  <p:stCondLst>
                                    <p:cond delay="0"/>
                                  </p:stCondLst>
                                  <p:childTnLst>
                                    <p:animEffect transition="out" filter="barn(inVertical)">
                                      <p:cBhvr>
                                        <p:cTn id="48" dur="500"/>
                                        <p:tgtEl>
                                          <p:spTgt spid="45"/>
                                        </p:tgtEl>
                                      </p:cBhvr>
                                    </p:animEffect>
                                    <p:set>
                                      <p:cBhvr>
                                        <p:cTn id="49"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50" restart="whenNotActive" fill="hold" evtFilter="cancelBubble" nodeType="interactiveSeq">
                <p:stCondLst>
                  <p:cond evt="onClick" delay="0">
                    <p:tgtEl>
                      <p:spTgt spid="46"/>
                    </p:tgtEl>
                  </p:cond>
                </p:stCondLst>
                <p:endSync evt="end" delay="0">
                  <p:rtn val="all"/>
                </p:endSync>
                <p:childTnLst>
                  <p:par>
                    <p:cTn id="51" fill="hold">
                      <p:stCondLst>
                        <p:cond delay="0"/>
                      </p:stCondLst>
                      <p:childTnLst>
                        <p:par>
                          <p:cTn id="52" fill="hold">
                            <p:stCondLst>
                              <p:cond delay="0"/>
                            </p:stCondLst>
                            <p:childTnLst>
                              <p:par>
                                <p:cTn id="53" presetID="16" presetClass="exit" presetSubtype="21" fill="hold" nodeType="clickEffect">
                                  <p:stCondLst>
                                    <p:cond delay="0"/>
                                  </p:stCondLst>
                                  <p:childTnLst>
                                    <p:animEffect transition="out" filter="barn(inVertical)">
                                      <p:cBhvr>
                                        <p:cTn id="54" dur="500"/>
                                        <p:tgtEl>
                                          <p:spTgt spid="46"/>
                                        </p:tgtEl>
                                      </p:cBhvr>
                                    </p:animEffect>
                                    <p:set>
                                      <p:cBhvr>
                                        <p:cTn id="55"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56" restart="whenNotActive" fill="hold" evtFilter="cancelBubble" nodeType="interactiveSeq">
                <p:stCondLst>
                  <p:cond evt="onClick" delay="0">
                    <p:tgtEl>
                      <p:spTgt spid="47"/>
                    </p:tgtEl>
                  </p:cond>
                </p:stCondLst>
                <p:endSync evt="end" delay="0">
                  <p:rtn val="all"/>
                </p:endSync>
                <p:childTnLst>
                  <p:par>
                    <p:cTn id="57" fill="hold">
                      <p:stCondLst>
                        <p:cond delay="0"/>
                      </p:stCondLst>
                      <p:childTnLst>
                        <p:par>
                          <p:cTn id="58" fill="hold">
                            <p:stCondLst>
                              <p:cond delay="0"/>
                            </p:stCondLst>
                            <p:childTnLst>
                              <p:par>
                                <p:cTn id="59" presetID="16" presetClass="exit" presetSubtype="21" fill="hold" nodeType="clickEffect">
                                  <p:stCondLst>
                                    <p:cond delay="0"/>
                                  </p:stCondLst>
                                  <p:childTnLst>
                                    <p:animEffect transition="out" filter="barn(inVertical)">
                                      <p:cBhvr>
                                        <p:cTn id="60" dur="500"/>
                                        <p:tgtEl>
                                          <p:spTgt spid="47"/>
                                        </p:tgtEl>
                                      </p:cBhvr>
                                    </p:animEffect>
                                    <p:set>
                                      <p:cBhvr>
                                        <p:cTn id="61"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2091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1:</a:t>
            </a:r>
            <a:endParaRPr lang="en-US" sz="4000" b="1">
              <a:solidFill>
                <a:srgbClr val="FF0000"/>
              </a:solidFill>
              <a:latin typeface="+mj-lt"/>
            </a:endParaRPr>
          </a:p>
        </p:txBody>
      </p:sp>
      <p:sp>
        <p:nvSpPr>
          <p:cNvPr id="9" name="TextBox 8"/>
          <p:cNvSpPr txBox="1"/>
          <p:nvPr/>
        </p:nvSpPr>
        <p:spPr>
          <a:xfrm>
            <a:off x="914400" y="2614246"/>
            <a:ext cx="10363200" cy="2123658"/>
          </a:xfrm>
          <a:prstGeom prst="rect">
            <a:avLst/>
          </a:prstGeom>
          <a:noFill/>
        </p:spPr>
        <p:txBody>
          <a:bodyPr wrap="square" rtlCol="0">
            <a:spAutoFit/>
          </a:bodyPr>
          <a:lstStyle/>
          <a:p>
            <a:pPr lvl="0" algn="ctr"/>
            <a:r>
              <a:rPr lang="vi-VN" sz="6600" b="1">
                <a:solidFill>
                  <a:srgbClr val="FF0000"/>
                </a:solidFill>
                <a:latin typeface="+mj-lt"/>
              </a:rPr>
              <a:t>Thiên Thần nào được Chúa sai đến với Đức Maria?</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3947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5"/>
          <p:cNvGrpSpPr/>
          <p:nvPr/>
        </p:nvGrpSpPr>
        <p:grpSpPr>
          <a:xfrm>
            <a:off x="1185779" y="1106360"/>
            <a:ext cx="2630816" cy="1070783"/>
            <a:chOff x="0" y="0"/>
            <a:chExt cx="405823" cy="83243"/>
          </a:xfrm>
        </p:grpSpPr>
        <p:sp>
          <p:nvSpPr>
            <p:cNvPr id="8"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9"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10" name="TextBox 9"/>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2:</a:t>
            </a:r>
            <a:endParaRPr lang="en-US" sz="4000" b="1">
              <a:solidFill>
                <a:srgbClr val="FF0000"/>
              </a:solidFill>
              <a:latin typeface="+mj-lt"/>
            </a:endParaRPr>
          </a:p>
        </p:txBody>
      </p:sp>
      <p:sp>
        <p:nvSpPr>
          <p:cNvPr id="11" name="TextBox 10"/>
          <p:cNvSpPr txBox="1"/>
          <p:nvPr/>
        </p:nvSpPr>
        <p:spPr>
          <a:xfrm>
            <a:off x="1637587" y="2597703"/>
            <a:ext cx="8519886" cy="2123658"/>
          </a:xfrm>
          <a:prstGeom prst="rect">
            <a:avLst/>
          </a:prstGeom>
          <a:noFill/>
        </p:spPr>
        <p:txBody>
          <a:bodyPr wrap="square" rtlCol="0">
            <a:spAutoFit/>
          </a:bodyPr>
          <a:lstStyle/>
          <a:p>
            <a:pPr lvl="0" algn="ctr"/>
            <a:r>
              <a:rPr lang="en-US" sz="6600" b="1">
                <a:solidFill>
                  <a:srgbClr val="FF0000"/>
                </a:solidFill>
                <a:latin typeface="Times New Roman" panose="02020603050405020304" pitchFamily="18" charset="0"/>
                <a:cs typeface="Times New Roman" panose="02020603050405020304" pitchFamily="18" charset="0"/>
              </a:rPr>
              <a:t>Đức Maria sống ở thành nào?</a:t>
            </a:r>
          </a:p>
        </p:txBody>
      </p:sp>
      <p:sp>
        <p:nvSpPr>
          <p:cNvPr id="12" name="Left Arrow 11">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7917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3:</a:t>
            </a:r>
            <a:endParaRPr lang="en-US" sz="4000" b="1">
              <a:solidFill>
                <a:srgbClr val="FF0000"/>
              </a:solidFill>
              <a:latin typeface="+mj-lt"/>
            </a:endParaRPr>
          </a:p>
        </p:txBody>
      </p:sp>
      <p:sp>
        <p:nvSpPr>
          <p:cNvPr id="9" name="TextBox 8"/>
          <p:cNvSpPr txBox="1"/>
          <p:nvPr/>
        </p:nvSpPr>
        <p:spPr>
          <a:xfrm>
            <a:off x="1637587" y="2597703"/>
            <a:ext cx="8737600" cy="2123658"/>
          </a:xfrm>
          <a:prstGeom prst="rect">
            <a:avLst/>
          </a:prstGeom>
          <a:noFill/>
        </p:spPr>
        <p:txBody>
          <a:bodyPr wrap="square" rtlCol="0">
            <a:spAutoFit/>
          </a:bodyPr>
          <a:lstStyle/>
          <a:p>
            <a:pPr lvl="0" algn="ctr"/>
            <a:r>
              <a:rPr lang="en-US" sz="6600" b="1">
                <a:solidFill>
                  <a:srgbClr val="FF0000"/>
                </a:solidFill>
                <a:latin typeface="Times New Roman" panose="02020603050405020304" pitchFamily="18" charset="0"/>
                <a:cs typeface="Times New Roman" panose="02020603050405020304" pitchFamily="18" charset="0"/>
              </a:rPr>
              <a:t>Đức Maria đã đính hôn với ai?</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03396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4:</a:t>
            </a:r>
            <a:endParaRPr lang="en-US" sz="4000" b="1">
              <a:solidFill>
                <a:srgbClr val="FF0000"/>
              </a:solidFill>
              <a:latin typeface="+mj-lt"/>
            </a:endParaRPr>
          </a:p>
        </p:txBody>
      </p:sp>
      <p:sp>
        <p:nvSpPr>
          <p:cNvPr id="9" name="TextBox 8"/>
          <p:cNvSpPr txBox="1"/>
          <p:nvPr/>
        </p:nvSpPr>
        <p:spPr>
          <a:xfrm>
            <a:off x="907143" y="2239743"/>
            <a:ext cx="10377714" cy="3139321"/>
          </a:xfrm>
          <a:prstGeom prst="rect">
            <a:avLst/>
          </a:prstGeom>
          <a:noFill/>
        </p:spPr>
        <p:txBody>
          <a:bodyPr wrap="square" rtlCol="0">
            <a:spAutoFit/>
          </a:bodyPr>
          <a:lstStyle/>
          <a:p>
            <a:pPr lvl="0" algn="ctr"/>
            <a:r>
              <a:rPr lang="vi-VN" sz="6600" b="1">
                <a:solidFill>
                  <a:srgbClr val="FF0000"/>
                </a:solidFill>
                <a:latin typeface="+mj-lt"/>
              </a:rPr>
              <a:t>Thiên Thần chào </a:t>
            </a:r>
            <a:endParaRPr lang="vi-VN" sz="6600" b="1" smtClean="0">
              <a:solidFill>
                <a:srgbClr val="FF0000"/>
              </a:solidFill>
              <a:latin typeface="+mj-lt"/>
            </a:endParaRPr>
          </a:p>
          <a:p>
            <a:pPr lvl="0" algn="ctr"/>
            <a:r>
              <a:rPr lang="vi-VN" sz="6600" b="1" smtClean="0">
                <a:solidFill>
                  <a:srgbClr val="FF0000"/>
                </a:solidFill>
                <a:latin typeface="+mj-lt"/>
              </a:rPr>
              <a:t>Đức </a:t>
            </a:r>
            <a:r>
              <a:rPr lang="vi-VN" sz="6600" b="1">
                <a:solidFill>
                  <a:srgbClr val="FF0000"/>
                </a:solidFill>
                <a:latin typeface="+mj-lt"/>
              </a:rPr>
              <a:t>Maria là Đấng </a:t>
            </a:r>
            <a:endParaRPr lang="vi-VN" sz="6600" b="1" smtClean="0">
              <a:solidFill>
                <a:srgbClr val="FF0000"/>
              </a:solidFill>
              <a:latin typeface="+mj-lt"/>
            </a:endParaRPr>
          </a:p>
          <a:p>
            <a:pPr lvl="0" algn="ctr"/>
            <a:r>
              <a:rPr lang="vi-VN" sz="6600" b="1" smtClean="0">
                <a:solidFill>
                  <a:srgbClr val="FF0000"/>
                </a:solidFill>
                <a:latin typeface="+mj-lt"/>
              </a:rPr>
              <a:t>như </a:t>
            </a:r>
            <a:r>
              <a:rPr lang="vi-VN" sz="6600" b="1">
                <a:solidFill>
                  <a:srgbClr val="FF0000"/>
                </a:solidFill>
                <a:latin typeface="+mj-lt"/>
              </a:rPr>
              <a:t>thế nào?</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52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5:</a:t>
            </a:r>
            <a:endParaRPr lang="en-US" sz="4000" b="1">
              <a:solidFill>
                <a:srgbClr val="FF0000"/>
              </a:solidFill>
              <a:latin typeface="+mj-lt"/>
            </a:endParaRPr>
          </a:p>
        </p:txBody>
      </p:sp>
      <p:sp>
        <p:nvSpPr>
          <p:cNvPr id="9" name="TextBox 8"/>
          <p:cNvSpPr txBox="1"/>
          <p:nvPr/>
        </p:nvSpPr>
        <p:spPr>
          <a:xfrm>
            <a:off x="914400" y="2358591"/>
            <a:ext cx="10363200" cy="3139321"/>
          </a:xfrm>
          <a:prstGeom prst="rect">
            <a:avLst/>
          </a:prstGeom>
          <a:noFill/>
        </p:spPr>
        <p:txBody>
          <a:bodyPr wrap="square" rtlCol="0">
            <a:spAutoFit/>
          </a:bodyPr>
          <a:lstStyle/>
          <a:p>
            <a:pPr lvl="0" algn="ctr"/>
            <a:r>
              <a:rPr lang="vi-VN" sz="6600" b="1" dirty="0">
                <a:solidFill>
                  <a:srgbClr val="FF0000"/>
                </a:solidFill>
                <a:latin typeface="+mj-lt"/>
              </a:rPr>
              <a:t>Thiên Thần nói người con Đức Maria sẽ thụ thai được đặt tên là gì?</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006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34"/>
            <a:ext cx="12192000" cy="684816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867497"/>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048945"/>
            <a:ext cx="1727200" cy="707886"/>
          </a:xfrm>
          <a:prstGeom prst="rect">
            <a:avLst/>
          </a:prstGeom>
          <a:noFill/>
        </p:spPr>
        <p:txBody>
          <a:bodyPr wrap="square" rtlCol="0">
            <a:spAutoFit/>
          </a:bodyPr>
          <a:lstStyle/>
          <a:p>
            <a:r>
              <a:rPr lang="vi-VN" sz="4000" b="1" smtClean="0">
                <a:solidFill>
                  <a:srgbClr val="FF0000"/>
                </a:solidFill>
                <a:latin typeface="+mj-lt"/>
              </a:rPr>
              <a:t>Câu 6:</a:t>
            </a:r>
            <a:endParaRPr lang="en-US" sz="4000" b="1">
              <a:solidFill>
                <a:srgbClr val="FF0000"/>
              </a:solidFill>
              <a:latin typeface="+mj-lt"/>
            </a:endParaRPr>
          </a:p>
        </p:txBody>
      </p:sp>
      <p:sp>
        <p:nvSpPr>
          <p:cNvPr id="9" name="TextBox 8"/>
          <p:cNvSpPr txBox="1"/>
          <p:nvPr/>
        </p:nvSpPr>
        <p:spPr>
          <a:xfrm>
            <a:off x="914400" y="1950445"/>
            <a:ext cx="10363200" cy="3139321"/>
          </a:xfrm>
          <a:prstGeom prst="rect">
            <a:avLst/>
          </a:prstGeom>
          <a:noFill/>
        </p:spPr>
        <p:txBody>
          <a:bodyPr wrap="square" rtlCol="0">
            <a:spAutoFit/>
          </a:bodyPr>
          <a:lstStyle/>
          <a:p>
            <a:pPr lvl="0" algn="ctr"/>
            <a:r>
              <a:rPr lang="vi-VN" sz="6600" b="1">
                <a:solidFill>
                  <a:srgbClr val="FF0000"/>
                </a:solidFill>
                <a:latin typeface="+mj-lt"/>
              </a:rPr>
              <a:t>Thiên Thần nói, triều đại của Đấng mà Đức Maria thụ thai sẽ như thế nào?</a:t>
            </a:r>
          </a:p>
        </p:txBody>
      </p:sp>
      <p:sp>
        <p:nvSpPr>
          <p:cNvPr id="10" name="Left Arrow 9">
            <a:hlinkClick r:id="rId3" action="ppaction://hlinksldjump"/>
          </p:cNvPr>
          <p:cNvSpPr/>
          <p:nvPr/>
        </p:nvSpPr>
        <p:spPr>
          <a:xfrm>
            <a:off x="8570025" y="5101931"/>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1841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2091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7:</a:t>
            </a:r>
            <a:endParaRPr lang="en-US" sz="4000" b="1">
              <a:solidFill>
                <a:srgbClr val="FF0000"/>
              </a:solidFill>
              <a:latin typeface="+mj-lt"/>
            </a:endParaRPr>
          </a:p>
        </p:txBody>
      </p:sp>
      <p:sp>
        <p:nvSpPr>
          <p:cNvPr id="9" name="TextBox 8"/>
          <p:cNvSpPr txBox="1"/>
          <p:nvPr/>
        </p:nvSpPr>
        <p:spPr>
          <a:xfrm>
            <a:off x="914400" y="2614246"/>
            <a:ext cx="10363200" cy="2123658"/>
          </a:xfrm>
          <a:prstGeom prst="rect">
            <a:avLst/>
          </a:prstGeom>
          <a:noFill/>
        </p:spPr>
        <p:txBody>
          <a:bodyPr wrap="square" rtlCol="0">
            <a:spAutoFit/>
          </a:bodyPr>
          <a:lstStyle/>
          <a:p>
            <a:pPr lvl="0" algn="ctr"/>
            <a:r>
              <a:rPr lang="en-US" sz="6600" b="1" dirty="0" err="1">
                <a:solidFill>
                  <a:srgbClr val="FF0000"/>
                </a:solidFill>
                <a:latin typeface="Times New Roman" panose="02020603050405020304" pitchFamily="18" charset="0"/>
                <a:cs typeface="Times New Roman" panose="02020603050405020304" pitchFamily="18" charset="0"/>
              </a:rPr>
              <a:t>Đức</a:t>
            </a:r>
            <a:r>
              <a:rPr lang="en-US" sz="6600" b="1" dirty="0">
                <a:solidFill>
                  <a:srgbClr val="FF0000"/>
                </a:solidFill>
                <a:latin typeface="Times New Roman" panose="02020603050405020304" pitchFamily="18" charset="0"/>
                <a:cs typeface="Times New Roman" panose="02020603050405020304" pitchFamily="18" charset="0"/>
              </a:rPr>
              <a:t> Maria </a:t>
            </a:r>
            <a:r>
              <a:rPr lang="en-US" sz="6600" b="1" dirty="0" err="1">
                <a:solidFill>
                  <a:srgbClr val="FF0000"/>
                </a:solidFill>
                <a:latin typeface="Times New Roman" panose="02020603050405020304" pitchFamily="18" charset="0"/>
                <a:cs typeface="Times New Roman" panose="02020603050405020304" pitchFamily="18" charset="0"/>
              </a:rPr>
              <a:t>thụ</a:t>
            </a:r>
            <a:r>
              <a:rPr lang="en-US" sz="6600" b="1" dirty="0">
                <a:solidFill>
                  <a:srgbClr val="FF0000"/>
                </a:solidFill>
                <a:latin typeface="Times New Roman" panose="02020603050405020304" pitchFamily="18" charset="0"/>
                <a:cs typeface="Times New Roman" panose="02020603050405020304" pitchFamily="18" charset="0"/>
              </a:rPr>
              <a:t> </a:t>
            </a:r>
            <a:r>
              <a:rPr lang="en-US" sz="6600" b="1" dirty="0" err="1">
                <a:solidFill>
                  <a:srgbClr val="FF0000"/>
                </a:solidFill>
                <a:latin typeface="Times New Roman" panose="02020603050405020304" pitchFamily="18" charset="0"/>
                <a:cs typeface="Times New Roman" panose="02020603050405020304" pitchFamily="18" charset="0"/>
              </a:rPr>
              <a:t>thai</a:t>
            </a:r>
            <a:r>
              <a:rPr lang="en-US" sz="6600" b="1" dirty="0">
                <a:solidFill>
                  <a:srgbClr val="FF0000"/>
                </a:solidFill>
                <a:latin typeface="Times New Roman" panose="02020603050405020304" pitchFamily="18" charset="0"/>
                <a:cs typeface="Times New Roman" panose="02020603050405020304" pitchFamily="18" charset="0"/>
              </a:rPr>
              <a:t> </a:t>
            </a:r>
            <a:r>
              <a:rPr lang="en-US" sz="6600" b="1" dirty="0" err="1">
                <a:solidFill>
                  <a:srgbClr val="FF0000"/>
                </a:solidFill>
                <a:latin typeface="Times New Roman" panose="02020603050405020304" pitchFamily="18" charset="0"/>
                <a:cs typeface="Times New Roman" panose="02020603050405020304" pitchFamily="18" charset="0"/>
              </a:rPr>
              <a:t>là</a:t>
            </a:r>
            <a:r>
              <a:rPr lang="en-US" sz="6600" b="1" dirty="0">
                <a:solidFill>
                  <a:srgbClr val="FF0000"/>
                </a:solidFill>
                <a:latin typeface="Times New Roman" panose="02020603050405020304" pitchFamily="18" charset="0"/>
                <a:cs typeface="Times New Roman" panose="02020603050405020304" pitchFamily="18" charset="0"/>
              </a:rPr>
              <a:t> do </a:t>
            </a:r>
            <a:r>
              <a:rPr lang="en-US" sz="6600" b="1" dirty="0" err="1">
                <a:solidFill>
                  <a:srgbClr val="FF0000"/>
                </a:solidFill>
                <a:latin typeface="Times New Roman" panose="02020603050405020304" pitchFamily="18" charset="0"/>
                <a:cs typeface="Times New Roman" panose="02020603050405020304" pitchFamily="18" charset="0"/>
              </a:rPr>
              <a:t>quyền</a:t>
            </a:r>
            <a:r>
              <a:rPr lang="en-US" sz="6600" b="1" dirty="0">
                <a:solidFill>
                  <a:srgbClr val="FF0000"/>
                </a:solidFill>
                <a:latin typeface="Times New Roman" panose="02020603050405020304" pitchFamily="18" charset="0"/>
                <a:cs typeface="Times New Roman" panose="02020603050405020304" pitchFamily="18" charset="0"/>
              </a:rPr>
              <a:t> </a:t>
            </a:r>
            <a:r>
              <a:rPr lang="en-US" sz="6600" b="1" dirty="0" err="1">
                <a:solidFill>
                  <a:srgbClr val="FF0000"/>
                </a:solidFill>
                <a:latin typeface="Times New Roman" panose="02020603050405020304" pitchFamily="18" charset="0"/>
                <a:cs typeface="Times New Roman" panose="02020603050405020304" pitchFamily="18" charset="0"/>
              </a:rPr>
              <a:t>năng</a:t>
            </a:r>
            <a:r>
              <a:rPr lang="en-US" sz="6600" b="1" dirty="0">
                <a:solidFill>
                  <a:srgbClr val="FF0000"/>
                </a:solidFill>
                <a:latin typeface="Times New Roman" panose="02020603050405020304" pitchFamily="18" charset="0"/>
                <a:cs typeface="Times New Roman" panose="02020603050405020304" pitchFamily="18" charset="0"/>
              </a:rPr>
              <a:t> </a:t>
            </a:r>
            <a:r>
              <a:rPr lang="en-US" sz="6600" b="1" dirty="0" err="1">
                <a:solidFill>
                  <a:srgbClr val="FF0000"/>
                </a:solidFill>
                <a:latin typeface="Times New Roman" panose="02020603050405020304" pitchFamily="18" charset="0"/>
                <a:cs typeface="Times New Roman" panose="02020603050405020304" pitchFamily="18" charset="0"/>
              </a:rPr>
              <a:t>của</a:t>
            </a:r>
            <a:r>
              <a:rPr lang="en-US" sz="6600" b="1" dirty="0">
                <a:solidFill>
                  <a:srgbClr val="FF0000"/>
                </a:solidFill>
                <a:latin typeface="Times New Roman" panose="02020603050405020304" pitchFamily="18" charset="0"/>
                <a:cs typeface="Times New Roman" panose="02020603050405020304" pitchFamily="18" charset="0"/>
              </a:rPr>
              <a:t> </a:t>
            </a:r>
            <a:r>
              <a:rPr lang="en-US" sz="6600" b="1" dirty="0" err="1">
                <a:solidFill>
                  <a:srgbClr val="FF0000"/>
                </a:solidFill>
                <a:latin typeface="Times New Roman" panose="02020603050405020304" pitchFamily="18" charset="0"/>
                <a:cs typeface="Times New Roman" panose="02020603050405020304" pitchFamily="18" charset="0"/>
              </a:rPr>
              <a:t>ai</a:t>
            </a:r>
            <a:r>
              <a:rPr lang="en-US" sz="6600" b="1" dirty="0">
                <a:solidFill>
                  <a:srgbClr val="FF0000"/>
                </a:solidFill>
                <a:latin typeface="Times New Roman" panose="02020603050405020304" pitchFamily="18" charset="0"/>
                <a:cs typeface="Times New Roman" panose="02020603050405020304" pitchFamily="18" charset="0"/>
              </a:rPr>
              <a:t>?</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3915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2" y="-61409"/>
            <a:ext cx="12259111" cy="691940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287808"/>
            <a:ext cx="1727200" cy="707886"/>
          </a:xfrm>
          <a:prstGeom prst="rect">
            <a:avLst/>
          </a:prstGeom>
          <a:noFill/>
        </p:spPr>
        <p:txBody>
          <a:bodyPr wrap="square" rtlCol="0">
            <a:spAutoFit/>
          </a:bodyPr>
          <a:lstStyle/>
          <a:p>
            <a:r>
              <a:rPr lang="vi-VN" sz="4000" b="1" smtClean="0">
                <a:solidFill>
                  <a:srgbClr val="FF0000"/>
                </a:solidFill>
                <a:latin typeface="+mj-lt"/>
              </a:rPr>
              <a:t>Câu 8:</a:t>
            </a:r>
            <a:endParaRPr lang="en-US" sz="4000" b="1">
              <a:solidFill>
                <a:srgbClr val="FF0000"/>
              </a:solidFill>
              <a:latin typeface="+mj-lt"/>
            </a:endParaRPr>
          </a:p>
        </p:txBody>
      </p:sp>
      <p:sp>
        <p:nvSpPr>
          <p:cNvPr id="9" name="TextBox 8"/>
          <p:cNvSpPr txBox="1"/>
          <p:nvPr/>
        </p:nvSpPr>
        <p:spPr>
          <a:xfrm>
            <a:off x="914400" y="2272217"/>
            <a:ext cx="10363200" cy="3139321"/>
          </a:xfrm>
          <a:prstGeom prst="rect">
            <a:avLst/>
          </a:prstGeom>
          <a:noFill/>
        </p:spPr>
        <p:txBody>
          <a:bodyPr wrap="square" rtlCol="0">
            <a:spAutoFit/>
          </a:bodyPr>
          <a:lstStyle/>
          <a:p>
            <a:pPr lvl="0" algn="ctr"/>
            <a:r>
              <a:rPr lang="vi-VN" sz="6600" b="1" dirty="0">
                <a:solidFill>
                  <a:srgbClr val="FF0000"/>
                </a:solidFill>
                <a:latin typeface="Times New Roman" panose="02020603050405020304" pitchFamily="18" charset="0"/>
                <a:cs typeface="Times New Roman" panose="02020603050405020304" pitchFamily="18" charset="0"/>
              </a:rPr>
              <a:t>Đấng mà trinh nữ Maria sinh ra sẽ được gọi là </a:t>
            </a:r>
            <a:endParaRPr lang="vi-VN" sz="6600" b="1" dirty="0" smtClean="0">
              <a:solidFill>
                <a:srgbClr val="FF0000"/>
              </a:solidFill>
              <a:latin typeface="Times New Roman" panose="02020603050405020304" pitchFamily="18" charset="0"/>
              <a:cs typeface="Times New Roman" panose="02020603050405020304" pitchFamily="18" charset="0"/>
            </a:endParaRPr>
          </a:p>
          <a:p>
            <a:pPr lvl="0" algn="ctr"/>
            <a:r>
              <a:rPr lang="vi-VN" sz="6600" b="1" dirty="0" smtClean="0">
                <a:solidFill>
                  <a:srgbClr val="FF0000"/>
                </a:solidFill>
                <a:latin typeface="Times New Roman" panose="02020603050405020304" pitchFamily="18" charset="0"/>
                <a:cs typeface="Times New Roman" panose="02020603050405020304" pitchFamily="18" charset="0"/>
              </a:rPr>
              <a:t>Con </a:t>
            </a:r>
            <a:r>
              <a:rPr lang="vi-VN" sz="6600" b="1" dirty="0">
                <a:solidFill>
                  <a:srgbClr val="FF0000"/>
                </a:solidFill>
                <a:latin typeface="Times New Roman" panose="02020603050405020304" pitchFamily="18" charset="0"/>
                <a:cs typeface="Times New Roman" panose="02020603050405020304" pitchFamily="18" charset="0"/>
              </a:rPr>
              <a:t>của ai?</a:t>
            </a:r>
          </a:p>
        </p:txBody>
      </p:sp>
      <p:sp>
        <p:nvSpPr>
          <p:cNvPr id="11" name="Left Arrow 10">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3447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967984"/>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637587" y="1149432"/>
            <a:ext cx="1727200" cy="707886"/>
          </a:xfrm>
          <a:prstGeom prst="rect">
            <a:avLst/>
          </a:prstGeom>
          <a:noFill/>
        </p:spPr>
        <p:txBody>
          <a:bodyPr wrap="square" rtlCol="0">
            <a:spAutoFit/>
          </a:bodyPr>
          <a:lstStyle/>
          <a:p>
            <a:r>
              <a:rPr lang="vi-VN" sz="4000" b="1" smtClean="0">
                <a:solidFill>
                  <a:srgbClr val="FF0000"/>
                </a:solidFill>
                <a:latin typeface="+mj-lt"/>
              </a:rPr>
              <a:t>Câu 9:</a:t>
            </a:r>
            <a:endParaRPr lang="en-US" sz="4000" b="1">
              <a:solidFill>
                <a:srgbClr val="FF0000"/>
              </a:solidFill>
              <a:latin typeface="+mj-lt"/>
            </a:endParaRPr>
          </a:p>
        </p:txBody>
      </p:sp>
      <p:sp>
        <p:nvSpPr>
          <p:cNvPr id="9" name="TextBox 8"/>
          <p:cNvSpPr txBox="1"/>
          <p:nvPr/>
        </p:nvSpPr>
        <p:spPr>
          <a:xfrm>
            <a:off x="755404" y="1869483"/>
            <a:ext cx="10726057" cy="3139321"/>
          </a:xfrm>
          <a:prstGeom prst="rect">
            <a:avLst/>
          </a:prstGeom>
          <a:noFill/>
        </p:spPr>
        <p:txBody>
          <a:bodyPr wrap="square" rtlCol="0">
            <a:spAutoFit/>
          </a:bodyPr>
          <a:lstStyle/>
          <a:p>
            <a:pPr lvl="0" algn="ctr"/>
            <a:r>
              <a:rPr lang="vi-VN" sz="6600" b="1" dirty="0">
                <a:solidFill>
                  <a:srgbClr val="FF0000"/>
                </a:solidFill>
                <a:latin typeface="+mj-lt"/>
              </a:rPr>
              <a:t>Người chị họ của Đức Maria đang mang thai trong lúc tuổi già, tên của bà là gì?</a:t>
            </a:r>
          </a:p>
        </p:txBody>
      </p:sp>
      <p:sp>
        <p:nvSpPr>
          <p:cNvPr id="10" name="Left Arrow 9">
            <a:hlinkClick r:id="rId3" action="ppaction://hlinksldjump"/>
          </p:cNvPr>
          <p:cNvSpPr/>
          <p:nvPr/>
        </p:nvSpPr>
        <p:spPr>
          <a:xfrm>
            <a:off x="8563428" y="5127932"/>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0745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ình ảnh Ghim câu chuyệ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00" y="-34738"/>
            <a:ext cx="12267500" cy="68927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5"/>
          <p:cNvGrpSpPr/>
          <p:nvPr/>
        </p:nvGrpSpPr>
        <p:grpSpPr>
          <a:xfrm>
            <a:off x="1185779" y="1106360"/>
            <a:ext cx="2630816" cy="1070783"/>
            <a:chOff x="0" y="0"/>
            <a:chExt cx="405823" cy="83243"/>
          </a:xfrm>
        </p:grpSpPr>
        <p:sp>
          <p:nvSpPr>
            <p:cNvPr id="6" name="Freeform 6"/>
            <p:cNvSpPr/>
            <p:nvPr/>
          </p:nvSpPr>
          <p:spPr>
            <a:xfrm>
              <a:off x="0" y="0"/>
              <a:ext cx="405823" cy="83243"/>
            </a:xfrm>
            <a:custGeom>
              <a:avLst/>
              <a:gdLst/>
              <a:ahLst/>
              <a:cxnLst/>
              <a:rect l="l" t="t" r="r" b="b"/>
              <a:pathLst>
                <a:path w="405823" h="83243">
                  <a:moveTo>
                    <a:pt x="41622" y="0"/>
                  </a:moveTo>
                  <a:lnTo>
                    <a:pt x="364202" y="0"/>
                  </a:lnTo>
                  <a:cubicBezTo>
                    <a:pt x="387188" y="0"/>
                    <a:pt x="405823" y="18635"/>
                    <a:pt x="405823" y="41622"/>
                  </a:cubicBezTo>
                  <a:lnTo>
                    <a:pt x="405823" y="41622"/>
                  </a:lnTo>
                  <a:cubicBezTo>
                    <a:pt x="405823" y="64608"/>
                    <a:pt x="387188" y="83243"/>
                    <a:pt x="364202" y="83243"/>
                  </a:cubicBezTo>
                  <a:lnTo>
                    <a:pt x="41622" y="83243"/>
                  </a:lnTo>
                  <a:cubicBezTo>
                    <a:pt x="18635" y="83243"/>
                    <a:pt x="0" y="64608"/>
                    <a:pt x="0" y="41622"/>
                  </a:cubicBezTo>
                  <a:lnTo>
                    <a:pt x="0" y="41622"/>
                  </a:lnTo>
                  <a:cubicBezTo>
                    <a:pt x="0" y="18635"/>
                    <a:pt x="18635" y="0"/>
                    <a:pt x="41622" y="0"/>
                  </a:cubicBezTo>
                  <a:close/>
                </a:path>
              </a:pathLst>
            </a:custGeom>
            <a:solidFill>
              <a:srgbClr val="C5DC49"/>
            </a:solidFill>
          </p:spPr>
        </p:sp>
        <p:sp>
          <p:nvSpPr>
            <p:cNvPr id="7" name="TextBox 7"/>
            <p:cNvSpPr txBox="1"/>
            <p:nvPr/>
          </p:nvSpPr>
          <p:spPr>
            <a:xfrm>
              <a:off x="0" y="-66675"/>
              <a:ext cx="405823" cy="149918"/>
            </a:xfrm>
            <a:prstGeom prst="rect">
              <a:avLst/>
            </a:prstGeom>
          </p:spPr>
          <p:txBody>
            <a:bodyPr lIns="33867" tIns="33867" rIns="33867" bIns="33867" rtlCol="0" anchor="ctr"/>
            <a:lstStyle/>
            <a:p>
              <a:pPr algn="ctr">
                <a:lnSpc>
                  <a:spcPts val="2240"/>
                </a:lnSpc>
              </a:pPr>
              <a:endParaRPr sz="1200"/>
            </a:p>
          </p:txBody>
        </p:sp>
      </p:grpSp>
      <p:sp>
        <p:nvSpPr>
          <p:cNvPr id="8" name="TextBox 7"/>
          <p:cNvSpPr txBox="1"/>
          <p:nvPr/>
        </p:nvSpPr>
        <p:spPr>
          <a:xfrm>
            <a:off x="1491181" y="1287808"/>
            <a:ext cx="2020013" cy="707886"/>
          </a:xfrm>
          <a:prstGeom prst="rect">
            <a:avLst/>
          </a:prstGeom>
          <a:noFill/>
        </p:spPr>
        <p:txBody>
          <a:bodyPr wrap="square" rtlCol="0">
            <a:spAutoFit/>
          </a:bodyPr>
          <a:lstStyle/>
          <a:p>
            <a:r>
              <a:rPr lang="vi-VN" sz="4000" b="1" smtClean="0">
                <a:solidFill>
                  <a:srgbClr val="FF0000"/>
                </a:solidFill>
                <a:latin typeface="+mj-lt"/>
              </a:rPr>
              <a:t>Câu 10:</a:t>
            </a:r>
            <a:endParaRPr lang="en-US" sz="4000" b="1">
              <a:solidFill>
                <a:srgbClr val="FF0000"/>
              </a:solidFill>
              <a:latin typeface="+mj-lt"/>
            </a:endParaRPr>
          </a:p>
        </p:txBody>
      </p:sp>
      <p:sp>
        <p:nvSpPr>
          <p:cNvPr id="9" name="TextBox 8"/>
          <p:cNvSpPr txBox="1"/>
          <p:nvPr/>
        </p:nvSpPr>
        <p:spPr>
          <a:xfrm>
            <a:off x="914400" y="2420632"/>
            <a:ext cx="10363200" cy="3139321"/>
          </a:xfrm>
          <a:prstGeom prst="rect">
            <a:avLst/>
          </a:prstGeom>
          <a:noFill/>
        </p:spPr>
        <p:txBody>
          <a:bodyPr wrap="square" rtlCol="0">
            <a:spAutoFit/>
          </a:bodyPr>
          <a:lstStyle/>
          <a:p>
            <a:pPr lvl="0" algn="ctr"/>
            <a:r>
              <a:rPr lang="vi-VN" sz="6600" b="1" dirty="0">
                <a:solidFill>
                  <a:srgbClr val="FF0000"/>
                </a:solidFill>
                <a:latin typeface="+mj-lt"/>
              </a:rPr>
              <a:t>Trước lời Thiên thần truyền, Đức Maria thưa điều gì?</a:t>
            </a:r>
          </a:p>
        </p:txBody>
      </p:sp>
      <p:sp>
        <p:nvSpPr>
          <p:cNvPr id="10" name="Left Arrow 9">
            <a:hlinkClick r:id="rId3" action="ppaction://hlinksldjump"/>
          </p:cNvPr>
          <p:cNvSpPr/>
          <p:nvPr/>
        </p:nvSpPr>
        <p:spPr>
          <a:xfrm>
            <a:off x="8563428" y="5008804"/>
            <a:ext cx="1843314" cy="8054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7396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604</Words>
  <Application>Microsoft Office PowerPoint</Application>
  <PresentationFormat>Widescreen</PresentationFormat>
  <Paragraphs>120</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DT Phudu Black</vt:lpstr>
      <vt:lpstr>Ovo</vt:lpstr>
      <vt:lpstr>Arial</vt:lpstr>
      <vt:lpstr>Calibri</vt:lpstr>
      <vt:lpstr>Calibri Light</vt:lpstr>
      <vt:lpstr>Times New Roman</vt:lpstr>
      <vt:lpstr>UTM American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Windows User</cp:lastModifiedBy>
  <cp:revision>8</cp:revision>
  <dcterms:created xsi:type="dcterms:W3CDTF">2026-09-28T12:46:10Z</dcterms:created>
  <dcterms:modified xsi:type="dcterms:W3CDTF">2026-09-29T06:02:37Z</dcterms:modified>
</cp:coreProperties>
</file>