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Lst>
  <p:sldIdLst>
    <p:sldId id="256" r:id="rId7"/>
    <p:sldId id="257" r:id="rId8"/>
    <p:sldId id="258" r:id="rId9"/>
    <p:sldId id="259" r:id="rId10"/>
    <p:sldId id="260" r:id="rId11"/>
    <p:sldId id="261" r:id="rId12"/>
    <p:sldId id="262" r:id="rId13"/>
    <p:sldId id="311" r:id="rId14"/>
    <p:sldId id="263" r:id="rId15"/>
    <p:sldId id="265" r:id="rId16"/>
    <p:sldId id="312" r:id="rId17"/>
    <p:sldId id="264" r:id="rId18"/>
    <p:sldId id="266" r:id="rId19"/>
    <p:sldId id="313" r:id="rId20"/>
    <p:sldId id="267" r:id="rId21"/>
    <p:sldId id="268" r:id="rId22"/>
    <p:sldId id="269" r:id="rId23"/>
    <p:sldId id="270" r:id="rId24"/>
    <p:sldId id="271" r:id="rId25"/>
    <p:sldId id="272" r:id="rId26"/>
    <p:sldId id="273" r:id="rId27"/>
    <p:sldId id="309" r:id="rId28"/>
    <p:sldId id="274" r:id="rId29"/>
    <p:sldId id="275" r:id="rId30"/>
    <p:sldId id="276" r:id="rId31"/>
    <p:sldId id="277" r:id="rId32"/>
    <p:sldId id="278" r:id="rId33"/>
    <p:sldId id="279" r:id="rId34"/>
    <p:sldId id="280" r:id="rId35"/>
    <p:sldId id="281" r:id="rId36"/>
    <p:sldId id="282" r:id="rId37"/>
    <p:sldId id="314" r:id="rId38"/>
    <p:sldId id="283" r:id="rId39"/>
    <p:sldId id="284" r:id="rId40"/>
    <p:sldId id="285" r:id="rId41"/>
    <p:sldId id="286" r:id="rId42"/>
    <p:sldId id="287" r:id="rId43"/>
    <p:sldId id="288" r:id="rId44"/>
    <p:sldId id="289" r:id="rId45"/>
    <p:sldId id="290" r:id="rId46"/>
    <p:sldId id="291" r:id="rId47"/>
    <p:sldId id="292" r:id="rId48"/>
    <p:sldId id="293" r:id="rId49"/>
    <p:sldId id="294" r:id="rId50"/>
    <p:sldId id="295" r:id="rId51"/>
    <p:sldId id="296" r:id="rId52"/>
    <p:sldId id="297" r:id="rId53"/>
    <p:sldId id="298" r:id="rId54"/>
    <p:sldId id="299" r:id="rId55"/>
    <p:sldId id="300" r:id="rId56"/>
    <p:sldId id="315" r:id="rId57"/>
    <p:sldId id="301" r:id="rId58"/>
    <p:sldId id="302" r:id="rId59"/>
    <p:sldId id="303" r:id="rId60"/>
    <p:sldId id="304" r:id="rId61"/>
    <p:sldId id="305"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1" autoAdjust="0"/>
    <p:restoredTop sz="94660"/>
  </p:normalViewPr>
  <p:slideViewPr>
    <p:cSldViewPr snapToGrid="0">
      <p:cViewPr varScale="1">
        <p:scale>
          <a:sx n="114" d="100"/>
          <a:sy n="114" d="100"/>
        </p:scale>
        <p:origin x="46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5C72331-B62B-455C-8630-C9183E979F43}"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0D0D05-9BDF-4F52-83F7-0BBBFE4C5F81}" type="slidenum">
              <a:rPr lang="en-US" smtClean="0"/>
              <a:t>‹#›</a:t>
            </a:fld>
            <a:endParaRPr lang="en-US"/>
          </a:p>
        </p:txBody>
      </p:sp>
    </p:spTree>
    <p:extLst>
      <p:ext uri="{BB962C8B-B14F-4D97-AF65-F5344CB8AC3E}">
        <p14:creationId xmlns:p14="http://schemas.microsoft.com/office/powerpoint/2010/main" val="828500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C72331-B62B-455C-8630-C9183E979F43}"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0D0D05-9BDF-4F52-83F7-0BBBFE4C5F81}" type="slidenum">
              <a:rPr lang="en-US" smtClean="0"/>
              <a:t>‹#›</a:t>
            </a:fld>
            <a:endParaRPr lang="en-US"/>
          </a:p>
        </p:txBody>
      </p:sp>
    </p:spTree>
    <p:extLst>
      <p:ext uri="{BB962C8B-B14F-4D97-AF65-F5344CB8AC3E}">
        <p14:creationId xmlns:p14="http://schemas.microsoft.com/office/powerpoint/2010/main" val="1586135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5C72331-B62B-455C-8630-C9183E979F43}"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0D0D05-9BDF-4F52-83F7-0BBBFE4C5F81}" type="slidenum">
              <a:rPr lang="en-US" smtClean="0"/>
              <a:t>‹#›</a:t>
            </a:fld>
            <a:endParaRPr lang="en-US"/>
          </a:p>
        </p:txBody>
      </p:sp>
    </p:spTree>
    <p:extLst>
      <p:ext uri="{BB962C8B-B14F-4D97-AF65-F5344CB8AC3E}">
        <p14:creationId xmlns:p14="http://schemas.microsoft.com/office/powerpoint/2010/main" val="35520070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5C72331-B62B-455C-8630-C9183E979F43}" type="datetimeFigureOut">
              <a:rPr lang="en-US" smtClean="0"/>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0D0D05-9BDF-4F52-83F7-0BBBFE4C5F81}" type="slidenum">
              <a:rPr lang="en-US" smtClean="0"/>
              <a:t>‹#›</a:t>
            </a:fld>
            <a:endParaRPr lang="en-US"/>
          </a:p>
        </p:txBody>
      </p:sp>
    </p:spTree>
    <p:extLst>
      <p:ext uri="{BB962C8B-B14F-4D97-AF65-F5344CB8AC3E}">
        <p14:creationId xmlns:p14="http://schemas.microsoft.com/office/powerpoint/2010/main" val="3719254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5C72331-B62B-455C-8630-C9183E979F43}" type="datetimeFigureOut">
              <a:rPr lang="en-US" smtClean="0"/>
              <a:t>9/28/2026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0D0D05-9BDF-4F52-83F7-0BBBFE4C5F81}" type="slidenum">
              <a:rPr lang="en-US" smtClean="0"/>
              <a:t>‹#›</a:t>
            </a:fld>
            <a:endParaRPr lang="en-US"/>
          </a:p>
        </p:txBody>
      </p:sp>
    </p:spTree>
    <p:extLst>
      <p:ext uri="{BB962C8B-B14F-4D97-AF65-F5344CB8AC3E}">
        <p14:creationId xmlns:p14="http://schemas.microsoft.com/office/powerpoint/2010/main" val="2455713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5C72331-B62B-455C-8630-C9183E979F43}" type="datetimeFigureOut">
              <a:rPr lang="en-US" smtClean="0"/>
              <a:t>9/28/2026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0D0D05-9BDF-4F52-83F7-0BBBFE4C5F81}" type="slidenum">
              <a:rPr lang="en-US" smtClean="0"/>
              <a:t>‹#›</a:t>
            </a:fld>
            <a:endParaRPr lang="en-US"/>
          </a:p>
        </p:txBody>
      </p:sp>
    </p:spTree>
    <p:extLst>
      <p:ext uri="{BB962C8B-B14F-4D97-AF65-F5344CB8AC3E}">
        <p14:creationId xmlns:p14="http://schemas.microsoft.com/office/powerpoint/2010/main" val="25120981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C72331-B62B-455C-8630-C9183E979F43}" type="datetimeFigureOut">
              <a:rPr lang="en-US" smtClean="0"/>
              <a:t>9/28/2026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0D0D05-9BDF-4F52-83F7-0BBBFE4C5F81}" type="slidenum">
              <a:rPr lang="en-US" smtClean="0"/>
              <a:t>‹#›</a:t>
            </a:fld>
            <a:endParaRPr lang="en-US"/>
          </a:p>
        </p:txBody>
      </p:sp>
    </p:spTree>
    <p:extLst>
      <p:ext uri="{BB962C8B-B14F-4D97-AF65-F5344CB8AC3E}">
        <p14:creationId xmlns:p14="http://schemas.microsoft.com/office/powerpoint/2010/main" val="2924816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5C72331-B62B-455C-8630-C9183E979F43}" type="datetimeFigureOut">
              <a:rPr lang="en-US" smtClean="0"/>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0D0D05-9BDF-4F52-83F7-0BBBFE4C5F81}" type="slidenum">
              <a:rPr lang="en-US" smtClean="0"/>
              <a:t>‹#›</a:t>
            </a:fld>
            <a:endParaRPr lang="en-US"/>
          </a:p>
        </p:txBody>
      </p:sp>
    </p:spTree>
    <p:extLst>
      <p:ext uri="{BB962C8B-B14F-4D97-AF65-F5344CB8AC3E}">
        <p14:creationId xmlns:p14="http://schemas.microsoft.com/office/powerpoint/2010/main" val="2835216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5C72331-B62B-455C-8630-C9183E979F43}" type="datetimeFigureOut">
              <a:rPr lang="en-US" smtClean="0"/>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0D0D05-9BDF-4F52-83F7-0BBBFE4C5F81}" type="slidenum">
              <a:rPr lang="en-US" smtClean="0"/>
              <a:t>‹#›</a:t>
            </a:fld>
            <a:endParaRPr lang="en-US"/>
          </a:p>
        </p:txBody>
      </p:sp>
    </p:spTree>
    <p:extLst>
      <p:ext uri="{BB962C8B-B14F-4D97-AF65-F5344CB8AC3E}">
        <p14:creationId xmlns:p14="http://schemas.microsoft.com/office/powerpoint/2010/main" val="2505664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C72331-B62B-455C-8630-C9183E979F43}"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0D0D05-9BDF-4F52-83F7-0BBBFE4C5F81}" type="slidenum">
              <a:rPr lang="en-US" smtClean="0"/>
              <a:t>‹#›</a:t>
            </a:fld>
            <a:endParaRPr lang="en-US"/>
          </a:p>
        </p:txBody>
      </p:sp>
    </p:spTree>
    <p:extLst>
      <p:ext uri="{BB962C8B-B14F-4D97-AF65-F5344CB8AC3E}">
        <p14:creationId xmlns:p14="http://schemas.microsoft.com/office/powerpoint/2010/main" val="2849111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C72331-B62B-455C-8630-C9183E979F43}"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0D0D05-9BDF-4F52-83F7-0BBBFE4C5F81}" type="slidenum">
              <a:rPr lang="en-US" smtClean="0"/>
              <a:t>‹#›</a:t>
            </a:fld>
            <a:endParaRPr lang="en-US"/>
          </a:p>
        </p:txBody>
      </p:sp>
    </p:spTree>
    <p:extLst>
      <p:ext uri="{BB962C8B-B14F-4D97-AF65-F5344CB8AC3E}">
        <p14:creationId xmlns:p14="http://schemas.microsoft.com/office/powerpoint/2010/main" val="22693577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9/28/2026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180234871"/>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265335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9/28/2026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57091880"/>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1944261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7129408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5551222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2166110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838106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779744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8860303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2999280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9/28/2026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269885625"/>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1761258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9/28/2026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206312981"/>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9383150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7836811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2837593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7704226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8699071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110201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6585324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674420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9/28/2026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87089582"/>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5578525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9/28/2026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610575709"/>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8838751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82275534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4703090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5252218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78170331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4121386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2184007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03768869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9/28/2026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719018647"/>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9142630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9/28/2026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092573624"/>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2466437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77249083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34044442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189517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0926641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2509998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69948414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2810098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9/28/2026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54606067"/>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78588050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9/28/2026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229061845"/>
      </p:ext>
    </p:extLst>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95793550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78771282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56996231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48698626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0759113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6636042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66475730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471424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C72331-B62B-455C-8630-C9183E979F43}" type="datetimeFigureOut">
              <a:rPr lang="en-US" smtClean="0"/>
              <a:t>9/28/2026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0D0D05-9BDF-4F52-83F7-0BBBFE4C5F81}" type="slidenum">
              <a:rPr lang="en-US" smtClean="0"/>
              <a:t>‹#›</a:t>
            </a:fld>
            <a:endParaRPr lang="en-US"/>
          </a:p>
        </p:txBody>
      </p:sp>
    </p:spTree>
    <p:extLst>
      <p:ext uri="{BB962C8B-B14F-4D97-AF65-F5344CB8AC3E}">
        <p14:creationId xmlns:p14="http://schemas.microsoft.com/office/powerpoint/2010/main" val="7877999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0876345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21948762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65958151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30269080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2F3A7E2-C490-4ACC-B7EB-7F2BE849CD08}"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9/28/2026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78BC8-C166-4CDF-B08B-3FA6A9D20A32}"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89192532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2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2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2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3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3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3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3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3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5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5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5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5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5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5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945" y="684"/>
            <a:ext cx="12233945" cy="6858537"/>
          </a:xfrm>
          <a:prstGeom prst="rect">
            <a:avLst/>
          </a:prstGeom>
        </p:spPr>
      </p:pic>
    </p:spTree>
    <p:extLst>
      <p:ext uri="{BB962C8B-B14F-4D97-AF65-F5344CB8AC3E}">
        <p14:creationId xmlns:p14="http://schemas.microsoft.com/office/powerpoint/2010/main" val="2213074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dirty="0">
                <a:solidFill>
                  <a:srgbClr val="FF0000"/>
                </a:solidFill>
                <a:latin typeface="Times New Roman" panose="02020603050405020304" pitchFamily="18" charset="0"/>
                <a:cs typeface="Times New Roman" panose="02020603050405020304" pitchFamily="18" charset="0"/>
              </a:rPr>
              <a:t>CHUNG TIẾNG LÒNG</a:t>
            </a:r>
          </a:p>
        </p:txBody>
      </p:sp>
    </p:spTree>
    <p:extLst>
      <p:ext uri="{BB962C8B-B14F-4D97-AF65-F5344CB8AC3E}">
        <p14:creationId xmlns:p14="http://schemas.microsoft.com/office/powerpoint/2010/main" val="3980175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605136" y="337930"/>
            <a:ext cx="11162794"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4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6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Chung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tiếng</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lòng</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về</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đây</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con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hát</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ca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mừng</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Thiên Chúa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là</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Cha,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Đấng</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an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hòa</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Ngài</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kết</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hiệp</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mọi</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dân</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trong</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một</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nhà</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tình</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yêu</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mến</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chan</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hoà</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rất</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đậm</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đà</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endParaRPr kumimoji="0" lang="vi-VN" sz="66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460386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01DA7-C894-46D3-2DBF-BBF802FAF3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32AB96-AFFD-2DE7-2C40-DE05C4C5FF76}"/>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80A1F89-519D-D764-B66D-1396A94CEC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125859"/>
            <a:ext cx="12575567" cy="7109717"/>
          </a:xfrm>
          <a:prstGeom prst="rect">
            <a:avLst/>
          </a:prstGeom>
        </p:spPr>
      </p:pic>
      <p:sp>
        <p:nvSpPr>
          <p:cNvPr id="4" name="Rectangle 3">
            <a:extLst>
              <a:ext uri="{FF2B5EF4-FFF2-40B4-BE49-F238E27FC236}">
                <a16:creationId xmlns:a16="http://schemas.microsoft.com/office/drawing/2014/main" id="{E277D03D-0522-68C2-F25B-1900EC8AC1D1}"/>
              </a:ext>
            </a:extLst>
          </p:cNvPr>
          <p:cNvSpPr/>
          <p:nvPr/>
        </p:nvSpPr>
        <p:spPr>
          <a:xfrm>
            <a:off x="605136" y="357810"/>
            <a:ext cx="11232368"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Xin Cha luôn rộng thương kết hiệp mọi người để các Ki-tô hữu tin cậy vào Ngài. Xin cho dân mọi nơi thi hành ý Chúa mong luôn luôn thành tâm kết hợp với Chúa.</a:t>
            </a:r>
            <a:endParaRPr kumimoji="0" lang="vi-VN" sz="66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256828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C6EC6-90C9-BF9A-E263-CB7F677B6E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03817A-A76F-E46D-37F0-5F7D4B36A3E2}"/>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1332F09-2912-EB9E-3B7E-FA8CBBC5D3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5FA28AF2-3AA9-D0D4-02E2-C4DA086EE42A}"/>
              </a:ext>
            </a:extLst>
          </p:cNvPr>
          <p:cNvSpPr/>
          <p:nvPr/>
        </p:nvSpPr>
        <p:spPr>
          <a:xfrm>
            <a:off x="605136" y="337930"/>
            <a:ext cx="11162794"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4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6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Chung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tiếng</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lòng</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về</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đây</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con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hát</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ca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mừng</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Thiên Chúa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là</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Cha,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Đấng</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an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hòa</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Ngài</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kết</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hiệp</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mọi</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dân</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trong</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một</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nhà</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tình</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yêu</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mến</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chan</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hoà</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rất</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đậm</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đà</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endParaRPr kumimoji="0" lang="vi-VN" sz="66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4379394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EDBD6-E4F5-0BBA-9CDF-54B1FF19F6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0810F0-914E-5F55-8F31-36CCBAC6F45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D54B398-8ECF-BE10-477A-5E6E9258AA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F4C93302-3D21-EB37-CDC7-02FD365EF641}"/>
              </a:ext>
            </a:extLst>
          </p:cNvPr>
          <p:cNvSpPr/>
          <p:nvPr/>
        </p:nvSpPr>
        <p:spPr>
          <a:xfrm>
            <a:off x="605135" y="357809"/>
            <a:ext cx="11152855" cy="572464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66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vi-VN"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Như cây kia nhỏ nhoi lớn dần từng ngày, Nước của Chúa lan toả trong cuộc đời này. Muôn dân khắp mọi nơi quay về núp bóng, Cha khoan dung từ nhân ban nguồn sức sống.</a:t>
            </a:r>
            <a:endParaRPr kumimoji="0" lang="vi-VN" sz="60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9787721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1CDEA-6C52-5DAC-D73B-84120F84E5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591C25-4B3A-BC97-E2B6-F3DFD053ABB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43E534B-B501-98B1-A150-E515B649D4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3EF456D8-D0DD-AF05-455A-C7D2C71F39D1}"/>
              </a:ext>
            </a:extLst>
          </p:cNvPr>
          <p:cNvSpPr/>
          <p:nvPr/>
        </p:nvSpPr>
        <p:spPr>
          <a:xfrm>
            <a:off x="605136" y="337930"/>
            <a:ext cx="11162794"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4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6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Chung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tiếng</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lòng</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về</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đây</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con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hát</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ca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mừng</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Thiên Chúa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là</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Cha,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Đấng</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an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hòa</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Ngài</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kết</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hiệp</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mọi</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dân</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trong</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một</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nhà</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tình</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yêu</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mến</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chan</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hoà</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rất</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đậm</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66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đà</a:t>
            </a:r>
            <a:r>
              <a:rPr kumimoji="0" lang="en-US"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endParaRPr kumimoji="0" lang="vi-VN" sz="66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260412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945" y="684"/>
            <a:ext cx="12233945" cy="6858537"/>
          </a:xfrm>
          <a:prstGeom prst="rect">
            <a:avLst/>
          </a:prstGeom>
        </p:spPr>
      </p:pic>
    </p:spTree>
    <p:extLst>
      <p:ext uri="{BB962C8B-B14F-4D97-AF65-F5344CB8AC3E}">
        <p14:creationId xmlns:p14="http://schemas.microsoft.com/office/powerpoint/2010/main" val="35183643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vi-VN" sz="6000" b="1" smtClean="0">
                <a:solidFill>
                  <a:srgbClr val="FF0000"/>
                </a:solidFill>
                <a:latin typeface="Times New Roman" panose="02020603050405020304" pitchFamily="18" charset="0"/>
                <a:cs typeface="Times New Roman" panose="02020603050405020304" pitchFamily="18" charset="0"/>
              </a:rPr>
              <a:t>ĐÁP CA</a:t>
            </a:r>
            <a:br>
              <a:rPr lang="vi-VN" sz="6000" b="1" smtClean="0">
                <a:solidFill>
                  <a:srgbClr val="FF0000"/>
                </a:solidFill>
                <a:latin typeface="Times New Roman" panose="02020603050405020304" pitchFamily="18" charset="0"/>
                <a:cs typeface="Times New Roman" panose="02020603050405020304" pitchFamily="18" charset="0"/>
              </a:rPr>
            </a:br>
            <a:r>
              <a:rPr lang="vi-VN" sz="2400" b="1" smtClean="0">
                <a:solidFill>
                  <a:srgbClr val="00B0F0"/>
                </a:solidFill>
                <a:latin typeface="Times New Roman" panose="02020603050405020304" pitchFamily="18" charset="0"/>
                <a:cs typeface="Times New Roman" panose="02020603050405020304" pitchFamily="18" charset="0"/>
              </a:rPr>
              <a:t>HUY HOÀNG</a:t>
            </a:r>
            <a:endParaRPr lang="en-US" sz="2400" b="1" dirty="0">
              <a:solidFill>
                <a:srgbClr val="00B0F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02635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1CDEA-6C52-5DAC-D73B-84120F84E5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591C25-4B3A-BC97-E2B6-F3DFD053ABB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43E534B-B501-98B1-A150-E515B649D4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3EF456D8-D0DD-AF05-455A-C7D2C71F39D1}"/>
              </a:ext>
            </a:extLst>
          </p:cNvPr>
          <p:cNvSpPr/>
          <p:nvPr/>
        </p:nvSpPr>
        <p:spPr>
          <a:xfrm>
            <a:off x="605136" y="2107096"/>
            <a:ext cx="10874560" cy="1825821"/>
          </a:xfrm>
          <a:prstGeom prst="rect">
            <a:avLst/>
          </a:prstGeom>
        </p:spPr>
        <p:txBody>
          <a:bodyPr wrap="square">
            <a:spAutoFit/>
          </a:bodyPr>
          <a:lstStyle/>
          <a:p>
            <a:pPr algn="just" fontAlgn="base">
              <a:lnSpc>
                <a:spcPct val="107000"/>
              </a:lnSpc>
              <a:spcAft>
                <a:spcPts val="1440"/>
              </a:spcAft>
            </a:pPr>
            <a:r>
              <a:rPr lang="en-US" sz="5400" b="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5400" b="1">
                <a:solidFill>
                  <a:srgbClr val="333333"/>
                </a:solidFill>
                <a:latin typeface="Arial" panose="020B0604020202020204" pitchFamily="34" charset="0"/>
                <a:ea typeface="Times New Roman" panose="02020603050405020304" pitchFamily="18" charset="0"/>
                <a:cs typeface="Times New Roman" panose="02020603050405020304" pitchFamily="18" charset="0"/>
              </a:rPr>
              <a:t>Vườn nho của Chúa chính là nhà Israel.</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750382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945" y="684"/>
            <a:ext cx="12233945" cy="6858537"/>
          </a:xfrm>
          <a:prstGeom prst="rect">
            <a:avLst/>
          </a:prstGeom>
        </p:spPr>
      </p:pic>
    </p:spTree>
    <p:extLst>
      <p:ext uri="{BB962C8B-B14F-4D97-AF65-F5344CB8AC3E}">
        <p14:creationId xmlns:p14="http://schemas.microsoft.com/office/powerpoint/2010/main" val="35832758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vi-VN" sz="6000" b="1" smtClean="0">
                <a:solidFill>
                  <a:srgbClr val="FF0000"/>
                </a:solidFill>
                <a:latin typeface="Times New Roman" panose="02020603050405020304" pitchFamily="18" charset="0"/>
                <a:cs typeface="Times New Roman" panose="02020603050405020304" pitchFamily="18" charset="0"/>
              </a:rPr>
              <a:t>ALLELUIA</a:t>
            </a:r>
            <a:br>
              <a:rPr lang="vi-VN" sz="6000" b="1" smtClean="0">
                <a:solidFill>
                  <a:srgbClr val="FF0000"/>
                </a:solidFill>
                <a:latin typeface="Times New Roman" panose="02020603050405020304" pitchFamily="18" charset="0"/>
                <a:cs typeface="Times New Roman" panose="02020603050405020304" pitchFamily="18" charset="0"/>
              </a:rPr>
            </a:br>
            <a:r>
              <a:rPr lang="vi-VN" sz="3600" b="1" smtClean="0">
                <a:solidFill>
                  <a:srgbClr val="0070C0"/>
                </a:solidFill>
                <a:latin typeface="Times New Roman" panose="02020603050405020304" pitchFamily="18" charset="0"/>
                <a:cs typeface="Times New Roman" panose="02020603050405020304" pitchFamily="18" charset="0"/>
              </a:rPr>
              <a:t>HUY HOÀNG</a:t>
            </a:r>
            <a:endParaRPr lang="en-US" sz="3600" b="1"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25663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1CDEA-6C52-5DAC-D73B-84120F84E5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591C25-4B3A-BC97-E2B6-F3DFD053ABB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43E534B-B501-98B1-A150-E515B649D4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3EF456D8-D0DD-AF05-455A-C7D2C71F39D1}"/>
              </a:ext>
            </a:extLst>
          </p:cNvPr>
          <p:cNvSpPr/>
          <p:nvPr/>
        </p:nvSpPr>
        <p:spPr>
          <a:xfrm>
            <a:off x="605136" y="457200"/>
            <a:ext cx="11262186" cy="5632311"/>
          </a:xfrm>
          <a:prstGeom prst="rect">
            <a:avLst/>
          </a:prstGeom>
        </p:spPr>
        <p:txBody>
          <a:bodyPr wrap="square">
            <a:spAutoFit/>
          </a:bodyPr>
          <a:lstStyle/>
          <a:p>
            <a:pPr lvl="0" algn="just"/>
            <a:r>
              <a:rPr lang="en-US" sz="7200" smtClean="0">
                <a:solidFill>
                  <a:srgbClr val="333333"/>
                </a:solidFill>
                <a:latin typeface="Arial" panose="020B0604020202020204" pitchFamily="34" charset="0"/>
                <a:ea typeface="Times New Roman" panose="02020603050405020304" pitchFamily="18" charset="0"/>
              </a:rPr>
              <a:t>Chúa </a:t>
            </a:r>
            <a:r>
              <a:rPr lang="en-US" sz="7200">
                <a:solidFill>
                  <a:srgbClr val="333333"/>
                </a:solidFill>
                <a:latin typeface="Arial" panose="020B0604020202020204" pitchFamily="34" charset="0"/>
                <a:ea typeface="Times New Roman" panose="02020603050405020304" pitchFamily="18" charset="0"/>
              </a:rPr>
              <a:t>phán: “Thầy là Đường, là Sự Thật và là Sự Sống. Không ai đến được với Cha mà không qua Thầy”. </a:t>
            </a:r>
            <a:endParaRPr kumimoji="0" lang="vi-VN" sz="7200" b="1" i="0" u="none" strike="noStrike" kern="1200" cap="none" spc="0" normalizeH="0" baseline="0" noProof="0" dirty="0">
              <a:ln>
                <a:noFill/>
              </a:ln>
              <a:solidFill>
                <a:srgbClr val="333333"/>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83670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945" y="684"/>
            <a:ext cx="12233945" cy="6858537"/>
          </a:xfrm>
          <a:prstGeom prst="rect">
            <a:avLst/>
          </a:prstGeom>
        </p:spPr>
      </p:pic>
    </p:spTree>
    <p:extLst>
      <p:ext uri="{BB962C8B-B14F-4D97-AF65-F5344CB8AC3E}">
        <p14:creationId xmlns:p14="http://schemas.microsoft.com/office/powerpoint/2010/main" val="4986265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dirty="0">
                <a:solidFill>
                  <a:srgbClr val="FF0000"/>
                </a:solidFill>
                <a:latin typeface="Arial" panose="020B0604020202020204" pitchFamily="34" charset="0"/>
                <a:cs typeface="Arial" panose="020B0604020202020204" pitchFamily="34" charset="0"/>
              </a:rPr>
              <a:t>Con </a:t>
            </a:r>
            <a:r>
              <a:rPr lang="en-US" sz="6000" b="1" dirty="0" err="1">
                <a:solidFill>
                  <a:srgbClr val="FF0000"/>
                </a:solidFill>
                <a:latin typeface="Arial" panose="020B0604020202020204" pitchFamily="34" charset="0"/>
                <a:cs typeface="Arial" panose="020B0604020202020204" pitchFamily="34" charset="0"/>
              </a:rPr>
              <a:t>xin</a:t>
            </a:r>
            <a:r>
              <a:rPr lang="en-US" sz="6000" b="1" dirty="0">
                <a:solidFill>
                  <a:srgbClr val="FF0000"/>
                </a:solidFill>
                <a:latin typeface="Arial" panose="020B0604020202020204" pitchFamily="34" charset="0"/>
                <a:cs typeface="Arial" panose="020B0604020202020204" pitchFamily="34" charset="0"/>
              </a:rPr>
              <a:t> </a:t>
            </a:r>
            <a:r>
              <a:rPr lang="en-US" sz="6000" b="1" dirty="0" err="1">
                <a:solidFill>
                  <a:srgbClr val="FF0000"/>
                </a:solidFill>
                <a:latin typeface="Arial" panose="020B0604020202020204" pitchFamily="34" charset="0"/>
                <a:cs typeface="Arial" panose="020B0604020202020204" pitchFamily="34" charset="0"/>
              </a:rPr>
              <a:t>dâng</a:t>
            </a:r>
            <a:endParaRPr lang="en-US" sz="4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67190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F3432-FFD2-2463-17F3-4879644003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FDB7F4-F5C5-0400-CC49-4ACBFCCBB3C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E730031-4855-3E28-E113-28C694A6BB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332DA91-3AA2-88D6-6AF3-54D9438B11A8}"/>
              </a:ext>
            </a:extLst>
          </p:cNvPr>
          <p:cNvSpPr/>
          <p:nvPr/>
        </p:nvSpPr>
        <p:spPr>
          <a:xfrm>
            <a:off x="538367" y="302359"/>
            <a:ext cx="11087865" cy="432426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 xin dâng lên Chúa nhân lành, bao gian lao khó nhọc đời con. Đây tâm tư mong ước suốt đời, luôn trung kiên yêu Ngài mãi thôi.</a:t>
            </a:r>
            <a:endParaRPr kumimoji="0" lang="vi-VN" sz="5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6866905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74565-73D7-001A-4FE3-F45E2380C0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C75372-F5A9-E1FA-8715-EEECE7C1E95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0FFAE38-559B-C0AB-4B46-58BD5E6614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B3CF1B2-F416-DB4F-AF61-77F95C59CBAF}"/>
              </a:ext>
            </a:extLst>
          </p:cNvPr>
          <p:cNvSpPr/>
          <p:nvPr/>
        </p:nvSpPr>
        <p:spPr>
          <a:xfrm>
            <a:off x="538367" y="302359"/>
            <a:ext cx="11087865" cy="624786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Này rượu bánh từ ruộng đất do lòng khoan nhân Chúa thương tặng ban. Cùng hiệp với này của lễ trên đồi Can-vê Chúa chịu hiến tế. Lòng từ ái, Ngài đổ xuống muôn vàn ơn thiêng chứa chan đời con. Hoà lời hát tạ ơn Chúa, nguyện dâng lên xác thân linh hồn.</a:t>
            </a:r>
            <a:endParaRPr kumimoji="0" lang="vi-VN" sz="5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5863877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ED0F7-D065-F3F7-EB99-84AF6958FB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283047-71B5-2758-97B0-659CC1645B6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50D7B38A-9507-5A56-C06E-37B9F70C7A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3640E56-B126-0151-C3F3-F228517FB273}"/>
              </a:ext>
            </a:extLst>
          </p:cNvPr>
          <p:cNvSpPr/>
          <p:nvPr/>
        </p:nvSpPr>
        <p:spPr>
          <a:xfrm>
            <a:off x="538367" y="302359"/>
            <a:ext cx="11087865" cy="432426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 xin dâng lên trước thiên toà, đây muôn hoa ngát hương đồng xa. Bao gian lao mưa nắng dãi dầu, xin dâng lên ân tình thẳm sâu.</a:t>
            </a:r>
            <a:endParaRPr kumimoji="0" lang="vi-VN" sz="5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6119290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06044-44A7-E14B-3172-54626E5414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72E81E-2FE7-F115-CE40-0F2CC615484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B0863E5-39C4-2B91-2999-E0924F82E6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1DFED36-D981-E5C2-19A6-2DCAC1DC9EA3}"/>
              </a:ext>
            </a:extLst>
          </p:cNvPr>
          <p:cNvSpPr/>
          <p:nvPr/>
        </p:nvSpPr>
        <p:spPr>
          <a:xfrm>
            <a:off x="538367" y="302359"/>
            <a:ext cx="11087865" cy="624786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Này rượu bánh từ ruộng đất do lòng khoan nhân Chúa thương tặng ban. Cùng hiệp với này của lễ trên đồi Can-vê Chúa chịu hiến tế. Lòng từ ái, Ngài đổ xuống muôn vàn ơn thiêng chứa chan đời con. Hoà lời hát tạ ơn Chúa, nguyện dâng lên xác thân linh hồn.</a:t>
            </a:r>
            <a:endParaRPr kumimoji="0" lang="vi-VN" sz="5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6561166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5FB9A-A941-8CC2-5F34-9517C916E8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7D27AF-2E8B-A5B5-1740-A4F81507135E}"/>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BE0787CC-EF62-BE28-1420-539F843F4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11675D37-3F55-37D3-4A5C-2736416678D5}"/>
              </a:ext>
            </a:extLst>
          </p:cNvPr>
          <p:cNvSpPr/>
          <p:nvPr/>
        </p:nvSpPr>
        <p:spPr>
          <a:xfrm>
            <a:off x="538367" y="302359"/>
            <a:ext cx="11087865" cy="432426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 xin dâng lên những tâm tình, luôn trung kiên vững tâm cậy tin. Bao hy sinh như lễ ban chiều, xin thương ban muôn vàn phúc vinh.</a:t>
            </a:r>
            <a:endParaRPr kumimoji="0" lang="vi-VN" sz="5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8414958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B7A86-29E3-E3B6-E576-1B73D22929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6BABB2-B402-10D1-88C3-7CB54B46C9AF}"/>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9DF220DD-9F7D-7A16-1C26-3EDDBA257B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575A4940-A8BE-9263-8CA6-1875C52887A0}"/>
              </a:ext>
            </a:extLst>
          </p:cNvPr>
          <p:cNvSpPr/>
          <p:nvPr/>
        </p:nvSpPr>
        <p:spPr>
          <a:xfrm>
            <a:off x="538367" y="302359"/>
            <a:ext cx="11087865" cy="624786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Này rượu bánh từ ruộng đất do lòng khoan nhân Chúa thương tặng ban. Cùng hiệp với này của lễ trên đồi Can-vê Chúa chịu hiến tế. Lòng từ ái, Ngài đổ xuống muôn vàn ơn thiêng chứa chan đời con. Hoà lời hát tạ ơn Chúa, nguyện dâng lên xác thân linh hồn.</a:t>
            </a:r>
            <a:endParaRPr kumimoji="0" lang="vi-VN" sz="5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5859115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443096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400" b="1" dirty="0">
                <a:solidFill>
                  <a:srgbClr val="FF0000"/>
                </a:solidFill>
                <a:latin typeface="Arial" panose="020B0604020202020204" pitchFamily="34" charset="0"/>
                <a:cs typeface="Arial" panose="020B0604020202020204" pitchFamily="34" charset="0"/>
              </a:rPr>
              <a:t>TÌNH THƯƠNG NHIỆM MẦU</a:t>
            </a:r>
          </a:p>
        </p:txBody>
      </p:sp>
    </p:spTree>
    <p:extLst>
      <p:ext uri="{BB962C8B-B14F-4D97-AF65-F5344CB8AC3E}">
        <p14:creationId xmlns:p14="http://schemas.microsoft.com/office/powerpoint/2010/main" val="5908456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538367" y="181957"/>
            <a:ext cx="11087865" cy="649408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Xin cho con lòng mến yêu, để dù đời đắng cay trăm chiều. Cho con yêu một Chúa thôi, để đời sẽ hết nỗi đìu hiu. Cho con mê say tình Ngài, để tình đời chẳng còn vương vấn. Dâng mạng sống con cho Ngài, luôn sẵn sàng minh chứng cho tình yêu.</a:t>
            </a:r>
            <a:endParaRPr kumimoji="0" lang="vi-VN" sz="52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4160462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A48F4-E5FA-3C45-6088-3235B0EB69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9713EC-2D22-2A38-F8A7-2DF22153A374}"/>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CDB44B6-C443-6871-5E50-F60AE14926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F39CC6C-EC8E-8A64-9C02-F5D271659838}"/>
              </a:ext>
            </a:extLst>
          </p:cNvPr>
          <p:cNvSpPr/>
          <p:nvPr/>
        </p:nvSpPr>
        <p:spPr>
          <a:xfrm>
            <a:off x="538367" y="181957"/>
            <a:ext cx="11087865" cy="649408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ÐK: </a:t>
            </a:r>
            <a:r>
              <a:rPr kumimoji="0" lang="vi-VN" sz="5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Yêu thương là thế đấy, tình yêu ôi thắm thiết nhiệm mầu. Yêu con, chính vì yêu con, Chúa đã chết trên đồi vắng. Con xin hy sinh cuộc tình nguyện theo tiếng Chúa mời gọi. Dẫu có lúc sầu héo hon, xin trung kiên theo Chúa suốt cuộc đời.</a:t>
            </a:r>
            <a:endParaRPr kumimoji="0" lang="vi-VN" sz="52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2042754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BBD93-3552-1845-0778-220A6C55B1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5DB60B-09C4-6A1A-0736-EA6D7CAC27D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BB081AC2-42A4-1CEA-E601-D99A4DDE6D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9BEBF490-E201-4F94-88DA-93429B48A7E2}"/>
              </a:ext>
            </a:extLst>
          </p:cNvPr>
          <p:cNvSpPr/>
          <p:nvPr/>
        </p:nvSpPr>
        <p:spPr>
          <a:xfrm>
            <a:off x="538367" y="181957"/>
            <a:ext cx="11087865" cy="649408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Ôi bao la tình Chúa thương, vì người mà Chúa bỏ ngai vàng. Ðem thân dãi dầu tháng năm, xoa dịu nhân thế bớt khổ đau. Nhưng sao vô tâm bạc tình, dành cho Ngài thập hình đẫm máu? Thế mà Chúa vẫn nhân từ, thương vô bờ hơn núi hơn đại dương.</a:t>
            </a:r>
            <a:endParaRPr kumimoji="0" lang="vi-VN" sz="52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7117547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A4922-1641-A5AC-DA28-A89E092116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81E2FE-CEF3-58FA-A1DF-CB5D2463BA9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B9456FD-26F0-5998-9781-D412147CDD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7689C1B-7341-5984-D4CC-71C9E00F4A79}"/>
              </a:ext>
            </a:extLst>
          </p:cNvPr>
          <p:cNvSpPr/>
          <p:nvPr/>
        </p:nvSpPr>
        <p:spPr>
          <a:xfrm>
            <a:off x="538367" y="181957"/>
            <a:ext cx="11087865" cy="649408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ÐK: </a:t>
            </a:r>
            <a:r>
              <a:rPr kumimoji="0" lang="vi-VN" sz="5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Yêu thương là thế đấy, tình yêu ôi thắm thiết nhiệm mầu. Yêu con, chính vì yêu con, Chúa đã chết trên đồi vắng. Con xin hy sinh cuộc tình nguyện theo tiếng Chúa mời gọi. Dẫu có lúc sầu héo hon, xin trung kiên theo Chúa suốt cuộc đời.</a:t>
            </a:r>
            <a:endParaRPr kumimoji="0" lang="vi-VN" sz="52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014420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2FEC7-AF2D-BFA5-0599-D241D08233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096FC2-A70B-4030-544F-411C0A8C148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A290095-EAEF-85DD-2D57-D3BFB0CCBE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0579942-8888-3A21-5A51-552EA44EEBC0}"/>
              </a:ext>
            </a:extLst>
          </p:cNvPr>
          <p:cNvSpPr/>
          <p:nvPr/>
        </p:nvSpPr>
        <p:spPr>
          <a:xfrm>
            <a:off x="538367" y="181957"/>
            <a:ext cx="11087865" cy="649408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 xin dâng đời sống con để bù lại biết bao lỗi lầm. Gương bao anh hùng hiếu trung kêu mời con đáp xứng tình yêu. Xưa bao anh linh liều mình chịu nỗi cực hình vì yêu Chúa. Con còn vấn vương chi nhiều, vẫn hững hờ chưa đáp xứng tình yêu.</a:t>
            </a:r>
            <a:endParaRPr kumimoji="0" lang="vi-VN" sz="52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5164738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9BA48-4A82-7BDC-AD8B-BDA39A6A14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6A6C65-B868-CC98-9F9B-BC71FF1FCCA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3FC6D3D-BB0B-5E55-C4CB-DEB3A619A0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1B3378D2-1C7A-182F-C884-5B97A8C45087}"/>
              </a:ext>
            </a:extLst>
          </p:cNvPr>
          <p:cNvSpPr/>
          <p:nvPr/>
        </p:nvSpPr>
        <p:spPr>
          <a:xfrm>
            <a:off x="538367" y="181957"/>
            <a:ext cx="11087865" cy="649408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ÐK: </a:t>
            </a:r>
            <a:r>
              <a:rPr kumimoji="0" lang="vi-VN" sz="5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Yêu thương là thế đấy, tình yêu ôi thắm thiết nhiệm mầu. Yêu con, chính vì yêu con, Chúa đã chết trên đồi vắng. Con xin hy sinh cuộc tình nguyện theo tiếng Chúa mời gọi. Dẫu có lúc sầu héo hon, xin trung kiên theo Chúa suốt cuộc đời.</a:t>
            </a:r>
            <a:endParaRPr kumimoji="0" lang="vi-VN" sz="52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63237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245B6-E82C-0399-D91D-B55841AB29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EF8AE5-301F-BC49-4773-CFA26DDEF523}"/>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FF4A294-5EF1-2B3D-6038-E03A1C5451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D8573337-BA5C-9D16-4566-8C3381102356}"/>
              </a:ext>
            </a:extLst>
          </p:cNvPr>
          <p:cNvSpPr/>
          <p:nvPr/>
        </p:nvSpPr>
        <p:spPr>
          <a:xfrm>
            <a:off x="538367" y="286129"/>
            <a:ext cx="11087865" cy="569386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4. </a:t>
            </a:r>
            <a:r>
              <a:rPr kumimoji="0" lang="vi-VN" sz="5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Xin ban ơn dìu dắt con vì đời đã lắm phen hao mòn. Ði trong đêm mù tối tăm mong đợi chút ánh sáng hừng đông. Xin cho con quay trở về làm lại đời một lần tan vỡ. Trong tình mến yêu vô bờ con đắp bù quá khứ đã thờ ơ.</a:t>
            </a:r>
            <a:endParaRPr kumimoji="0" lang="vi-VN" sz="52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842900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D2893-FEEA-1BE8-513F-8E355E0305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2368C4-507E-9E52-9966-7AE83838DC16}"/>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B925232C-8032-CFB7-AD10-1B09FE6388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BFDA2253-CFBD-E8E8-3337-6535DCF050B7}"/>
              </a:ext>
            </a:extLst>
          </p:cNvPr>
          <p:cNvSpPr/>
          <p:nvPr/>
        </p:nvSpPr>
        <p:spPr>
          <a:xfrm>
            <a:off x="538367" y="181957"/>
            <a:ext cx="11087865" cy="649408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ÐK: </a:t>
            </a:r>
            <a:r>
              <a:rPr kumimoji="0" lang="vi-VN" sz="5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Yêu thương là thế đấy, tình yêu ôi thắm thiết nhiệm mầu. Yêu con, chính vì yêu con, Chúa đã chết trên đồi vắng. Con xin hy sinh cuộc tình nguyện theo tiếng Chúa mời gọi. Dẫu có lúc sầu héo hon, xin trung kiên theo Chúa suốt cuộc đời.</a:t>
            </a:r>
            <a:endParaRPr kumimoji="0" lang="vi-VN" sz="52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5590653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945" y="684"/>
            <a:ext cx="12233945" cy="6858537"/>
          </a:xfrm>
          <a:prstGeom prst="rect">
            <a:avLst/>
          </a:prstGeom>
        </p:spPr>
      </p:pic>
    </p:spTree>
    <p:extLst>
      <p:ext uri="{BB962C8B-B14F-4D97-AF65-F5344CB8AC3E}">
        <p14:creationId xmlns:p14="http://schemas.microsoft.com/office/powerpoint/2010/main" val="35932748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600" b="1" dirty="0">
                <a:solidFill>
                  <a:srgbClr val="FF0000"/>
                </a:solidFill>
                <a:latin typeface="Times New Roman" panose="02020603050405020304" pitchFamily="18" charset="0"/>
                <a:cs typeface="Times New Roman" panose="02020603050405020304" pitchFamily="18" charset="0"/>
              </a:rPr>
              <a:t>MUỐI VÀ ÁNH SÁNG</a:t>
            </a:r>
          </a:p>
        </p:txBody>
      </p:sp>
    </p:spTree>
    <p:extLst>
      <p:ext uri="{BB962C8B-B14F-4D97-AF65-F5344CB8AC3E}">
        <p14:creationId xmlns:p14="http://schemas.microsoft.com/office/powerpoint/2010/main" val="1808528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70121" y="384976"/>
            <a:ext cx="11251758"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Anh em là muối, muối ướp cho đời. Muối mà bị lạt đi không mặn lại được nữa. Lúc đã lạt đi sẽ trở nên vô dụng, bị ném ra bên ngoài biết bao người dày xéo. </a:t>
            </a:r>
            <a:endParaRPr kumimoji="0" lang="vi-VN"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6252616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8DAB6-9365-B64E-FFB0-642B79A694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924BB4-617A-9E54-27E5-DAEB8E865EB5}"/>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E75A248-8D48-7F3D-099E-5671389193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114580FA-C0EA-2D5F-7ED8-AF9EAAEFB5A6}"/>
              </a:ext>
            </a:extLst>
          </p:cNvPr>
          <p:cNvSpPr/>
          <p:nvPr/>
        </p:nvSpPr>
        <p:spPr>
          <a:xfrm>
            <a:off x="437322" y="278296"/>
            <a:ext cx="11400182" cy="544764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Anh em là ánh sáng chiếu dương trần. Hãy đặt ở bệ cao soi trần gian tăm tối. Ánh sáng tỏa chiếu qua những công việc lành, vinh sáng Cha trên trời hạnh phúc cho muôn người.</a:t>
            </a:r>
            <a:endParaRPr kumimoji="0" lang="vi-VN" sz="5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4057763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BF374-88AF-3D51-38D8-9C01510033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7BEB50-F701-7523-15A4-64258EDB7306}"/>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03C20724-5949-72E1-A9D1-35BE5834EA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2E9BDA47-699F-982E-B090-6B5D8B8005DE}"/>
              </a:ext>
            </a:extLst>
          </p:cNvPr>
          <p:cNvSpPr/>
          <p:nvPr/>
        </p:nvSpPr>
        <p:spPr>
          <a:xfrm>
            <a:off x="515841" y="339256"/>
            <a:ext cx="11160318" cy="470898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Hãy nên hạt muối ướp nhân gian. Hãy mang lời Chúa ra thực hành. Muối men làm đất tốt xinh tươi. Trái thơm hạnh phúc đến muôn người.</a:t>
            </a:r>
            <a:endParaRPr kumimoji="0" lang="vi-VN"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0137909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8CB42-0E59-67A9-3CB7-832AD95E14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02D583-1384-484B-5077-134DAFACDFC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9363A316-AC92-8A5D-5655-C740F3F99A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C9FB2F2-9D27-A1CF-0F78-9817A41D26D0}"/>
              </a:ext>
            </a:extLst>
          </p:cNvPr>
          <p:cNvSpPr/>
          <p:nvPr/>
        </p:nvSpPr>
        <p:spPr>
          <a:xfrm>
            <a:off x="470121" y="384976"/>
            <a:ext cx="11251758"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Anh em là muối, muối ướp cho đời. Muối mà bị lạt đi không mặn lại được nữa. Lúc đã lạt đi sẽ trở nên vô dụng, bị ném ra bên ngoài biết bao người dày xéo. </a:t>
            </a:r>
            <a:endParaRPr kumimoji="0" lang="vi-VN"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7923997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99881-70A1-A6D4-9BAF-54C9EC7988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9875D7-8B9D-C51F-CB41-E29400D8C2E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990F265-5DF6-9CDF-F503-33737A110F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33DB5974-7C6C-BA1F-5D69-51DDD56FFD5D}"/>
              </a:ext>
            </a:extLst>
          </p:cNvPr>
          <p:cNvSpPr/>
          <p:nvPr/>
        </p:nvSpPr>
        <p:spPr>
          <a:xfrm>
            <a:off x="437322" y="278296"/>
            <a:ext cx="11400182" cy="544764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Anh em là ánh sáng chiếu dương trần. Hãy đặt ở bệ cao soi trần gian tăm tối. Ánh sáng tỏa chiếu qua những công việc lành, vinh sáng Cha trên trời hạnh phúc cho muôn người.</a:t>
            </a:r>
            <a:endParaRPr kumimoji="0" lang="vi-VN" sz="5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7449765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A2D273-F509-B744-B890-D3B726C744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508E94-3E44-80DC-9A71-28904A7ED8D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22D4290-9ED3-689F-F9C6-59C99A1BA4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8D3D6934-2094-689F-412B-7F02ECCF6FB8}"/>
              </a:ext>
            </a:extLst>
          </p:cNvPr>
          <p:cNvSpPr/>
          <p:nvPr/>
        </p:nvSpPr>
        <p:spPr>
          <a:xfrm>
            <a:off x="515841" y="339256"/>
            <a:ext cx="11160318" cy="470898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Hãy đem lời Chúa đến muôn nơi. Ánh quang tỏa chiếu cho muôn người. Hãy yêu người với trái tim son. Trái tim từ ái hiến cho đời.</a:t>
            </a:r>
            <a:endParaRPr kumimoji="0" lang="vi-VN"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5385655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6948E-EEA5-F689-B76E-73F600B5C6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C8A872-8F02-9FB2-DBBA-FB8232334696}"/>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03233680-2856-453B-10BD-67F54B1FF7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D728EDB-6A51-354A-3516-D1E0873F2B23}"/>
              </a:ext>
            </a:extLst>
          </p:cNvPr>
          <p:cNvSpPr/>
          <p:nvPr/>
        </p:nvSpPr>
        <p:spPr>
          <a:xfrm>
            <a:off x="470121" y="384976"/>
            <a:ext cx="11251758"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Anh em là muối, muối ướp cho đời. Muối mà bị lạt đi không mặn lại được nữa. Lúc đã lạt đi sẽ trở nên vô dụng, bị ném ra bên ngoài biết bao người dày xéo. </a:t>
            </a:r>
            <a:endParaRPr kumimoji="0" lang="vi-VN"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2119578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5A84E-FC01-1FD2-2D70-B99ADFA817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42FF53-2D1F-C51A-433E-3E527D6B73AE}"/>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A46D751-4E10-371A-D50A-3DCDB81B85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992637EA-31D0-BD99-63A9-BEA3803A998A}"/>
              </a:ext>
            </a:extLst>
          </p:cNvPr>
          <p:cNvSpPr/>
          <p:nvPr/>
        </p:nvSpPr>
        <p:spPr>
          <a:xfrm>
            <a:off x="437322" y="278296"/>
            <a:ext cx="11400182" cy="544764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Anh em là ánh sáng chiếu dương trần. Hãy đặt ở bệ cao soi trần gian tăm tối. Ánh sáng tỏa chiếu qua những công việc lành, vinh sáng Cha trên trời hạnh phúc cho muôn người.</a:t>
            </a:r>
            <a:endParaRPr kumimoji="0" lang="vi-VN" sz="5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7300983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B4B21-ED28-D771-D883-983633C014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133CA7-2976-753F-0A24-CC4CD91992A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6242F79-0EAE-8FAB-1DBC-6A18B1E755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F91436BF-4C0B-89E1-6DBC-478925557BB7}"/>
              </a:ext>
            </a:extLst>
          </p:cNvPr>
          <p:cNvSpPr/>
          <p:nvPr/>
        </p:nvSpPr>
        <p:spPr>
          <a:xfrm>
            <a:off x="515841" y="339256"/>
            <a:ext cx="11160318" cy="470898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Ước cho lời Chúa thấm trong tim. Bước chân hạnh phúc gieo Tin Mừng. Đỡ nâng người túng thiếu, cô đơn. Ủi an người vướng nỗi u sầu.</a:t>
            </a:r>
            <a:endParaRPr kumimoji="0" lang="vi-VN"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4378967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A0A23A-85AC-DFF1-C424-75AFAAA1D0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35E2E9-B016-8694-E824-FA1AAA68D95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E55BC95-3269-DA0F-0DE4-43672521FF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203222B-B312-28D5-C5BF-4F75643852F1}"/>
              </a:ext>
            </a:extLst>
          </p:cNvPr>
          <p:cNvSpPr/>
          <p:nvPr/>
        </p:nvSpPr>
        <p:spPr>
          <a:xfrm>
            <a:off x="470121" y="384976"/>
            <a:ext cx="11251758"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Anh em là muối, muối ướp cho đời. Muối mà bị lạt đi không mặn lại được nữa. Lúc đã lạt đi sẽ trở nên vô dụng, bị ném ra bên ngoài biết bao người dày xéo. </a:t>
            </a:r>
            <a:endParaRPr kumimoji="0" lang="vi-VN"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9079546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86857-0246-E6C9-207E-1C9B362451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CBEEB3-BB5E-436D-3587-18DF938C545E}"/>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B7AE4690-7A31-91A4-F1E7-BE203CDCA7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1F2FADF-143D-E7D5-F3E7-5B87C1F823D7}"/>
              </a:ext>
            </a:extLst>
          </p:cNvPr>
          <p:cNvSpPr/>
          <p:nvPr/>
        </p:nvSpPr>
        <p:spPr>
          <a:xfrm>
            <a:off x="437322" y="278296"/>
            <a:ext cx="11400182" cy="544764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Anh em là ánh sáng chiếu dương trần. Hãy đặt ở bệ cao soi trần gian tăm tối. Ánh sáng tỏa chiếu qua những công việc lành, vinh sáng Cha trên trời hạnh phúc cho muôn người.</a:t>
            </a:r>
            <a:endParaRPr kumimoji="0" lang="vi-VN" sz="5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7914852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C86C9-4FA2-E2A8-BC92-45392DE982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B8A611-3D54-DFF3-F5D6-ED896861DC65}"/>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8493E15F-4985-D5B3-501D-35C2E6CBD7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F59D6A5C-93C1-8894-647A-F70B15FEEBF1}"/>
              </a:ext>
            </a:extLst>
          </p:cNvPr>
          <p:cNvSpPr/>
          <p:nvPr/>
        </p:nvSpPr>
        <p:spPr>
          <a:xfrm>
            <a:off x="515841" y="339256"/>
            <a:ext cx="11160318" cy="470898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4.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Chúa ơi! Trần thế lắm gian nan. Giúp con từng phút giây trung thành. Phúc Âm rạng chiếu khắp nơi nơi. Thỏa bao mộng ước mãi mong chờ.</a:t>
            </a:r>
            <a:endParaRPr kumimoji="0" lang="vi-VN"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0515025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FF26C-9DBF-4F12-652C-A9E048CCF6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2E8528-51E6-4B34-4E6C-738E4423F22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3DC43C7E-2C0C-E02F-8451-AFB148E721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F21F00D8-C631-44D0-FECB-43646EB33B29}"/>
              </a:ext>
            </a:extLst>
          </p:cNvPr>
          <p:cNvSpPr/>
          <p:nvPr/>
        </p:nvSpPr>
        <p:spPr>
          <a:xfrm>
            <a:off x="470121" y="384976"/>
            <a:ext cx="11251758"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Anh em là muối, muối ướp cho đời. Muối mà bị lạt đi không mặn lại được nữa. Lúc đã lạt đi sẽ trở nên vô dụng, bị ném ra bên ngoài biết bao người dày xéo. </a:t>
            </a:r>
            <a:endParaRPr kumimoji="0" lang="vi-VN"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559616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021A7-F26E-08B3-0243-FFB4EAF353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55ACE5-3B98-18A3-9E0F-26BC30C1493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4192A71-9E51-B14A-D6C6-B5FEFE4A6C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6F025D61-6E11-7C30-7673-F152697EC0DE}"/>
              </a:ext>
            </a:extLst>
          </p:cNvPr>
          <p:cNvSpPr/>
          <p:nvPr/>
        </p:nvSpPr>
        <p:spPr>
          <a:xfrm>
            <a:off x="437322" y="278296"/>
            <a:ext cx="11400182" cy="544764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Anh em là ánh sáng chiếu dương trần. Hãy đặt ở bệ cao soi trần gian tăm tối. Ánh sáng tỏa chiếu qua những công việc lành, vinh sáng Cha trên trời hạnh phúc cho muôn người.</a:t>
            </a:r>
            <a:endParaRPr kumimoji="0" lang="vi-VN" sz="5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3331576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3EB2C-357F-3926-1A27-63C15C5A0D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DD48DA-44FF-C892-8F2E-B9D014061145}"/>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399796A8-AF03-8B6D-9AF7-420E52BEB7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E9FBE1F7-50EB-95E8-8364-27ECE5DFCADD}"/>
              </a:ext>
            </a:extLst>
          </p:cNvPr>
          <p:cNvSpPr/>
          <p:nvPr/>
        </p:nvSpPr>
        <p:spPr>
          <a:xfrm>
            <a:off x="515841" y="339256"/>
            <a:ext cx="11160318"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5.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Nắng mai rực rỡ chiếu lung linh. Bước chân người rắc gieo Tin Mừng. Đếm bao chiều nắng tắt bên sông. Với muôn hạnh phúc Chúa ban tặng.</a:t>
            </a:r>
            <a:endParaRPr kumimoji="0" lang="vi-VN"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8600770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A93D1-FEFB-CCE8-C147-78C6C6A0D1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9DBF48-4973-8D74-0A87-39BD14E9BE15}"/>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B88A6C4-4671-9C68-9F74-AD04A645ED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D84ACF2C-5D3E-AC90-D976-E7D75F71C10D}"/>
              </a:ext>
            </a:extLst>
          </p:cNvPr>
          <p:cNvSpPr/>
          <p:nvPr/>
        </p:nvSpPr>
        <p:spPr>
          <a:xfrm>
            <a:off x="470121" y="384976"/>
            <a:ext cx="11251758"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Anh em là muối, muối ướp cho đời. Muối mà bị lạt đi không mặn lại được nữa. Lúc đã lạt đi sẽ trở nên vô dụng, bị ném ra bên ngoài biết bao người dày xéo. </a:t>
            </a:r>
            <a:endParaRPr kumimoji="0" lang="vi-VN"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8674795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EA1AC-FCE0-5B7C-BB08-B4D35A41B2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517095-8F57-BEBE-AB88-ECA2F3D1FA8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A7602196-EB09-C454-526D-E10858BE80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812665EF-2494-ABC7-6987-750BF9510FDD}"/>
              </a:ext>
            </a:extLst>
          </p:cNvPr>
          <p:cNvSpPr/>
          <p:nvPr/>
        </p:nvSpPr>
        <p:spPr>
          <a:xfrm>
            <a:off x="437322" y="278296"/>
            <a:ext cx="11400182" cy="544764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Anh em là ánh sáng chiếu dương trần. Hãy đặt ở bệ cao soi trần gian tăm tối. Ánh sáng tỏa chiếu qua những công việc lành, vinh sáng Cha trên trời hạnh phúc cho muôn người.</a:t>
            </a:r>
            <a:endParaRPr kumimoji="0" lang="vi-VN" sz="5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1336801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945" y="684"/>
            <a:ext cx="12233945" cy="6858537"/>
          </a:xfrm>
          <a:prstGeom prst="rect">
            <a:avLst/>
          </a:prstGeom>
        </p:spPr>
      </p:pic>
    </p:spTree>
    <p:extLst>
      <p:ext uri="{BB962C8B-B14F-4D97-AF65-F5344CB8AC3E}">
        <p14:creationId xmlns:p14="http://schemas.microsoft.com/office/powerpoint/2010/main" val="14797969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800" b="1" dirty="0">
                <a:solidFill>
                  <a:srgbClr val="FF0000"/>
                </a:solidFill>
                <a:latin typeface="Times New Roman" panose="02020603050405020304" pitchFamily="18" charset="0"/>
                <a:cs typeface="Times New Roman" panose="02020603050405020304" pitchFamily="18" charset="0"/>
              </a:rPr>
              <a:t>MARIA MẸ HẰNG CỨU GIÚP</a:t>
            </a:r>
          </a:p>
        </p:txBody>
      </p:sp>
    </p:spTree>
    <p:extLst>
      <p:ext uri="{BB962C8B-B14F-4D97-AF65-F5344CB8AC3E}">
        <p14:creationId xmlns:p14="http://schemas.microsoft.com/office/powerpoint/2010/main" val="30402073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605138"/>
            <a:ext cx="11314545" cy="600164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Ma - ri - a Mẹ Hằng Cứu Giúp đầy khoan nhân và tình thương xót hết những ai biết vững tâm xin Mẹ thương Đoàn con nay thành tâm yêu mến đồng thanh xin Mẹ thương xem đến, dắt chúng con tới quê hương nơi Thiên đường.</a:t>
            </a:r>
            <a:endParaRPr kumimoji="0" lang="vi-VN" sz="54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4376103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228600"/>
            <a:ext cx="11329203" cy="720197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Mẹ Cứu Giúp uy quyền Mẹ rất cao sang, là Mẹ Thiên Chúa không vương chi tội lỗi. Mẹ Cứu Giúp xin Mẹ hãy đoái thương ban ngàn ơn cứu giúp chúng con trên cõi đời.</a:t>
            </a:r>
            <a:b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endParaRPr kumimoji="0" lang="vi-VN" sz="66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7407375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24328"/>
            <a:ext cx="12575567" cy="7109717"/>
          </a:xfrm>
          <a:prstGeom prst="rect">
            <a:avLst/>
          </a:prstGeom>
        </p:spPr>
      </p:pic>
      <p:sp>
        <p:nvSpPr>
          <p:cNvPr id="4" name="Rectangle 3"/>
          <p:cNvSpPr/>
          <p:nvPr/>
        </p:nvSpPr>
        <p:spPr>
          <a:xfrm>
            <a:off x="341900" y="357809"/>
            <a:ext cx="11406152" cy="637097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Ma - ri - a Mẹ Hằng Cứu Giúp đầy khoan nhân và tình thương xót, chúng con đây rất hiểm nguy nơi trần gian. Kìa bao gia đình đang tan nát, cầu xin nơi Mẹ Hằng Cứu Giúp, cúi xin Mẹ hãy ban cho muôn phúc nhàn.</a:t>
            </a:r>
          </a:p>
        </p:txBody>
      </p:sp>
    </p:spTree>
    <p:extLst>
      <p:ext uri="{BB962C8B-B14F-4D97-AF65-F5344CB8AC3E}">
        <p14:creationId xmlns:p14="http://schemas.microsoft.com/office/powerpoint/2010/main" val="2859923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FC599-28D2-BCD7-7C78-6A3F84F37D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5BD4BB-DC6F-131B-F24E-04EE129EF5F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372D98C-C166-5A72-4FE5-E1CBF5A866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16888B91-8DC8-03CF-7898-B05A9BD1850B}"/>
              </a:ext>
            </a:extLst>
          </p:cNvPr>
          <p:cNvSpPr/>
          <p:nvPr/>
        </p:nvSpPr>
        <p:spPr>
          <a:xfrm>
            <a:off x="438727" y="228600"/>
            <a:ext cx="11329203" cy="720197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Mẹ Cứu Giúp uy quyền Mẹ rất cao sang, là Mẹ Thiên Chúa không vương chi tội lỗi. Mẹ Cứu Giúp xin Mẹ hãy đoái thương ban ngàn ơn cứu giúp chúng con trên cõi đời.</a:t>
            </a:r>
            <a:b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endParaRPr kumimoji="0" lang="vi-VN" sz="66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799415206"/>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3.xml><?xml version="1.0" encoding="utf-8"?>
<a:theme xmlns:a="http://schemas.openxmlformats.org/drawingml/2006/main" name="1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4.xml><?xml version="1.0" encoding="utf-8"?>
<a:theme xmlns:a="http://schemas.openxmlformats.org/drawingml/2006/main" name="2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5.xml><?xml version="1.0" encoding="utf-8"?>
<a:theme xmlns:a="http://schemas.openxmlformats.org/drawingml/2006/main" name="3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6.xml><?xml version="1.0" encoding="utf-8"?>
<a:theme xmlns:a="http://schemas.openxmlformats.org/drawingml/2006/main" name="4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otalTime>22</TotalTime>
  <Words>1713</Words>
  <Application>Microsoft Office PowerPoint</Application>
  <PresentationFormat>Widescreen</PresentationFormat>
  <Paragraphs>49</Paragraphs>
  <Slides>56</Slides>
  <Notes>0</Notes>
  <HiddenSlides>0</HiddenSlides>
  <MMClips>0</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56</vt:i4>
      </vt:variant>
    </vt:vector>
  </HeadingPairs>
  <TitlesOfParts>
    <vt:vector size="69" baseType="lpstr">
      <vt:lpstr>Arial</vt:lpstr>
      <vt:lpstr>Calibri</vt:lpstr>
      <vt:lpstr>Calibri Light</vt:lpstr>
      <vt:lpstr>Century Gothic</vt:lpstr>
      <vt:lpstr>Garamond</vt:lpstr>
      <vt:lpstr>Times New Roman</vt:lpstr>
      <vt:lpstr>Verdana</vt:lpstr>
      <vt:lpstr>Office Theme</vt:lpstr>
      <vt:lpstr>Savon</vt:lpstr>
      <vt:lpstr>1_Savon</vt:lpstr>
      <vt:lpstr>2_Savon</vt:lpstr>
      <vt:lpstr>3_Savon</vt:lpstr>
      <vt:lpstr>4_Savon</vt:lpstr>
      <vt:lpstr>PowerPoint Presentation</vt:lpstr>
      <vt:lpstr>CHUNG TIẾNG LÒNG</vt:lpstr>
      <vt:lpstr>PowerPoint Presentation</vt:lpstr>
      <vt:lpstr>PowerPoint Presentation</vt:lpstr>
      <vt:lpstr>PowerPoint Presentation</vt:lpstr>
      <vt:lpstr>PowerPoint Presentation</vt:lpstr>
      <vt:lpstr>PowerPoint Presentation</vt:lpstr>
      <vt:lpstr>PowerPoint Presentation</vt:lpstr>
      <vt:lpstr>ĐÁP CA HUY HOÀNG</vt:lpstr>
      <vt:lpstr>PowerPoint Presentation</vt:lpstr>
      <vt:lpstr>PowerPoint Presentation</vt:lpstr>
      <vt:lpstr>ALLELUIA HUY HOÀNG</vt:lpstr>
      <vt:lpstr>PowerPoint Presentation</vt:lpstr>
      <vt:lpstr>PowerPoint Presentation</vt:lpstr>
      <vt:lpstr>Con xin dâng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TÌNH THƯƠNG NHIỆM MẦU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MUỐI VÀ ÁNH SÁNG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MARIA MẸ HẰNG CỨU GIÚP</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Windows User</cp:lastModifiedBy>
  <cp:revision>6</cp:revision>
  <dcterms:created xsi:type="dcterms:W3CDTF">2026-01-18T10:08:43Z</dcterms:created>
  <dcterms:modified xsi:type="dcterms:W3CDTF">2026-09-27T23:30:52Z</dcterms:modified>
</cp:coreProperties>
</file>