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Lst>
  <p:sldIdLst>
    <p:sldId id="256" r:id="rId7"/>
    <p:sldId id="257" r:id="rId8"/>
    <p:sldId id="258" r:id="rId9"/>
    <p:sldId id="259" r:id="rId10"/>
    <p:sldId id="260" r:id="rId11"/>
    <p:sldId id="261" r:id="rId12"/>
    <p:sldId id="262" r:id="rId13"/>
    <p:sldId id="263" r:id="rId14"/>
    <p:sldId id="264" r:id="rId15"/>
    <p:sldId id="335" r:id="rId16"/>
    <p:sldId id="304" r:id="rId17"/>
    <p:sldId id="306" r:id="rId18"/>
    <p:sldId id="305" r:id="rId19"/>
    <p:sldId id="307" r:id="rId20"/>
    <p:sldId id="336" r:id="rId21"/>
    <p:sldId id="265" r:id="rId22"/>
    <p:sldId id="266" r:id="rId23"/>
    <p:sldId id="267" r:id="rId24"/>
    <p:sldId id="268" r:id="rId25"/>
    <p:sldId id="269" r:id="rId26"/>
    <p:sldId id="270" r:id="rId27"/>
    <p:sldId id="337" r:id="rId28"/>
    <p:sldId id="271" r:id="rId29"/>
    <p:sldId id="272" r:id="rId30"/>
    <p:sldId id="313" r:id="rId31"/>
    <p:sldId id="273" r:id="rId32"/>
    <p:sldId id="274" r:id="rId33"/>
    <p:sldId id="314" r:id="rId34"/>
    <p:sldId id="315" r:id="rId35"/>
    <p:sldId id="276" r:id="rId36"/>
    <p:sldId id="277" r:id="rId37"/>
    <p:sldId id="316" r:id="rId38"/>
    <p:sldId id="317" r:id="rId39"/>
    <p:sldId id="279" r:id="rId40"/>
    <p:sldId id="280" r:id="rId41"/>
    <p:sldId id="318" r:id="rId42"/>
    <p:sldId id="319" r:id="rId43"/>
    <p:sldId id="338" r:id="rId44"/>
    <p:sldId id="282" r:id="rId45"/>
    <p:sldId id="283" r:id="rId46"/>
    <p:sldId id="320" r:id="rId47"/>
    <p:sldId id="284" r:id="rId48"/>
    <p:sldId id="321" r:id="rId49"/>
    <p:sldId id="285" r:id="rId50"/>
    <p:sldId id="322" r:id="rId51"/>
    <p:sldId id="325" r:id="rId52"/>
    <p:sldId id="326" r:id="rId53"/>
    <p:sldId id="323" r:id="rId54"/>
    <p:sldId id="287" r:id="rId55"/>
    <p:sldId id="327" r:id="rId56"/>
    <p:sldId id="328" r:id="rId57"/>
    <p:sldId id="289" r:id="rId58"/>
    <p:sldId id="324" r:id="rId59"/>
    <p:sldId id="329" r:id="rId60"/>
    <p:sldId id="330" r:id="rId61"/>
    <p:sldId id="339" r:id="rId62"/>
    <p:sldId id="291" r:id="rId63"/>
    <p:sldId id="292" r:id="rId64"/>
    <p:sldId id="293" r:id="rId65"/>
    <p:sldId id="294" r:id="rId66"/>
    <p:sldId id="331" r:id="rId67"/>
    <p:sldId id="332" r:id="rId68"/>
    <p:sldId id="297" r:id="rId69"/>
    <p:sldId id="333" r:id="rId70"/>
    <p:sldId id="334" r:id="rId7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6" autoAdjust="0"/>
    <p:restoredTop sz="94660"/>
  </p:normalViewPr>
  <p:slideViewPr>
    <p:cSldViewPr snapToGrid="0">
      <p:cViewPr varScale="1">
        <p:scale>
          <a:sx n="114" d="100"/>
          <a:sy n="114" d="100"/>
        </p:scale>
        <p:origin x="47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 Type="http://schemas.openxmlformats.org/officeDocument/2006/relationships/slide" Target="slides/slide1.xml"/><Relationship Id="rId71" Type="http://schemas.openxmlformats.org/officeDocument/2006/relationships/slide" Target="slides/slide6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98DA814-1C44-47D1-AF11-F98CDC230621}"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6232B6-AAEB-41CB-8B9B-D42FCFE8456F}" type="slidenum">
              <a:rPr lang="en-US" smtClean="0"/>
              <a:t>‹#›</a:t>
            </a:fld>
            <a:endParaRPr lang="en-US"/>
          </a:p>
        </p:txBody>
      </p:sp>
    </p:spTree>
    <p:extLst>
      <p:ext uri="{BB962C8B-B14F-4D97-AF65-F5344CB8AC3E}">
        <p14:creationId xmlns:p14="http://schemas.microsoft.com/office/powerpoint/2010/main" val="3629458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8DA814-1C44-47D1-AF11-F98CDC230621}"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6232B6-AAEB-41CB-8B9B-D42FCFE8456F}" type="slidenum">
              <a:rPr lang="en-US" smtClean="0"/>
              <a:t>‹#›</a:t>
            </a:fld>
            <a:endParaRPr lang="en-US"/>
          </a:p>
        </p:txBody>
      </p:sp>
    </p:spTree>
    <p:extLst>
      <p:ext uri="{BB962C8B-B14F-4D97-AF65-F5344CB8AC3E}">
        <p14:creationId xmlns:p14="http://schemas.microsoft.com/office/powerpoint/2010/main" val="23647040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98DA814-1C44-47D1-AF11-F98CDC230621}"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6232B6-AAEB-41CB-8B9B-D42FCFE8456F}" type="slidenum">
              <a:rPr lang="en-US" smtClean="0"/>
              <a:t>‹#›</a:t>
            </a:fld>
            <a:endParaRPr lang="en-US"/>
          </a:p>
        </p:txBody>
      </p:sp>
    </p:spTree>
    <p:extLst>
      <p:ext uri="{BB962C8B-B14F-4D97-AF65-F5344CB8AC3E}">
        <p14:creationId xmlns:p14="http://schemas.microsoft.com/office/powerpoint/2010/main" val="348736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98DA814-1C44-47D1-AF11-F98CDC230621}" type="datetimeFigureOut">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6232B6-AAEB-41CB-8B9B-D42FCFE8456F}" type="slidenum">
              <a:rPr lang="en-US" smtClean="0"/>
              <a:t>‹#›</a:t>
            </a:fld>
            <a:endParaRPr lang="en-US"/>
          </a:p>
        </p:txBody>
      </p:sp>
    </p:spTree>
    <p:extLst>
      <p:ext uri="{BB962C8B-B14F-4D97-AF65-F5344CB8AC3E}">
        <p14:creationId xmlns:p14="http://schemas.microsoft.com/office/powerpoint/2010/main" val="28658272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98DA814-1C44-47D1-AF11-F98CDC230621}" type="datetimeFigureOut">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6232B6-AAEB-41CB-8B9B-D42FCFE8456F}" type="slidenum">
              <a:rPr lang="en-US" smtClean="0"/>
              <a:t>‹#›</a:t>
            </a:fld>
            <a:endParaRPr lang="en-US"/>
          </a:p>
        </p:txBody>
      </p:sp>
    </p:spTree>
    <p:extLst>
      <p:ext uri="{BB962C8B-B14F-4D97-AF65-F5344CB8AC3E}">
        <p14:creationId xmlns:p14="http://schemas.microsoft.com/office/powerpoint/2010/main" val="16393841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98DA814-1C44-47D1-AF11-F98CDC230621}" type="datetimeFigureOut">
              <a:rPr lang="en-US" smtClean="0"/>
              <a:t>9/23/2026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6232B6-AAEB-41CB-8B9B-D42FCFE8456F}" type="slidenum">
              <a:rPr lang="en-US" smtClean="0"/>
              <a:t>‹#›</a:t>
            </a:fld>
            <a:endParaRPr lang="en-US"/>
          </a:p>
        </p:txBody>
      </p:sp>
    </p:spTree>
    <p:extLst>
      <p:ext uri="{BB962C8B-B14F-4D97-AF65-F5344CB8AC3E}">
        <p14:creationId xmlns:p14="http://schemas.microsoft.com/office/powerpoint/2010/main" val="6462895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8DA814-1C44-47D1-AF11-F98CDC230621}" type="datetimeFigureOut">
              <a:rPr lang="en-US" smtClean="0"/>
              <a:t>9/23/2026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66232B6-AAEB-41CB-8B9B-D42FCFE8456F}" type="slidenum">
              <a:rPr lang="en-US" smtClean="0"/>
              <a:t>‹#›</a:t>
            </a:fld>
            <a:endParaRPr lang="en-US"/>
          </a:p>
        </p:txBody>
      </p:sp>
    </p:spTree>
    <p:extLst>
      <p:ext uri="{BB962C8B-B14F-4D97-AF65-F5344CB8AC3E}">
        <p14:creationId xmlns:p14="http://schemas.microsoft.com/office/powerpoint/2010/main" val="23958126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98DA814-1C44-47D1-AF11-F98CDC230621}" type="datetimeFigureOut">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6232B6-AAEB-41CB-8B9B-D42FCFE8456F}" type="slidenum">
              <a:rPr lang="en-US" smtClean="0"/>
              <a:t>‹#›</a:t>
            </a:fld>
            <a:endParaRPr lang="en-US"/>
          </a:p>
        </p:txBody>
      </p:sp>
    </p:spTree>
    <p:extLst>
      <p:ext uri="{BB962C8B-B14F-4D97-AF65-F5344CB8AC3E}">
        <p14:creationId xmlns:p14="http://schemas.microsoft.com/office/powerpoint/2010/main" val="849179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98DA814-1C44-47D1-AF11-F98CDC230621}" type="datetimeFigureOut">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6232B6-AAEB-41CB-8B9B-D42FCFE8456F}" type="slidenum">
              <a:rPr lang="en-US" smtClean="0"/>
              <a:t>‹#›</a:t>
            </a:fld>
            <a:endParaRPr lang="en-US"/>
          </a:p>
        </p:txBody>
      </p:sp>
    </p:spTree>
    <p:extLst>
      <p:ext uri="{BB962C8B-B14F-4D97-AF65-F5344CB8AC3E}">
        <p14:creationId xmlns:p14="http://schemas.microsoft.com/office/powerpoint/2010/main" val="1124823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8DA814-1C44-47D1-AF11-F98CDC230621}"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6232B6-AAEB-41CB-8B9B-D42FCFE8456F}" type="slidenum">
              <a:rPr lang="en-US" smtClean="0"/>
              <a:t>‹#›</a:t>
            </a:fld>
            <a:endParaRPr lang="en-US"/>
          </a:p>
        </p:txBody>
      </p:sp>
    </p:spTree>
    <p:extLst>
      <p:ext uri="{BB962C8B-B14F-4D97-AF65-F5344CB8AC3E}">
        <p14:creationId xmlns:p14="http://schemas.microsoft.com/office/powerpoint/2010/main" val="744070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8DA814-1C44-47D1-AF11-F98CDC230621}"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6232B6-AAEB-41CB-8B9B-D42FCFE8456F}" type="slidenum">
              <a:rPr lang="en-US" smtClean="0"/>
              <a:t>‹#›</a:t>
            </a:fld>
            <a:endParaRPr lang="en-US"/>
          </a:p>
        </p:txBody>
      </p:sp>
    </p:spTree>
    <p:extLst>
      <p:ext uri="{BB962C8B-B14F-4D97-AF65-F5344CB8AC3E}">
        <p14:creationId xmlns:p14="http://schemas.microsoft.com/office/powerpoint/2010/main" val="16766418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9/23/2026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326787655"/>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4310509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9/23/2026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133879531"/>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3192395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8783222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0241424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6786886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167832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41941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5657955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4195237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9/23/2026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422016972"/>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156230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9/23/2026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47902690"/>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7620534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2854818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9737846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3115238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7925167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60603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6621171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3736723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9/23/2026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540298814"/>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3369354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9/23/2026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72752424"/>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2770571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10928121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37601917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79498927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6936419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2199835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02373758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98447795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9/23/2026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507805817"/>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4704375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9/23/2026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802708127"/>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32484626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2635075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39203448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26680916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6578709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490914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0739318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8116107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9/23/2026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21708258"/>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55494319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9/23/2026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89960256"/>
      </p:ext>
    </p:extLst>
  </p:cSld>
  <p:clrMapOvr>
    <a:overrideClrMapping bg1="lt1" tx1="dk1" bg2="lt2" tx2="dk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51339116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7161474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2245874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25997671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987013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3917785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79707479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153151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8DA814-1C44-47D1-AF11-F98CDC230621}" type="datetimeFigureOut">
              <a:rPr lang="en-US" smtClean="0"/>
              <a:t>9/23/2026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6232B6-AAEB-41CB-8B9B-D42FCFE8456F}" type="slidenum">
              <a:rPr lang="en-US" smtClean="0"/>
              <a:t>‹#›</a:t>
            </a:fld>
            <a:endParaRPr lang="en-US"/>
          </a:p>
        </p:txBody>
      </p:sp>
    </p:spTree>
    <p:extLst>
      <p:ext uri="{BB962C8B-B14F-4D97-AF65-F5344CB8AC3E}">
        <p14:creationId xmlns:p14="http://schemas.microsoft.com/office/powerpoint/2010/main" val="13026994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3133203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58231761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29216966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A9A43C3-3AFB-4FA0-9212-9452A1B1F24B}"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90E212C-5B6E-4262-B747-83DECB8E734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78491825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21036030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2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2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2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4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4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4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4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4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4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4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4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4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5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5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5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5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5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5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5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5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5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6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6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6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6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6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6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6249" y="2228070"/>
            <a:ext cx="1743762" cy="1531129"/>
          </a:xfrm>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6868576"/>
          </a:xfrm>
          <a:prstGeom prst="rect">
            <a:avLst/>
          </a:prstGeom>
        </p:spPr>
      </p:pic>
    </p:spTree>
    <p:extLst>
      <p:ext uri="{BB962C8B-B14F-4D97-AF65-F5344CB8AC3E}">
        <p14:creationId xmlns:p14="http://schemas.microsoft.com/office/powerpoint/2010/main" val="3939238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5400" b="1" dirty="0">
                <a:solidFill>
                  <a:srgbClr val="FF0000"/>
                </a:solidFill>
                <a:latin typeface="Arial" panose="020B0604020202020204" pitchFamily="34" charset="0"/>
                <a:cs typeface="Arial" panose="020B0604020202020204" pitchFamily="34" charset="0"/>
              </a:rPr>
              <a:t>CÙNG NHỊP BƯỚC</a:t>
            </a:r>
          </a:p>
        </p:txBody>
      </p:sp>
    </p:spTree>
    <p:extLst>
      <p:ext uri="{BB962C8B-B14F-4D97-AF65-F5344CB8AC3E}">
        <p14:creationId xmlns:p14="http://schemas.microsoft.com/office/powerpoint/2010/main" val="3417287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717"/>
            <a:ext cx="12575567" cy="7109717"/>
          </a:xfrm>
          <a:prstGeom prst="rect">
            <a:avLst/>
          </a:prstGeom>
        </p:spPr>
      </p:pic>
      <p:sp>
        <p:nvSpPr>
          <p:cNvPr id="4" name="Rectangle 3"/>
          <p:cNvSpPr/>
          <p:nvPr/>
        </p:nvSpPr>
        <p:spPr>
          <a:xfrm>
            <a:off x="1066800" y="294625"/>
            <a:ext cx="10384172" cy="601703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Cùng nhịp bước ta đi về Cung Thánh Ngài. Lòng hân hoan sướng vui, miệng ca vang tán dương ân tình Thiên Chúa. Này người hỡi mau lên, ta về Nhà Chúa an vui, cất bước đi trong tiếng reo mừng.</a:t>
            </a:r>
          </a:p>
        </p:txBody>
      </p:sp>
    </p:spTree>
    <p:extLst>
      <p:ext uri="{BB962C8B-B14F-4D97-AF65-F5344CB8AC3E}">
        <p14:creationId xmlns:p14="http://schemas.microsoft.com/office/powerpoint/2010/main" val="4019555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65EDBB-37F9-98FD-5BC5-43BC91CBF8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F75971-2AFF-448B-E5CE-B144D4B9AA9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1C4184D-B4C4-1757-4B67-5A4C271E97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717"/>
            <a:ext cx="12575567" cy="7109717"/>
          </a:xfrm>
          <a:prstGeom prst="rect">
            <a:avLst/>
          </a:prstGeom>
        </p:spPr>
      </p:pic>
      <p:sp>
        <p:nvSpPr>
          <p:cNvPr id="4" name="Rectangle 3">
            <a:extLst>
              <a:ext uri="{FF2B5EF4-FFF2-40B4-BE49-F238E27FC236}">
                <a16:creationId xmlns:a16="http://schemas.microsoft.com/office/drawing/2014/main" id="{96C7D2B7-D8F1-07F9-72E9-7EACA4851F65}"/>
              </a:ext>
            </a:extLst>
          </p:cNvPr>
          <p:cNvSpPr/>
          <p:nvPr/>
        </p:nvSpPr>
        <p:spPr>
          <a:xfrm>
            <a:off x="769357" y="294625"/>
            <a:ext cx="10748727"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Khắp muôn phương về đây dâng niềm cảm mến. Biết bao nhiêu hồng ân trong đời nhân thế</a:t>
            </a:r>
            <a:r>
              <a:rPr kumimoji="0" lang="en-US"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Năm tháng trôi qua, Thiên Chúa thương ta, ân phúc bao la: lời ngợi ca rộn vang nơi nơi.</a:t>
            </a:r>
          </a:p>
        </p:txBody>
      </p:sp>
    </p:spTree>
    <p:extLst>
      <p:ext uri="{BB962C8B-B14F-4D97-AF65-F5344CB8AC3E}">
        <p14:creationId xmlns:p14="http://schemas.microsoft.com/office/powerpoint/2010/main" val="2573282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68B942-DC0A-4004-9AE1-1651346BAE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DD591F-0DC3-B64E-ED34-2E5E9C19448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366A78F-D3E2-7007-C44E-A976102A7A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717"/>
            <a:ext cx="12575567" cy="7109717"/>
          </a:xfrm>
          <a:prstGeom prst="rect">
            <a:avLst/>
          </a:prstGeom>
        </p:spPr>
      </p:pic>
      <p:sp>
        <p:nvSpPr>
          <p:cNvPr id="4" name="Rectangle 3">
            <a:extLst>
              <a:ext uri="{FF2B5EF4-FFF2-40B4-BE49-F238E27FC236}">
                <a16:creationId xmlns:a16="http://schemas.microsoft.com/office/drawing/2014/main" id="{13161B79-F301-034C-2803-94DFCD6BC8D0}"/>
              </a:ext>
            </a:extLst>
          </p:cNvPr>
          <p:cNvSpPr/>
          <p:nvPr/>
        </p:nvSpPr>
        <p:spPr>
          <a:xfrm>
            <a:off x="769357" y="294625"/>
            <a:ext cx="10849395" cy="601703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Cùng nhịp bước ta đi về Cung Thánh Ngài. Lòng hân hoan sướng vui, miệng ca vang tán dương ân tình Thiên Chúa. Này người hỡi mau lên, ta về Nhà Chúa an vui, cất bước đi trong tiếng reo mừng.</a:t>
            </a:r>
          </a:p>
        </p:txBody>
      </p:sp>
    </p:spTree>
    <p:extLst>
      <p:ext uri="{BB962C8B-B14F-4D97-AF65-F5344CB8AC3E}">
        <p14:creationId xmlns:p14="http://schemas.microsoft.com/office/powerpoint/2010/main" val="19156275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C9CD6-1F88-4B1E-29CE-8ED5CFA4F4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EB77D6-84A4-8EE4-5B25-A2860D6C5DB2}"/>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B6708D94-BAC2-7352-B28D-967F0B386B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717"/>
            <a:ext cx="12575567" cy="7109717"/>
          </a:xfrm>
          <a:prstGeom prst="rect">
            <a:avLst/>
          </a:prstGeom>
        </p:spPr>
      </p:pic>
      <p:sp>
        <p:nvSpPr>
          <p:cNvPr id="4" name="Rectangle 3">
            <a:extLst>
              <a:ext uri="{FF2B5EF4-FFF2-40B4-BE49-F238E27FC236}">
                <a16:creationId xmlns:a16="http://schemas.microsoft.com/office/drawing/2014/main" id="{60DBEA1A-2F8E-DB1C-C4EE-366D984C7965}"/>
              </a:ext>
            </a:extLst>
          </p:cNvPr>
          <p:cNvSpPr/>
          <p:nvPr/>
        </p:nvSpPr>
        <p:spPr>
          <a:xfrm>
            <a:off x="1066800" y="336570"/>
            <a:ext cx="10553350"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Hát lên đi bạn ơi, đây bài ca mới. Chúa Ki-tô Phục Sinh ban tràn sức sống. Cho khắp nhân gian chung tiếng reo vang, muôn khúc hân hoan: lời ngợi ca rộn vang nơi nơi.</a:t>
            </a:r>
          </a:p>
        </p:txBody>
      </p:sp>
    </p:spTree>
    <p:extLst>
      <p:ext uri="{BB962C8B-B14F-4D97-AF65-F5344CB8AC3E}">
        <p14:creationId xmlns:p14="http://schemas.microsoft.com/office/powerpoint/2010/main" val="802195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4D794-F044-F38C-9D42-75897084F7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D74A90-C463-7A64-DAFE-D2E6A5A843BE}"/>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5C2FEDF6-E7AE-2D6F-73F8-AF74F6FAD4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717"/>
            <a:ext cx="12575567" cy="7109717"/>
          </a:xfrm>
          <a:prstGeom prst="rect">
            <a:avLst/>
          </a:prstGeom>
        </p:spPr>
      </p:pic>
      <p:sp>
        <p:nvSpPr>
          <p:cNvPr id="4" name="Rectangle 3">
            <a:extLst>
              <a:ext uri="{FF2B5EF4-FFF2-40B4-BE49-F238E27FC236}">
                <a16:creationId xmlns:a16="http://schemas.microsoft.com/office/drawing/2014/main" id="{30724137-76A6-DA48-3BD2-FFA0D0428A50}"/>
              </a:ext>
            </a:extLst>
          </p:cNvPr>
          <p:cNvSpPr/>
          <p:nvPr/>
        </p:nvSpPr>
        <p:spPr>
          <a:xfrm>
            <a:off x="956345" y="294625"/>
            <a:ext cx="10628851" cy="601703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Cùng nhịp bước ta đi về Cung Thánh Ngài. Lòng hân hoan sướng vui, miệng ca vang tán dương ân tình Thiên Chúa. Này người hỡi mau lên, ta về Nhà Chúa an vui, cất bước đi trong tiếng reo mừng.</a:t>
            </a:r>
          </a:p>
        </p:txBody>
      </p:sp>
    </p:spTree>
    <p:extLst>
      <p:ext uri="{BB962C8B-B14F-4D97-AF65-F5344CB8AC3E}">
        <p14:creationId xmlns:p14="http://schemas.microsoft.com/office/powerpoint/2010/main" val="2451885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D550A-713F-9853-18EA-4D735A6446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7585E9-265F-C65F-D1B2-64DF6F3A70BE}"/>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07428A60-54EC-41A9-0AB6-81356F2C14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717"/>
            <a:ext cx="12575567" cy="7109717"/>
          </a:xfrm>
          <a:prstGeom prst="rect">
            <a:avLst/>
          </a:prstGeom>
        </p:spPr>
      </p:pic>
      <p:sp>
        <p:nvSpPr>
          <p:cNvPr id="4" name="Rectangle 3">
            <a:extLst>
              <a:ext uri="{FF2B5EF4-FFF2-40B4-BE49-F238E27FC236}">
                <a16:creationId xmlns:a16="http://schemas.microsoft.com/office/drawing/2014/main" id="{45A22C6D-20D2-7F27-AF01-2057F85F8055}"/>
              </a:ext>
            </a:extLst>
          </p:cNvPr>
          <p:cNvSpPr/>
          <p:nvPr/>
        </p:nvSpPr>
        <p:spPr>
          <a:xfrm>
            <a:off x="1066800" y="294625"/>
            <a:ext cx="10241560"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Ánh ban mai bừng lên xua màn tăm tối. Chúa vinh quang Phục Sinh trong ngày tươi mới. Sức sống vươn lên, hoa lá reo vui, chim hót say sưa: lời ngợi ca rộn vang nơi nơi.</a:t>
            </a:r>
          </a:p>
        </p:txBody>
      </p:sp>
    </p:spTree>
    <p:extLst>
      <p:ext uri="{BB962C8B-B14F-4D97-AF65-F5344CB8AC3E}">
        <p14:creationId xmlns:p14="http://schemas.microsoft.com/office/powerpoint/2010/main" val="4278019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53E77-CC60-EDF6-FD47-14BBDE8949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CA2F74-68BD-46EE-0F7A-1A34D8BE816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8B3955F-BC75-7C23-5EB8-A4EAC3EF24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717"/>
            <a:ext cx="12575567" cy="7109717"/>
          </a:xfrm>
          <a:prstGeom prst="rect">
            <a:avLst/>
          </a:prstGeom>
        </p:spPr>
      </p:pic>
      <p:sp>
        <p:nvSpPr>
          <p:cNvPr id="4" name="Rectangle 3">
            <a:extLst>
              <a:ext uri="{FF2B5EF4-FFF2-40B4-BE49-F238E27FC236}">
                <a16:creationId xmlns:a16="http://schemas.microsoft.com/office/drawing/2014/main" id="{EF1C2CF7-E4D7-50C0-210E-0D9EFBDEAAE6}"/>
              </a:ext>
            </a:extLst>
          </p:cNvPr>
          <p:cNvSpPr/>
          <p:nvPr/>
        </p:nvSpPr>
        <p:spPr>
          <a:xfrm>
            <a:off x="1006679" y="294625"/>
            <a:ext cx="10528183" cy="601703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Cùng nhịp bước ta đi về Cung Thánh Ngài. Lòng hân hoan sướng vui, miệng ca vang tán dương ân tình Thiên Chúa. Này người hỡi mau lên, ta về Nhà Chúa an vui, cất bước đi trong tiếng reo mừng.</a:t>
            </a:r>
          </a:p>
        </p:txBody>
      </p:sp>
    </p:spTree>
    <p:extLst>
      <p:ext uri="{BB962C8B-B14F-4D97-AF65-F5344CB8AC3E}">
        <p14:creationId xmlns:p14="http://schemas.microsoft.com/office/powerpoint/2010/main" val="37866008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6249" y="2228070"/>
            <a:ext cx="1743762" cy="1531129"/>
          </a:xfrm>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6868576"/>
          </a:xfrm>
          <a:prstGeom prst="rect">
            <a:avLst/>
          </a:prstGeom>
        </p:spPr>
      </p:pic>
    </p:spTree>
    <p:extLst>
      <p:ext uri="{BB962C8B-B14F-4D97-AF65-F5344CB8AC3E}">
        <p14:creationId xmlns:p14="http://schemas.microsoft.com/office/powerpoint/2010/main" val="5803421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600" b="1" smtClean="0">
                <a:solidFill>
                  <a:srgbClr val="FF0000"/>
                </a:solidFill>
                <a:latin typeface="Times New Roman" panose="02020603050405020304" pitchFamily="18" charset="0"/>
                <a:cs typeface="Times New Roman" panose="02020603050405020304" pitchFamily="18" charset="0"/>
              </a:rPr>
              <a:t>ĐÁP CA</a:t>
            </a:r>
            <a:endParaRPr lang="en-US" sz="66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89978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53E77-CC60-EDF6-FD47-14BBDE8949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CA2F74-68BD-46EE-0F7A-1A34D8BE816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8B3955F-BC75-7C23-5EB8-A4EAC3EF24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717"/>
            <a:ext cx="12575567" cy="7109717"/>
          </a:xfrm>
          <a:prstGeom prst="rect">
            <a:avLst/>
          </a:prstGeom>
        </p:spPr>
      </p:pic>
      <p:sp>
        <p:nvSpPr>
          <p:cNvPr id="4" name="Rectangle 3">
            <a:extLst>
              <a:ext uri="{FF2B5EF4-FFF2-40B4-BE49-F238E27FC236}">
                <a16:creationId xmlns:a16="http://schemas.microsoft.com/office/drawing/2014/main" id="{EF1C2CF7-E4D7-50C0-210E-0D9EFBDEAAE6}"/>
              </a:ext>
            </a:extLst>
          </p:cNvPr>
          <p:cNvSpPr/>
          <p:nvPr/>
        </p:nvSpPr>
        <p:spPr>
          <a:xfrm>
            <a:off x="956345" y="294625"/>
            <a:ext cx="10712741" cy="3828612"/>
          </a:xfrm>
          <a:prstGeom prst="rect">
            <a:avLst/>
          </a:prstGeom>
        </p:spPr>
        <p:txBody>
          <a:bodyPr wrap="square">
            <a:spAutoFit/>
          </a:bodyPr>
          <a:lstStyle/>
          <a:p>
            <a:pPr algn="just" fontAlgn="base">
              <a:lnSpc>
                <a:spcPct val="107000"/>
              </a:lnSpc>
              <a:spcAft>
                <a:spcPts val="1440"/>
              </a:spcAft>
            </a:pPr>
            <a:endParaRPr lang="en-US" sz="7200" b="1" dirty="0">
              <a:solidFill>
                <a:srgbClr val="333333"/>
              </a:solidFill>
              <a:latin typeface="Arial" panose="020B0604020202020204" pitchFamily="34" charset="0"/>
              <a:ea typeface="Times New Roman" panose="02020603050405020304" pitchFamily="18" charset="0"/>
            </a:endParaRPr>
          </a:p>
          <a:p>
            <a:pPr algn="just" fontAlgn="base">
              <a:lnSpc>
                <a:spcPct val="107000"/>
              </a:lnSpc>
              <a:spcAft>
                <a:spcPts val="1440"/>
              </a:spcAft>
            </a:pPr>
            <a:r>
              <a:rPr lang="en-US" sz="7200" b="1" dirty="0" err="1" smtClean="0">
                <a:solidFill>
                  <a:srgbClr val="333333"/>
                </a:solidFill>
                <a:latin typeface="Arial" panose="020B0604020202020204" pitchFamily="34" charset="0"/>
                <a:ea typeface="Times New Roman" panose="02020603050405020304" pitchFamily="18" charset="0"/>
              </a:rPr>
              <a:t>Lạy</a:t>
            </a:r>
            <a:r>
              <a:rPr lang="en-US" sz="7200" b="1" dirty="0" smtClean="0">
                <a:solidFill>
                  <a:srgbClr val="333333"/>
                </a:solidFill>
                <a:latin typeface="Arial" panose="020B0604020202020204" pitchFamily="34" charset="0"/>
                <a:ea typeface="Times New Roman" panose="02020603050405020304" pitchFamily="18" charset="0"/>
              </a:rPr>
              <a:t> </a:t>
            </a:r>
            <a:r>
              <a:rPr lang="en-US" sz="7200" b="1" dirty="0" err="1">
                <a:solidFill>
                  <a:srgbClr val="333333"/>
                </a:solidFill>
                <a:latin typeface="Arial" panose="020B0604020202020204" pitchFamily="34" charset="0"/>
                <a:ea typeface="Times New Roman" panose="02020603050405020304" pitchFamily="18" charset="0"/>
              </a:rPr>
              <a:t>Chúa</a:t>
            </a:r>
            <a:r>
              <a:rPr lang="en-US" sz="7200" b="1" dirty="0">
                <a:solidFill>
                  <a:srgbClr val="333333"/>
                </a:solidFill>
                <a:latin typeface="Arial" panose="020B0604020202020204" pitchFamily="34" charset="0"/>
                <a:ea typeface="Times New Roman" panose="02020603050405020304" pitchFamily="18" charset="0"/>
              </a:rPr>
              <a:t>, </a:t>
            </a:r>
            <a:r>
              <a:rPr lang="en-US" sz="7200" b="1" dirty="0" err="1">
                <a:solidFill>
                  <a:srgbClr val="333333"/>
                </a:solidFill>
                <a:latin typeface="Arial" panose="020B0604020202020204" pitchFamily="34" charset="0"/>
                <a:ea typeface="Times New Roman" panose="02020603050405020304" pitchFamily="18" charset="0"/>
              </a:rPr>
              <a:t>xin</a:t>
            </a:r>
            <a:r>
              <a:rPr lang="en-US" sz="7200" b="1" dirty="0">
                <a:solidFill>
                  <a:srgbClr val="333333"/>
                </a:solidFill>
                <a:latin typeface="Arial" panose="020B0604020202020204" pitchFamily="34" charset="0"/>
                <a:ea typeface="Times New Roman" panose="02020603050405020304" pitchFamily="18" charset="0"/>
              </a:rPr>
              <a:t> </a:t>
            </a:r>
            <a:r>
              <a:rPr lang="en-US" sz="7200" b="1" dirty="0" err="1">
                <a:solidFill>
                  <a:srgbClr val="333333"/>
                </a:solidFill>
                <a:latin typeface="Arial" panose="020B0604020202020204" pitchFamily="34" charset="0"/>
                <a:ea typeface="Times New Roman" panose="02020603050405020304" pitchFamily="18" charset="0"/>
              </a:rPr>
              <a:t>nhớ</a:t>
            </a:r>
            <a:r>
              <a:rPr lang="en-US" sz="7200" b="1" dirty="0">
                <a:solidFill>
                  <a:srgbClr val="333333"/>
                </a:solidFill>
                <a:latin typeface="Arial" panose="020B0604020202020204" pitchFamily="34" charset="0"/>
                <a:ea typeface="Times New Roman" panose="02020603050405020304" pitchFamily="18" charset="0"/>
              </a:rPr>
              <a:t> </a:t>
            </a:r>
            <a:r>
              <a:rPr lang="en-US" sz="7200" b="1" dirty="0" err="1">
                <a:solidFill>
                  <a:srgbClr val="333333"/>
                </a:solidFill>
                <a:latin typeface="Arial" panose="020B0604020202020204" pitchFamily="34" charset="0"/>
                <a:ea typeface="Times New Roman" panose="02020603050405020304" pitchFamily="18" charset="0"/>
              </a:rPr>
              <a:t>lại</a:t>
            </a:r>
            <a:r>
              <a:rPr lang="en-US" sz="7200" b="1" dirty="0">
                <a:solidFill>
                  <a:srgbClr val="333333"/>
                </a:solidFill>
                <a:latin typeface="Arial" panose="020B0604020202020204" pitchFamily="34" charset="0"/>
                <a:ea typeface="Times New Roman" panose="02020603050405020304" pitchFamily="18" charset="0"/>
              </a:rPr>
              <a:t> </a:t>
            </a:r>
            <a:r>
              <a:rPr lang="en-US" sz="7200" b="1" dirty="0" err="1">
                <a:solidFill>
                  <a:srgbClr val="333333"/>
                </a:solidFill>
                <a:latin typeface="Arial" panose="020B0604020202020204" pitchFamily="34" charset="0"/>
                <a:ea typeface="Times New Roman" panose="02020603050405020304" pitchFamily="18" charset="0"/>
              </a:rPr>
              <a:t>lượng</a:t>
            </a:r>
            <a:r>
              <a:rPr lang="en-US" sz="7200" b="1" dirty="0">
                <a:solidFill>
                  <a:srgbClr val="333333"/>
                </a:solidFill>
                <a:latin typeface="Arial" panose="020B0604020202020204" pitchFamily="34" charset="0"/>
                <a:ea typeface="Times New Roman" panose="02020603050405020304" pitchFamily="18" charset="0"/>
              </a:rPr>
              <a:t> </a:t>
            </a:r>
            <a:r>
              <a:rPr lang="en-US" sz="7200" b="1" dirty="0" err="1">
                <a:solidFill>
                  <a:srgbClr val="333333"/>
                </a:solidFill>
                <a:latin typeface="Arial" panose="020B0604020202020204" pitchFamily="34" charset="0"/>
                <a:ea typeface="Times New Roman" panose="02020603050405020304" pitchFamily="18" charset="0"/>
              </a:rPr>
              <a:t>từ</a:t>
            </a:r>
            <a:r>
              <a:rPr lang="en-US" sz="7200" b="1" dirty="0">
                <a:solidFill>
                  <a:srgbClr val="333333"/>
                </a:solidFill>
                <a:latin typeface="Arial" panose="020B0604020202020204" pitchFamily="34" charset="0"/>
                <a:ea typeface="Times New Roman" panose="02020603050405020304" pitchFamily="18" charset="0"/>
              </a:rPr>
              <a:t> bi </a:t>
            </a:r>
            <a:r>
              <a:rPr lang="en-US" sz="7200" b="1" dirty="0" err="1">
                <a:solidFill>
                  <a:srgbClr val="333333"/>
                </a:solidFill>
                <a:latin typeface="Arial" panose="020B0604020202020204" pitchFamily="34" charset="0"/>
                <a:ea typeface="Times New Roman" panose="02020603050405020304" pitchFamily="18" charset="0"/>
              </a:rPr>
              <a:t>của</a:t>
            </a:r>
            <a:r>
              <a:rPr lang="en-US" sz="7200" b="1" dirty="0">
                <a:solidFill>
                  <a:srgbClr val="333333"/>
                </a:solidFill>
                <a:latin typeface="Arial" panose="020B0604020202020204" pitchFamily="34" charset="0"/>
                <a:ea typeface="Times New Roman" panose="02020603050405020304" pitchFamily="18" charset="0"/>
              </a:rPr>
              <a:t> </a:t>
            </a:r>
            <a:r>
              <a:rPr lang="en-US" sz="7200" b="1" dirty="0" err="1">
                <a:solidFill>
                  <a:srgbClr val="333333"/>
                </a:solidFill>
                <a:latin typeface="Arial" panose="020B0604020202020204" pitchFamily="34" charset="0"/>
                <a:ea typeface="Times New Roman" panose="02020603050405020304" pitchFamily="18" charset="0"/>
              </a:rPr>
              <a:t>Chúa</a:t>
            </a:r>
            <a:r>
              <a:rPr lang="en-US" sz="7200" b="1" dirty="0">
                <a:solidFill>
                  <a:srgbClr val="333333"/>
                </a:solidFill>
                <a:latin typeface="Arial" panose="020B0604020202020204" pitchFamily="34" charset="0"/>
                <a:ea typeface="Times New Roman" panose="02020603050405020304" pitchFamily="18" charset="0"/>
              </a:rPr>
              <a:t>. </a:t>
            </a:r>
            <a:endParaRPr lang="en-US" sz="7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69911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600" b="1" smtClean="0">
                <a:solidFill>
                  <a:srgbClr val="FF0000"/>
                </a:solidFill>
                <a:latin typeface="Times New Roman" panose="02020603050405020304" pitchFamily="18" charset="0"/>
                <a:cs typeface="Times New Roman" panose="02020603050405020304" pitchFamily="18" charset="0"/>
              </a:rPr>
              <a:t>ALLELUIA</a:t>
            </a:r>
            <a:endParaRPr lang="en-US" sz="66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647015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53E77-CC60-EDF6-FD47-14BBDE8949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CA2F74-68BD-46EE-0F7A-1A34D8BE816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8B3955F-BC75-7C23-5EB8-A4EAC3EF24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717"/>
            <a:ext cx="12575567" cy="7109717"/>
          </a:xfrm>
          <a:prstGeom prst="rect">
            <a:avLst/>
          </a:prstGeom>
        </p:spPr>
      </p:pic>
      <p:sp>
        <p:nvSpPr>
          <p:cNvPr id="4" name="Rectangle 3">
            <a:extLst>
              <a:ext uri="{FF2B5EF4-FFF2-40B4-BE49-F238E27FC236}">
                <a16:creationId xmlns:a16="http://schemas.microsoft.com/office/drawing/2014/main" id="{EF1C2CF7-E4D7-50C0-210E-0D9EFBDEAAE6}"/>
              </a:ext>
            </a:extLst>
          </p:cNvPr>
          <p:cNvSpPr/>
          <p:nvPr/>
        </p:nvSpPr>
        <p:spPr>
          <a:xfrm>
            <a:off x="872455" y="294625"/>
            <a:ext cx="10679185" cy="5170646"/>
          </a:xfrm>
          <a:prstGeom prst="rect">
            <a:avLst/>
          </a:prstGeom>
        </p:spPr>
        <p:txBody>
          <a:bodyPr wrap="square">
            <a:spAutoFit/>
          </a:bodyPr>
          <a:lstStyle/>
          <a:p>
            <a:pPr lvl="0" algn="just"/>
            <a:r>
              <a:rPr lang="en-US" sz="6600" dirty="0" smtClean="0">
                <a:solidFill>
                  <a:srgbClr val="333333"/>
                </a:solidFill>
                <a:latin typeface="Arial" panose="020B0604020202020204" pitchFamily="34" charset="0"/>
                <a:ea typeface="Times New Roman" panose="02020603050405020304" pitchFamily="18" charset="0"/>
              </a:rPr>
              <a:t> </a:t>
            </a:r>
          </a:p>
          <a:p>
            <a:pPr lvl="0" algn="just"/>
            <a:r>
              <a:rPr lang="en-US" sz="6600" b="1" dirty="0" err="1" smtClean="0">
                <a:latin typeface="Arial" panose="020B0604020202020204" pitchFamily="34" charset="0"/>
                <a:ea typeface="Times New Roman" panose="02020603050405020304" pitchFamily="18" charset="0"/>
              </a:rPr>
              <a:t>Chúa</a:t>
            </a:r>
            <a:r>
              <a:rPr lang="en-US" sz="6600" b="1" dirty="0" smtClean="0">
                <a:latin typeface="Arial" panose="020B0604020202020204" pitchFamily="34" charset="0"/>
                <a:ea typeface="Times New Roman" panose="02020603050405020304" pitchFamily="18" charset="0"/>
              </a:rPr>
              <a:t> </a:t>
            </a:r>
            <a:r>
              <a:rPr lang="en-US" sz="6600" b="1" dirty="0" err="1">
                <a:latin typeface="Arial" panose="020B0604020202020204" pitchFamily="34" charset="0"/>
                <a:ea typeface="Times New Roman" panose="02020603050405020304" pitchFamily="18" charset="0"/>
              </a:rPr>
              <a:t>nói</a:t>
            </a:r>
            <a:r>
              <a:rPr lang="en-US" sz="6600" b="1" dirty="0">
                <a:latin typeface="Arial" panose="020B0604020202020204" pitchFamily="34" charset="0"/>
                <a:ea typeface="Times New Roman" panose="02020603050405020304" pitchFamily="18" charset="0"/>
              </a:rPr>
              <a:t>: “</a:t>
            </a:r>
            <a:r>
              <a:rPr lang="en-US" sz="6600" b="1" dirty="0" err="1">
                <a:latin typeface="Arial" panose="020B0604020202020204" pitchFamily="34" charset="0"/>
                <a:ea typeface="Times New Roman" panose="02020603050405020304" pitchFamily="18" charset="0"/>
              </a:rPr>
              <a:t>Chiên</a:t>
            </a:r>
            <a:r>
              <a:rPr lang="en-US" sz="6600" b="1" dirty="0">
                <a:latin typeface="Arial" panose="020B0604020202020204" pitchFamily="34" charset="0"/>
                <a:ea typeface="Times New Roman" panose="02020603050405020304" pitchFamily="18" charset="0"/>
              </a:rPr>
              <a:t> </a:t>
            </a:r>
            <a:r>
              <a:rPr lang="en-US" sz="6600" b="1" dirty="0" err="1">
                <a:latin typeface="Arial" panose="020B0604020202020204" pitchFamily="34" charset="0"/>
                <a:ea typeface="Times New Roman" panose="02020603050405020304" pitchFamily="18" charset="0"/>
              </a:rPr>
              <a:t>của</a:t>
            </a:r>
            <a:r>
              <a:rPr lang="en-US" sz="6600" b="1" dirty="0">
                <a:latin typeface="Arial" panose="020B0604020202020204" pitchFamily="34" charset="0"/>
                <a:ea typeface="Times New Roman" panose="02020603050405020304" pitchFamily="18" charset="0"/>
              </a:rPr>
              <a:t> </a:t>
            </a:r>
            <a:r>
              <a:rPr lang="en-US" sz="6600" b="1" dirty="0" err="1">
                <a:latin typeface="Arial" panose="020B0604020202020204" pitchFamily="34" charset="0"/>
                <a:ea typeface="Times New Roman" panose="02020603050405020304" pitchFamily="18" charset="0"/>
              </a:rPr>
              <a:t>Tôi</a:t>
            </a:r>
            <a:r>
              <a:rPr lang="en-US" sz="6600" b="1" dirty="0">
                <a:latin typeface="Arial" panose="020B0604020202020204" pitchFamily="34" charset="0"/>
                <a:ea typeface="Times New Roman" panose="02020603050405020304" pitchFamily="18" charset="0"/>
              </a:rPr>
              <a:t> </a:t>
            </a:r>
            <a:r>
              <a:rPr lang="en-US" sz="6600" b="1" dirty="0" err="1">
                <a:latin typeface="Arial" panose="020B0604020202020204" pitchFamily="34" charset="0"/>
                <a:ea typeface="Times New Roman" panose="02020603050405020304" pitchFamily="18" charset="0"/>
              </a:rPr>
              <a:t>thì</a:t>
            </a:r>
            <a:r>
              <a:rPr lang="en-US" sz="6600" b="1" dirty="0">
                <a:latin typeface="Arial" panose="020B0604020202020204" pitchFamily="34" charset="0"/>
                <a:ea typeface="Times New Roman" panose="02020603050405020304" pitchFamily="18" charset="0"/>
              </a:rPr>
              <a:t> </a:t>
            </a:r>
            <a:r>
              <a:rPr lang="en-US" sz="6600" b="1" dirty="0" err="1">
                <a:latin typeface="Arial" panose="020B0604020202020204" pitchFamily="34" charset="0"/>
                <a:ea typeface="Times New Roman" panose="02020603050405020304" pitchFamily="18" charset="0"/>
              </a:rPr>
              <a:t>nghe</a:t>
            </a:r>
            <a:r>
              <a:rPr lang="en-US" sz="6600" b="1" dirty="0">
                <a:latin typeface="Arial" panose="020B0604020202020204" pitchFamily="34" charset="0"/>
                <a:ea typeface="Times New Roman" panose="02020603050405020304" pitchFamily="18" charset="0"/>
              </a:rPr>
              <a:t> </a:t>
            </a:r>
            <a:r>
              <a:rPr lang="en-US" sz="6600" b="1" dirty="0" err="1">
                <a:latin typeface="Arial" panose="020B0604020202020204" pitchFamily="34" charset="0"/>
                <a:ea typeface="Times New Roman" panose="02020603050405020304" pitchFamily="18" charset="0"/>
              </a:rPr>
              <a:t>tiếng</a:t>
            </a:r>
            <a:r>
              <a:rPr lang="en-US" sz="6600" b="1" dirty="0">
                <a:latin typeface="Arial" panose="020B0604020202020204" pitchFamily="34" charset="0"/>
                <a:ea typeface="Times New Roman" panose="02020603050405020304" pitchFamily="18" charset="0"/>
              </a:rPr>
              <a:t> </a:t>
            </a:r>
            <a:r>
              <a:rPr lang="en-US" sz="6600" b="1" dirty="0" err="1">
                <a:latin typeface="Arial" panose="020B0604020202020204" pitchFamily="34" charset="0"/>
                <a:ea typeface="Times New Roman" panose="02020603050405020304" pitchFamily="18" charset="0"/>
              </a:rPr>
              <a:t>Tôi</a:t>
            </a:r>
            <a:r>
              <a:rPr lang="en-US" sz="6600" b="1" dirty="0">
                <a:latin typeface="Arial" panose="020B0604020202020204" pitchFamily="34" charset="0"/>
                <a:ea typeface="Times New Roman" panose="02020603050405020304" pitchFamily="18" charset="0"/>
              </a:rPr>
              <a:t>, </a:t>
            </a:r>
            <a:r>
              <a:rPr lang="en-US" sz="6600" b="1" dirty="0" err="1">
                <a:latin typeface="Arial" panose="020B0604020202020204" pitchFamily="34" charset="0"/>
                <a:ea typeface="Times New Roman" panose="02020603050405020304" pitchFamily="18" charset="0"/>
              </a:rPr>
              <a:t>Tôi</a:t>
            </a:r>
            <a:r>
              <a:rPr lang="en-US" sz="6600" b="1" dirty="0">
                <a:latin typeface="Arial" panose="020B0604020202020204" pitchFamily="34" charset="0"/>
                <a:ea typeface="Times New Roman" panose="02020603050405020304" pitchFamily="18" charset="0"/>
              </a:rPr>
              <a:t> </a:t>
            </a:r>
            <a:r>
              <a:rPr lang="en-US" sz="6600" b="1" dirty="0" err="1">
                <a:latin typeface="Arial" panose="020B0604020202020204" pitchFamily="34" charset="0"/>
                <a:ea typeface="Times New Roman" panose="02020603050405020304" pitchFamily="18" charset="0"/>
              </a:rPr>
              <a:t>biết</a:t>
            </a:r>
            <a:r>
              <a:rPr lang="en-US" sz="6600" b="1" dirty="0">
                <a:latin typeface="Arial" panose="020B0604020202020204" pitchFamily="34" charset="0"/>
                <a:ea typeface="Times New Roman" panose="02020603050405020304" pitchFamily="18" charset="0"/>
              </a:rPr>
              <a:t> </a:t>
            </a:r>
            <a:r>
              <a:rPr lang="en-US" sz="6600" b="1" dirty="0" err="1">
                <a:latin typeface="Arial" panose="020B0604020202020204" pitchFamily="34" charset="0"/>
                <a:ea typeface="Times New Roman" panose="02020603050405020304" pitchFamily="18" charset="0"/>
              </a:rPr>
              <a:t>chúng</a:t>
            </a:r>
            <a:r>
              <a:rPr lang="en-US" sz="6600" b="1" dirty="0">
                <a:latin typeface="Arial" panose="020B0604020202020204" pitchFamily="34" charset="0"/>
                <a:ea typeface="Times New Roman" panose="02020603050405020304" pitchFamily="18" charset="0"/>
              </a:rPr>
              <a:t> </a:t>
            </a:r>
            <a:r>
              <a:rPr lang="en-US" sz="6600" b="1" dirty="0" err="1">
                <a:latin typeface="Arial" panose="020B0604020202020204" pitchFamily="34" charset="0"/>
                <a:ea typeface="Times New Roman" panose="02020603050405020304" pitchFamily="18" charset="0"/>
              </a:rPr>
              <a:t>và</a:t>
            </a:r>
            <a:r>
              <a:rPr lang="en-US" sz="6600" b="1" dirty="0">
                <a:latin typeface="Arial" panose="020B0604020202020204" pitchFamily="34" charset="0"/>
                <a:ea typeface="Times New Roman" panose="02020603050405020304" pitchFamily="18" charset="0"/>
              </a:rPr>
              <a:t> </a:t>
            </a:r>
            <a:r>
              <a:rPr lang="en-US" sz="6600" b="1" dirty="0" err="1">
                <a:latin typeface="Arial" panose="020B0604020202020204" pitchFamily="34" charset="0"/>
                <a:ea typeface="Times New Roman" panose="02020603050405020304" pitchFamily="18" charset="0"/>
              </a:rPr>
              <a:t>chúng</a:t>
            </a:r>
            <a:r>
              <a:rPr lang="en-US" sz="6600" b="1" dirty="0">
                <a:latin typeface="Arial" panose="020B0604020202020204" pitchFamily="34" charset="0"/>
                <a:ea typeface="Times New Roman" panose="02020603050405020304" pitchFamily="18" charset="0"/>
              </a:rPr>
              <a:t> </a:t>
            </a:r>
            <a:r>
              <a:rPr lang="en-US" sz="6600" b="1" dirty="0" err="1">
                <a:latin typeface="Arial" panose="020B0604020202020204" pitchFamily="34" charset="0"/>
                <a:ea typeface="Times New Roman" panose="02020603050405020304" pitchFamily="18" charset="0"/>
              </a:rPr>
              <a:t>theo</a:t>
            </a:r>
            <a:r>
              <a:rPr lang="en-US" sz="6600" b="1" dirty="0">
                <a:latin typeface="Arial" panose="020B0604020202020204" pitchFamily="34" charset="0"/>
                <a:ea typeface="Times New Roman" panose="02020603050405020304" pitchFamily="18" charset="0"/>
              </a:rPr>
              <a:t> </a:t>
            </a:r>
            <a:r>
              <a:rPr lang="en-US" sz="6600" b="1" dirty="0" err="1">
                <a:latin typeface="Arial" panose="020B0604020202020204" pitchFamily="34" charset="0"/>
                <a:ea typeface="Times New Roman" panose="02020603050405020304" pitchFamily="18" charset="0"/>
              </a:rPr>
              <a:t>Tôi</a:t>
            </a:r>
            <a:r>
              <a:rPr lang="en-US" sz="6600" b="1" dirty="0">
                <a:latin typeface="Arial" panose="020B0604020202020204" pitchFamily="34" charset="0"/>
                <a:ea typeface="Times New Roman" panose="02020603050405020304" pitchFamily="18" charset="0"/>
              </a:rPr>
              <a:t>”. </a:t>
            </a:r>
            <a:endParaRPr kumimoji="0" lang="vi-VN" sz="6600" b="1"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17533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6249" y="2228070"/>
            <a:ext cx="1743762" cy="1531129"/>
          </a:xfrm>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6868576"/>
          </a:xfrm>
          <a:prstGeom prst="rect">
            <a:avLst/>
          </a:prstGeom>
        </p:spPr>
      </p:pic>
    </p:spTree>
    <p:extLst>
      <p:ext uri="{BB962C8B-B14F-4D97-AF65-F5344CB8AC3E}">
        <p14:creationId xmlns:p14="http://schemas.microsoft.com/office/powerpoint/2010/main" val="5778082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8000" b="1">
                <a:solidFill>
                  <a:srgbClr val="FF0000"/>
                </a:solidFill>
                <a:latin typeface="Arial" panose="020B0604020202020204" pitchFamily="34" charset="0"/>
                <a:cs typeface="Arial" panose="020B0604020202020204" pitchFamily="34" charset="0"/>
              </a:rPr>
              <a:t>LỄ  DÂNG</a:t>
            </a:r>
            <a:endParaRPr lang="en-US" sz="8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759349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218942"/>
            <a:ext cx="11293926" cy="655564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Kính dâng lễ vật tình yêu (Nguyện dâng lên Chúa) bánh thơm kết từ bao đồng lúa (Từ bao bông lúa trái). Trái nho ướp nên rượu lành (Trở nên rượu lành) của lễ mọn hèn kính dâng về Ngài.</a:t>
            </a:r>
            <a:endParaRPr kumimoji="0" lang="vi-VN" sz="60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468855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321973"/>
            <a:ext cx="11293927"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0000"/>
                </a:solidFill>
                <a:effectLst/>
                <a:uLnTx/>
                <a:uFillTx/>
                <a:latin typeface="Century Gothic" panose="020B0502020202020204"/>
                <a:ea typeface="+mn-ea"/>
                <a:cs typeface="+mn-cs"/>
              </a:rPr>
              <a:t>1.</a:t>
            </a:r>
            <a:r>
              <a:rPr kumimoji="0" lang="vi-VN" sz="4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Đoàn con chân thành dâng lên Chúa, cùng với ước mơ đắp xây. Tương lai quê hương rạng ngời, anh em chung xây tình người.</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88371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F6601-8A9F-F5A8-3C4E-D4D530C54E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F49C4B-8AB2-B6CA-F453-F9D08961C5F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BC9B3F3F-FBD4-B78F-F47A-D5ECEE4946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84744B80-6994-819B-C2EB-BF5A670916F4}"/>
              </a:ext>
            </a:extLst>
          </p:cNvPr>
          <p:cNvSpPr/>
          <p:nvPr/>
        </p:nvSpPr>
        <p:spPr>
          <a:xfrm>
            <a:off x="438728" y="218942"/>
            <a:ext cx="11293926" cy="655564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en-US"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a:t>
            </a:r>
            <a:r>
              <a:rPr kumimoji="0" lang="en-US"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Kính dâng lễ vật tình yêu (Nguyện dâng lên Chúa) bánh thơm kết từ bao đồng lúa (Từ bao bông lúa trái). Trái nho ướp nên rượu lành (Trở nên rượu lành) của lễ mọn hèn kính dâng về Ngài.</a:t>
            </a:r>
            <a:endParaRPr kumimoji="0" lang="vi-VN" sz="60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783165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218942"/>
            <a:ext cx="11293926" cy="572464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Century Gothic" panose="020B0502020202020204"/>
                <a:ea typeface="+mn-ea"/>
                <a:cs typeface="+mn-cs"/>
              </a:rPr>
              <a:t>2.</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Đoàn con tâm nguyện luôn yêu Chúa, bền vững bước theo Chúa liên. Chiếu dãi ánh sáng mọi nơi, tung gieo tin yêu trần đời. </a:t>
            </a:r>
            <a:endParaRPr kumimoji="0" lang="vi-VN" sz="60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321169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98812-A639-8152-0CC9-63B470792C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8D0F70-2A8C-34BE-4CE0-18EF2CB57F2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0DDB7FE0-EAD6-BC1A-CDDB-0D2D37FAFE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1ECFAEAF-4D6F-A148-73C5-84A0C772CA27}"/>
              </a:ext>
            </a:extLst>
          </p:cNvPr>
          <p:cNvSpPr/>
          <p:nvPr/>
        </p:nvSpPr>
        <p:spPr>
          <a:xfrm>
            <a:off x="438728" y="218942"/>
            <a:ext cx="11293926" cy="655564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en-US"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a:t>
            </a:r>
            <a:r>
              <a:rPr kumimoji="0" lang="en-US"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Kính dâng lễ vật tình yêu (Nguyện dâng lên Chúa) bánh thơm kết từ bao đồng lúa (Từ bao bông lúa trái). Trái nho ướp nên rượu lành (Trở nên rượu lành) của lễ mọn hèn kính dâng về Ngài.</a:t>
            </a:r>
            <a:endParaRPr kumimoji="0" lang="vi-VN" sz="60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20075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dirty="0"/>
          </a:p>
        </p:txBody>
      </p:sp>
      <p:pic>
        <p:nvPicPr>
          <p:cNvPr id="1028" name="Picture 4" descr="https://i.pinimg.com/736x/bf/f1/71/bff17116f84d891e1770f24e9b5522e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2" y="-9307"/>
            <a:ext cx="12191418" cy="6867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45624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5400" b="1" dirty="0">
                <a:solidFill>
                  <a:srgbClr val="FF0000"/>
                </a:solidFill>
                <a:latin typeface="Times New Roman" panose="02020603050405020304" pitchFamily="18" charset="0"/>
                <a:cs typeface="Times New Roman" panose="02020603050405020304" pitchFamily="18" charset="0"/>
              </a:rPr>
              <a:t>CON LUÔN KHÁT KHAO</a:t>
            </a:r>
          </a:p>
        </p:txBody>
      </p:sp>
    </p:spTree>
    <p:extLst>
      <p:ext uri="{BB962C8B-B14F-4D97-AF65-F5344CB8AC3E}">
        <p14:creationId xmlns:p14="http://schemas.microsoft.com/office/powerpoint/2010/main" val="25125089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16A05-D7E1-AD31-0522-6DAA0CF97A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C636D4-C9A0-5040-8E71-958DCD607B1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83008C77-D8C5-0541-A5B6-2C8A5410EA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117" y="-125859"/>
            <a:ext cx="12575567" cy="7109717"/>
          </a:xfrm>
          <a:prstGeom prst="rect">
            <a:avLst/>
          </a:prstGeom>
        </p:spPr>
      </p:pic>
      <p:sp>
        <p:nvSpPr>
          <p:cNvPr id="4" name="Rectangle 3">
            <a:extLst>
              <a:ext uri="{FF2B5EF4-FFF2-40B4-BE49-F238E27FC236}">
                <a16:creationId xmlns:a16="http://schemas.microsoft.com/office/drawing/2014/main" id="{8C48E5D1-45FD-1218-2137-EF1A5A443DCF}"/>
              </a:ext>
            </a:extLst>
          </p:cNvPr>
          <p:cNvSpPr/>
          <p:nvPr/>
        </p:nvSpPr>
        <p:spPr>
          <a:xfrm>
            <a:off x="377687" y="308114"/>
            <a:ext cx="11375585"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Xin Chúa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tâm</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hồn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luôn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khát</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khao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tìm</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gặp</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Chúa. Xin Chúa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tâm</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hồn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luôn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ước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thuộc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trọn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về</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Ngài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8840244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16A05-D7E1-AD31-0522-6DAA0CF97A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C636D4-C9A0-5040-8E71-958DCD607B1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83008C77-D8C5-0541-A5B6-2C8A5410EA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117" y="-125859"/>
            <a:ext cx="12575567" cy="7109717"/>
          </a:xfrm>
          <a:prstGeom prst="rect">
            <a:avLst/>
          </a:prstGeom>
        </p:spPr>
      </p:pic>
      <p:sp>
        <p:nvSpPr>
          <p:cNvPr id="4" name="Rectangle 3">
            <a:extLst>
              <a:ext uri="{FF2B5EF4-FFF2-40B4-BE49-F238E27FC236}">
                <a16:creationId xmlns:a16="http://schemas.microsoft.com/office/drawing/2014/main" id="{8C48E5D1-45FD-1218-2137-EF1A5A443DCF}"/>
              </a:ext>
            </a:extLst>
          </p:cNvPr>
          <p:cNvSpPr/>
          <p:nvPr/>
        </p:nvSpPr>
        <p:spPr>
          <a:xfrm>
            <a:off x="377687" y="308114"/>
            <a:ext cx="11375585"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smtClean="0">
                <a:ln>
                  <a:noFill/>
                </a:ln>
                <a:solidFill>
                  <a:prstClr val="black"/>
                </a:solidFill>
                <a:effectLst/>
                <a:uLnTx/>
                <a:uFillTx/>
                <a:latin typeface="Arial" panose="020B0604020202020204" pitchFamily="34" charset="0"/>
                <a:ea typeface="+mn-ea"/>
                <a:cs typeface="Arial" panose="020B0604020202020204" pitchFamily="34" charset="0"/>
              </a:rPr>
              <a:t>Vì</a:t>
            </a:r>
            <a:r>
              <a:rPr kumimoji="0" lang="en-US" sz="66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từ</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thuở</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xa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xưa</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ấy</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chưa</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biết</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Chúa, Chúa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đã</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biết</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chưa</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thấy</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Chúa, Chúa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đã</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thấy</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chưa</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yêu</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Ngài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thì</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Ngài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đã</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yêu</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a:t>
            </a:r>
          </a:p>
        </p:txBody>
      </p:sp>
    </p:spTree>
    <p:extLst>
      <p:ext uri="{BB962C8B-B14F-4D97-AF65-F5344CB8AC3E}">
        <p14:creationId xmlns:p14="http://schemas.microsoft.com/office/powerpoint/2010/main" val="6192505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35A71-5EE5-59C4-CB3A-964666D85A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BD1D51-3A70-2927-BF09-BC37A649B274}"/>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CAC94B9-3A6A-A521-628D-F4F8D6F890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117" y="-125859"/>
            <a:ext cx="12575567" cy="7109717"/>
          </a:xfrm>
          <a:prstGeom prst="rect">
            <a:avLst/>
          </a:prstGeom>
        </p:spPr>
      </p:pic>
      <p:sp>
        <p:nvSpPr>
          <p:cNvPr id="4" name="Rectangle 3">
            <a:extLst>
              <a:ext uri="{FF2B5EF4-FFF2-40B4-BE49-F238E27FC236}">
                <a16:creationId xmlns:a16="http://schemas.microsoft.com/office/drawing/2014/main" id="{8DC9AFCB-CD39-DF1B-53DB-B9448C6A4996}"/>
              </a:ext>
            </a:extLst>
          </p:cNvPr>
          <p:cNvSpPr/>
          <p:nvPr/>
        </p:nvSpPr>
        <p:spPr>
          <a:xfrm>
            <a:off x="377687" y="308114"/>
            <a:ext cx="11375585" cy="655564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luôn</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khát</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khao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gặp</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Ngài</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lạy</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Chúa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nguồn</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suối</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tình</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yêu</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Ngài</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trao</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cho</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những</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lời</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mến</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thương</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Ngài</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trao</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cho</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mơ</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ước</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tuổi</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xuân</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Ngài</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trao</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cho</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con</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tim</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nồng</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ấm</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tình</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yêu</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vi-VN" sz="60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70965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A481D-39DE-CA0B-6F28-658F83C917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70268D-1111-F20F-1993-2CB19C50C7C2}"/>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48DB37E-1941-FDD6-904D-6F6C4EA4D6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117" y="-125859"/>
            <a:ext cx="12575567" cy="7109717"/>
          </a:xfrm>
          <a:prstGeom prst="rect">
            <a:avLst/>
          </a:prstGeom>
        </p:spPr>
      </p:pic>
      <p:sp>
        <p:nvSpPr>
          <p:cNvPr id="4" name="Rectangle 3">
            <a:extLst>
              <a:ext uri="{FF2B5EF4-FFF2-40B4-BE49-F238E27FC236}">
                <a16:creationId xmlns:a16="http://schemas.microsoft.com/office/drawing/2014/main" id="{074ADAFA-E4EC-90CE-DDFF-33DEF33B14EF}"/>
              </a:ext>
            </a:extLst>
          </p:cNvPr>
          <p:cNvSpPr/>
          <p:nvPr/>
        </p:nvSpPr>
        <p:spPr>
          <a:xfrm>
            <a:off x="478172" y="308114"/>
            <a:ext cx="11115414" cy="692497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Nhưng</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đến</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với</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Ngài</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phải</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vượt</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qua bao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nhiêu</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ngại</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ngần</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Ngại</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vì</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chính</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chưa</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từ</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bỏ</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mình</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ngại</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vì</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lòng</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còn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lắm</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đam</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mê</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trần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đời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r>
            <a:b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endPar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462148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16A05-D7E1-AD31-0522-6DAA0CF97A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C636D4-C9A0-5040-8E71-958DCD607B1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83008C77-D8C5-0541-A5B6-2C8A5410EA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117" y="-125859"/>
            <a:ext cx="12575567" cy="7109717"/>
          </a:xfrm>
          <a:prstGeom prst="rect">
            <a:avLst/>
          </a:prstGeom>
        </p:spPr>
      </p:pic>
      <p:sp>
        <p:nvSpPr>
          <p:cNvPr id="4" name="Rectangle 3">
            <a:extLst>
              <a:ext uri="{FF2B5EF4-FFF2-40B4-BE49-F238E27FC236}">
                <a16:creationId xmlns:a16="http://schemas.microsoft.com/office/drawing/2014/main" id="{8C48E5D1-45FD-1218-2137-EF1A5A443DCF}"/>
              </a:ext>
            </a:extLst>
          </p:cNvPr>
          <p:cNvSpPr/>
          <p:nvPr/>
        </p:nvSpPr>
        <p:spPr>
          <a:xfrm>
            <a:off x="377687" y="308114"/>
            <a:ext cx="11375585"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Xin Chúa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tâm</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hồn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luôn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khát</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khao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tìm</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gặp</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Chúa. Xin Chúa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tâm</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hồn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luôn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ước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thuộc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trọn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về</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Ngài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20425887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16A05-D7E1-AD31-0522-6DAA0CF97A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C636D4-C9A0-5040-8E71-958DCD607B1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83008C77-D8C5-0541-A5B6-2C8A5410EA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117" y="-125859"/>
            <a:ext cx="12575567" cy="7109717"/>
          </a:xfrm>
          <a:prstGeom prst="rect">
            <a:avLst/>
          </a:prstGeom>
        </p:spPr>
      </p:pic>
      <p:sp>
        <p:nvSpPr>
          <p:cNvPr id="4" name="Rectangle 3">
            <a:extLst>
              <a:ext uri="{FF2B5EF4-FFF2-40B4-BE49-F238E27FC236}">
                <a16:creationId xmlns:a16="http://schemas.microsoft.com/office/drawing/2014/main" id="{8C48E5D1-45FD-1218-2137-EF1A5A443DCF}"/>
              </a:ext>
            </a:extLst>
          </p:cNvPr>
          <p:cNvSpPr/>
          <p:nvPr/>
        </p:nvSpPr>
        <p:spPr>
          <a:xfrm>
            <a:off x="377687" y="308114"/>
            <a:ext cx="11375585"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smtClean="0">
                <a:ln>
                  <a:noFill/>
                </a:ln>
                <a:solidFill>
                  <a:prstClr val="black"/>
                </a:solidFill>
                <a:effectLst/>
                <a:uLnTx/>
                <a:uFillTx/>
                <a:latin typeface="Arial" panose="020B0604020202020204" pitchFamily="34" charset="0"/>
                <a:ea typeface="+mn-ea"/>
                <a:cs typeface="Arial" panose="020B0604020202020204" pitchFamily="34" charset="0"/>
              </a:rPr>
              <a:t>Vì</a:t>
            </a:r>
            <a:r>
              <a:rPr kumimoji="0" lang="en-US" sz="66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từ</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thuở</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xa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xưa</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ấy</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chưa</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biết</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Chúa, Chúa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đã</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biết</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chưa</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thấy</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Chúa, Chúa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đã</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thấy</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chưa</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yêu</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Ngài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thì</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Ngài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đã</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yêu</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a:t>
            </a:r>
          </a:p>
        </p:txBody>
      </p:sp>
    </p:spTree>
    <p:extLst>
      <p:ext uri="{BB962C8B-B14F-4D97-AF65-F5344CB8AC3E}">
        <p14:creationId xmlns:p14="http://schemas.microsoft.com/office/powerpoint/2010/main" val="24029943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87A9A2-ACCF-3862-0A5A-385B86C85C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1AE4AF-5AB2-A3F4-D03D-BE03E808A1B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B1B2E8D5-9ED4-CB40-D7C1-DD10C8D9F4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D1716A8-AFC0-D130-A129-90854D0B824B}"/>
              </a:ext>
            </a:extLst>
          </p:cNvPr>
          <p:cNvSpPr/>
          <p:nvPr/>
        </p:nvSpPr>
        <p:spPr>
          <a:xfrm>
            <a:off x="437322" y="159026"/>
            <a:ext cx="11320669" cy="664797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 </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luôn</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khát</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khao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gặp</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Ngài</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lạy</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Chúa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nguồn</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suối</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hồng</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ân</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Tựa</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như</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nai</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kia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khát</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dòng</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nước</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trong</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tựa</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như</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bông</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hoa</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say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ánh</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mặt</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trời</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vầng</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tim</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khô</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khan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mong</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ân</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tình</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Chúa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ngập</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tràn</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vi-VN" sz="60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713393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7AD7C-6DDC-7C42-32C2-E3635316EA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A73ABD-4299-EC3D-4AE8-A7F48AE32D7F}"/>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09858981-CEB2-66B3-B5C4-C57FB9BC66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117" y="-125859"/>
            <a:ext cx="12575567" cy="7109717"/>
          </a:xfrm>
          <a:prstGeom prst="rect">
            <a:avLst/>
          </a:prstGeom>
        </p:spPr>
      </p:pic>
      <p:sp>
        <p:nvSpPr>
          <p:cNvPr id="4" name="Rectangle 3">
            <a:extLst>
              <a:ext uri="{FF2B5EF4-FFF2-40B4-BE49-F238E27FC236}">
                <a16:creationId xmlns:a16="http://schemas.microsoft.com/office/drawing/2014/main" id="{B46702E6-5F3F-63EB-3F26-7B35B0D9444A}"/>
              </a:ext>
            </a:extLst>
          </p:cNvPr>
          <p:cNvSpPr/>
          <p:nvPr/>
        </p:nvSpPr>
        <p:spPr>
          <a:xfrm>
            <a:off x="511728" y="308114"/>
            <a:ext cx="11090246" cy="766363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đến</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với</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Ngài</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mong</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được</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giải</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thoát</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bao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nhiêu</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buồn</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phiền</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Này</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hồn</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xác</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dâng</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trọn</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cho</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Ngài</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để</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Ngài</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đổi</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mới</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đổi</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mới</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nên</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đẹp</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tươi</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r>
            <a:b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endPar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798363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16A05-D7E1-AD31-0522-6DAA0CF97A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C636D4-C9A0-5040-8E71-958DCD607B1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83008C77-D8C5-0541-A5B6-2C8A5410EA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117" y="-125859"/>
            <a:ext cx="12575567" cy="7109717"/>
          </a:xfrm>
          <a:prstGeom prst="rect">
            <a:avLst/>
          </a:prstGeom>
        </p:spPr>
      </p:pic>
      <p:sp>
        <p:nvSpPr>
          <p:cNvPr id="4" name="Rectangle 3">
            <a:extLst>
              <a:ext uri="{FF2B5EF4-FFF2-40B4-BE49-F238E27FC236}">
                <a16:creationId xmlns:a16="http://schemas.microsoft.com/office/drawing/2014/main" id="{8C48E5D1-45FD-1218-2137-EF1A5A443DCF}"/>
              </a:ext>
            </a:extLst>
          </p:cNvPr>
          <p:cNvSpPr/>
          <p:nvPr/>
        </p:nvSpPr>
        <p:spPr>
          <a:xfrm>
            <a:off x="444616" y="308114"/>
            <a:ext cx="11081857"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Xin Chúa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tâm</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hồn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luôn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khát</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khao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tìm</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gặp</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Chúa. Xin Chúa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tâm</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hồn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luôn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ước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thuộc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trọn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về</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Ngài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24368127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16A05-D7E1-AD31-0522-6DAA0CF97A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C636D4-C9A0-5040-8E71-958DCD607B1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83008C77-D8C5-0541-A5B6-2C8A5410EA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117" y="-125859"/>
            <a:ext cx="12575567" cy="7109717"/>
          </a:xfrm>
          <a:prstGeom prst="rect">
            <a:avLst/>
          </a:prstGeom>
        </p:spPr>
      </p:pic>
      <p:sp>
        <p:nvSpPr>
          <p:cNvPr id="4" name="Rectangle 3">
            <a:extLst>
              <a:ext uri="{FF2B5EF4-FFF2-40B4-BE49-F238E27FC236}">
                <a16:creationId xmlns:a16="http://schemas.microsoft.com/office/drawing/2014/main" id="{8C48E5D1-45FD-1218-2137-EF1A5A443DCF}"/>
              </a:ext>
            </a:extLst>
          </p:cNvPr>
          <p:cNvSpPr/>
          <p:nvPr/>
        </p:nvSpPr>
        <p:spPr>
          <a:xfrm>
            <a:off x="377687" y="308114"/>
            <a:ext cx="11375585"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smtClean="0">
                <a:ln>
                  <a:noFill/>
                </a:ln>
                <a:solidFill>
                  <a:prstClr val="black"/>
                </a:solidFill>
                <a:effectLst/>
                <a:uLnTx/>
                <a:uFillTx/>
                <a:latin typeface="Arial" panose="020B0604020202020204" pitchFamily="34" charset="0"/>
                <a:ea typeface="+mn-ea"/>
                <a:cs typeface="Arial" panose="020B0604020202020204" pitchFamily="34" charset="0"/>
              </a:rPr>
              <a:t>Vì</a:t>
            </a:r>
            <a:r>
              <a:rPr kumimoji="0" lang="en-US" sz="66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từ</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thuở</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xa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xưa</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ấy</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chưa</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biết</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Chúa, Chúa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đã</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biết</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chưa</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thấy</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Chúa, Chúa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đã</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thấy</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chưa</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yêu</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Ngài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thì</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Ngài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đã</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yêu</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a:t>
            </a:r>
          </a:p>
        </p:txBody>
      </p:sp>
    </p:spTree>
    <p:extLst>
      <p:ext uri="{BB962C8B-B14F-4D97-AF65-F5344CB8AC3E}">
        <p14:creationId xmlns:p14="http://schemas.microsoft.com/office/powerpoint/2010/main" val="4856310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8716B-FDD2-28FA-799A-7534BCE3E0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E7AC53-C576-44A8-1EC6-811F948951D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2F49CCF-BCA1-C644-9D69-6D8E3F4F70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28ED716E-4557-4159-C424-19588F3F02FA}"/>
              </a:ext>
            </a:extLst>
          </p:cNvPr>
          <p:cNvSpPr/>
          <p:nvPr/>
        </p:nvSpPr>
        <p:spPr>
          <a:xfrm>
            <a:off x="437322" y="159026"/>
            <a:ext cx="11320669" cy="664797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3. </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luôn</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khát</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khao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gặp</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Ngài</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lạy</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Chúa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cùng</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đích</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đời</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Tình</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yêu</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dâng</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dẫu</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còn</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đổi</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thay</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tình</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yêu</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đây</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chưa</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hướng</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về</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Ngài</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thì</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xin</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cho</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kiêm</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tâm</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tìm</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Chúa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ngày</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đêm</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vi-VN" sz="60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011993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68B3A3-570F-51E4-28BA-6CAC3C3BF8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649E00-6F48-D6BE-AE18-2837F536D46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9A0145D0-D062-3825-7430-23FE12B7E0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117" y="-125859"/>
            <a:ext cx="12575567" cy="7109717"/>
          </a:xfrm>
          <a:prstGeom prst="rect">
            <a:avLst/>
          </a:prstGeom>
        </p:spPr>
      </p:pic>
      <p:sp>
        <p:nvSpPr>
          <p:cNvPr id="4" name="Rectangle 3">
            <a:extLst>
              <a:ext uri="{FF2B5EF4-FFF2-40B4-BE49-F238E27FC236}">
                <a16:creationId xmlns:a16="http://schemas.microsoft.com/office/drawing/2014/main" id="{E1CF1E99-273E-554F-E5B2-184E3376C159}"/>
              </a:ext>
            </a:extLst>
          </p:cNvPr>
          <p:cNvSpPr/>
          <p:nvPr/>
        </p:nvSpPr>
        <p:spPr>
          <a:xfrm>
            <a:off x="494950" y="308114"/>
            <a:ext cx="11023134" cy="470898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đến</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với</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Ngài</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xin</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được</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tặng</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ban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ơn</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thiêng</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độ</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trì</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Ngài</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là</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bến</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xuân</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hằng</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ngóng</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chờ</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Ngài</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là</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đường</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đi</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mở</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lối</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cho</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về</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trời</a:t>
            </a:r>
            <a:r>
              <a:rPr kumimoji="0" lang="en-U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Tree>
    <p:extLst>
      <p:ext uri="{BB962C8B-B14F-4D97-AF65-F5344CB8AC3E}">
        <p14:creationId xmlns:p14="http://schemas.microsoft.com/office/powerpoint/2010/main" val="13338182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16A05-D7E1-AD31-0522-6DAA0CF97A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C636D4-C9A0-5040-8E71-958DCD607B1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83008C77-D8C5-0541-A5B6-2C8A5410EA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117" y="-125859"/>
            <a:ext cx="12575567" cy="7109717"/>
          </a:xfrm>
          <a:prstGeom prst="rect">
            <a:avLst/>
          </a:prstGeom>
        </p:spPr>
      </p:pic>
      <p:sp>
        <p:nvSpPr>
          <p:cNvPr id="4" name="Rectangle 3">
            <a:extLst>
              <a:ext uri="{FF2B5EF4-FFF2-40B4-BE49-F238E27FC236}">
                <a16:creationId xmlns:a16="http://schemas.microsoft.com/office/drawing/2014/main" id="{8C48E5D1-45FD-1218-2137-EF1A5A443DCF}"/>
              </a:ext>
            </a:extLst>
          </p:cNvPr>
          <p:cNvSpPr/>
          <p:nvPr/>
        </p:nvSpPr>
        <p:spPr>
          <a:xfrm>
            <a:off x="377687" y="308114"/>
            <a:ext cx="11375585"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Xin Chúa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tâm</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hồn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luôn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khát</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khao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tìm</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gặp</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Chúa. Xin Chúa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tâm</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hồn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luôn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ước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thuộc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trọn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về</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Ngài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5232616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16A05-D7E1-AD31-0522-6DAA0CF97A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C636D4-C9A0-5040-8E71-958DCD607B1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83008C77-D8C5-0541-A5B6-2C8A5410EA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117" y="-125859"/>
            <a:ext cx="12575567" cy="7109717"/>
          </a:xfrm>
          <a:prstGeom prst="rect">
            <a:avLst/>
          </a:prstGeom>
        </p:spPr>
      </p:pic>
      <p:sp>
        <p:nvSpPr>
          <p:cNvPr id="4" name="Rectangle 3">
            <a:extLst>
              <a:ext uri="{FF2B5EF4-FFF2-40B4-BE49-F238E27FC236}">
                <a16:creationId xmlns:a16="http://schemas.microsoft.com/office/drawing/2014/main" id="{8C48E5D1-45FD-1218-2137-EF1A5A443DCF}"/>
              </a:ext>
            </a:extLst>
          </p:cNvPr>
          <p:cNvSpPr/>
          <p:nvPr/>
        </p:nvSpPr>
        <p:spPr>
          <a:xfrm>
            <a:off x="377687" y="308114"/>
            <a:ext cx="11375585"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smtClean="0">
                <a:ln>
                  <a:noFill/>
                </a:ln>
                <a:solidFill>
                  <a:prstClr val="black"/>
                </a:solidFill>
                <a:effectLst/>
                <a:uLnTx/>
                <a:uFillTx/>
                <a:latin typeface="Arial" panose="020B0604020202020204" pitchFamily="34" charset="0"/>
                <a:ea typeface="+mn-ea"/>
                <a:cs typeface="Arial" panose="020B0604020202020204" pitchFamily="34" charset="0"/>
              </a:rPr>
              <a:t>Vì</a:t>
            </a:r>
            <a:r>
              <a:rPr kumimoji="0" lang="en-US" sz="66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từ</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thuở</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xa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xưa</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ấy</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chưa</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biết</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Chúa, Chúa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đã</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biết</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chưa</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thấy</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Chúa, Chúa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đã</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thấy</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chưa</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yêu</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Ngài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thì</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Ngài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đã</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yêu</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a:t>
            </a:r>
          </a:p>
        </p:txBody>
      </p:sp>
    </p:spTree>
    <p:extLst>
      <p:ext uri="{BB962C8B-B14F-4D97-AF65-F5344CB8AC3E}">
        <p14:creationId xmlns:p14="http://schemas.microsoft.com/office/powerpoint/2010/main" val="27006274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6249" y="2228070"/>
            <a:ext cx="1743762" cy="1531129"/>
          </a:xfrm>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6868576"/>
          </a:xfrm>
          <a:prstGeom prst="rect">
            <a:avLst/>
          </a:prstGeom>
        </p:spPr>
      </p:pic>
    </p:spTree>
    <p:extLst>
      <p:ext uri="{BB962C8B-B14F-4D97-AF65-F5344CB8AC3E}">
        <p14:creationId xmlns:p14="http://schemas.microsoft.com/office/powerpoint/2010/main" val="36281438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600" b="1">
                <a:solidFill>
                  <a:srgbClr val="FF0000"/>
                </a:solidFill>
                <a:latin typeface="Times New Roman" panose="02020603050405020304" pitchFamily="18" charset="0"/>
                <a:cs typeface="Times New Roman" panose="02020603050405020304" pitchFamily="18" charset="0"/>
              </a:rPr>
              <a:t>CON XIN ĐỨC TIN</a:t>
            </a:r>
            <a:endParaRPr lang="en-US" sz="66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235678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59" y="0"/>
            <a:ext cx="12575567" cy="7109717"/>
          </a:xfrm>
          <a:prstGeom prst="rect">
            <a:avLst/>
          </a:prstGeom>
        </p:spPr>
      </p:pic>
      <p:sp>
        <p:nvSpPr>
          <p:cNvPr id="4" name="Rectangle 3"/>
          <p:cNvSpPr/>
          <p:nvPr/>
        </p:nvSpPr>
        <p:spPr>
          <a:xfrm>
            <a:off x="709152" y="1012140"/>
            <a:ext cx="11014744" cy="415498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Nếu</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có</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đức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tin,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dù</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chỉ</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như</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hạt</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cải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bé</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nhỏ</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thì</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cũng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có</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quyền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có</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quyền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chuyển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núi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dời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non. </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136507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771787" y="278297"/>
            <a:ext cx="10612074"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smtClean="0">
                <a:ln>
                  <a:noFill/>
                </a:ln>
                <a:solidFill>
                  <a:prstClr val="black"/>
                </a:solidFill>
                <a:effectLst/>
                <a:uLnTx/>
                <a:uFillTx/>
                <a:latin typeface="Arial" panose="020B0604020202020204" pitchFamily="34" charset="0"/>
                <a:ea typeface="+mn-ea"/>
                <a:cs typeface="Arial" panose="020B0604020202020204" pitchFamily="34" charset="0"/>
              </a:rPr>
              <a:t>Nếu</a:t>
            </a:r>
            <a:r>
              <a:rPr kumimoji="0" lang="en-US" sz="66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có</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đức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tin,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sẽ</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được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hiệp</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thông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với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Chúa.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Và</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hiệp</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với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Giáo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Hội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được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sự</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sống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muôn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đời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134675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0B426-1A68-333A-30B6-784947C03E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F64BCA-D6C8-F686-9383-A9942C8ED674}"/>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BB49C5E-1505-0BDF-4D46-5A3BE82199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EFF23E16-E7F5-B6AF-1461-65E31E620AF5}"/>
              </a:ext>
            </a:extLst>
          </p:cNvPr>
          <p:cNvSpPr/>
          <p:nvPr/>
        </p:nvSpPr>
        <p:spPr>
          <a:xfrm>
            <a:off x="587229" y="278296"/>
            <a:ext cx="10645630"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xin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đức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tin,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lạy</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Chúa,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xin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thêm</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đức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tin. Đức tin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vững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mạnh</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Giúp</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trung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thành</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để</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theo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Chúa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vác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thập</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giá</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782683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0B426-1A68-333A-30B6-784947C03E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F64BCA-D6C8-F686-9383-A9942C8ED674}"/>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BB49C5E-1505-0BDF-4D46-5A3BE82199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EFF23E16-E7F5-B6AF-1461-65E31E620AF5}"/>
              </a:ext>
            </a:extLst>
          </p:cNvPr>
          <p:cNvSpPr/>
          <p:nvPr/>
        </p:nvSpPr>
        <p:spPr>
          <a:xfrm>
            <a:off x="654340" y="278296"/>
            <a:ext cx="11031523"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xin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đức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tin,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lạy</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Chúa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xin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thêm</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đức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tin.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Giúp</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can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trường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Giúp</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lên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đường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để</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theo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Chúa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rắc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gieo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tình</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thương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103484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538385" y="945677"/>
            <a:ext cx="11115230" cy="415498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Nếu</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có</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đức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tin,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dù</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chỉ</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như</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hạt</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cải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bé</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nhỏ</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dù</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giông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tố</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tư</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bề</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nhưng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lòng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chẳng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hãi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sợ</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chi. </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988691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587229" y="308114"/>
            <a:ext cx="10997967"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66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a:t>
            </a:r>
            <a:r>
              <a:rPr kumimoji="0" lang="en-US" sz="6600" b="1" i="0" u="none" strike="noStrike" kern="1200" cap="none" spc="0" normalizeH="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smtClean="0">
                <a:ln>
                  <a:noFill/>
                </a:ln>
                <a:solidFill>
                  <a:prstClr val="black"/>
                </a:solidFill>
                <a:effectLst/>
                <a:uLnTx/>
                <a:uFillTx/>
                <a:latin typeface="Arial" panose="020B0604020202020204" pitchFamily="34" charset="0"/>
                <a:ea typeface="+mn-ea"/>
                <a:cs typeface="Arial" panose="020B0604020202020204" pitchFamily="34" charset="0"/>
              </a:rPr>
              <a:t>Chính</a:t>
            </a:r>
            <a:r>
              <a:rPr kumimoji="0" lang="en-US" sz="66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nhờ</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có</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đức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tin,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có</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quyền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dẹp</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tan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sóng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gió</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Người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nào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vững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tin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Ngài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có</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quyền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lực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thắng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mưu</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đời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643068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0B426-1A68-333A-30B6-784947C03E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F64BCA-D6C8-F686-9383-A9942C8ED674}"/>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BB49C5E-1505-0BDF-4D46-5A3BE82199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EFF23E16-E7F5-B6AF-1461-65E31E620AF5}"/>
              </a:ext>
            </a:extLst>
          </p:cNvPr>
          <p:cNvSpPr/>
          <p:nvPr/>
        </p:nvSpPr>
        <p:spPr>
          <a:xfrm>
            <a:off x="587229" y="278296"/>
            <a:ext cx="10645630"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xin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đức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tin,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lạy</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Chúa,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xin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thêm</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đức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tin. Đức tin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vững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mạnh</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Giúp</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trung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thành</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để</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theo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Chúa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vác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thập</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giá</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529087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0B426-1A68-333A-30B6-784947C03E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F64BCA-D6C8-F686-9383-A9942C8ED674}"/>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BB49C5E-1505-0BDF-4D46-5A3BE82199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EFF23E16-E7F5-B6AF-1461-65E31E620AF5}"/>
              </a:ext>
            </a:extLst>
          </p:cNvPr>
          <p:cNvSpPr/>
          <p:nvPr/>
        </p:nvSpPr>
        <p:spPr>
          <a:xfrm>
            <a:off x="654340" y="278296"/>
            <a:ext cx="11031523"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xin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đức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tin,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lạy</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Chúa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xin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thêm</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đức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tin.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Giúp</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can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trường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Giúp</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lên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đường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để</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theo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Chúa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rắc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gieo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tình</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thương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744179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08818-7C5B-AF9D-4A6A-82554C4218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B7EBD4-6972-B0B8-AB63-C25D937A30A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BD928506-4504-1812-D585-8A7619843B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6F685815-E58E-0350-4E08-512ECC54C06B}"/>
              </a:ext>
            </a:extLst>
          </p:cNvPr>
          <p:cNvSpPr/>
          <p:nvPr/>
        </p:nvSpPr>
        <p:spPr>
          <a:xfrm>
            <a:off x="709151" y="823580"/>
            <a:ext cx="10746298" cy="415498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3</a:t>
            </a:r>
            <a:r>
              <a:rPr kumimoji="0" lang="vi-VN"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Nếu</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có</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đức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tin,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dù</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chỉ</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như</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hạt</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cải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bé</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nhỏ</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thì</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có</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sức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mạnh</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thắng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mọi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cạm</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bẫy</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trần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gian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426023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08818-7C5B-AF9D-4A6A-82554C4218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B7EBD4-6972-B0B8-AB63-C25D937A30A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BD928506-4504-1812-D585-8A7619843B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6F685815-E58E-0350-4E08-512ECC54C06B}"/>
              </a:ext>
            </a:extLst>
          </p:cNvPr>
          <p:cNvSpPr/>
          <p:nvPr/>
        </p:nvSpPr>
        <p:spPr>
          <a:xfrm>
            <a:off x="840297" y="642594"/>
            <a:ext cx="10511406"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3</a:t>
            </a:r>
            <a:r>
              <a:rPr kumimoji="0" lang="vi-VN"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smtClean="0">
                <a:ln>
                  <a:noFill/>
                </a:ln>
                <a:solidFill>
                  <a:prstClr val="black"/>
                </a:solidFill>
                <a:effectLst/>
                <a:uLnTx/>
                <a:uFillTx/>
                <a:latin typeface="Arial" panose="020B0604020202020204" pitchFamily="34" charset="0"/>
                <a:ea typeface="+mn-ea"/>
                <a:cs typeface="Arial" panose="020B0604020202020204" pitchFamily="34" charset="0"/>
              </a:rPr>
              <a:t>Với</a:t>
            </a:r>
            <a:r>
              <a:rPr kumimoji="0" lang="en-US" sz="66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người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có</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đức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tin,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dù</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đời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gặp</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nhiều</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nguy</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biến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dù</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người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thế</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bách</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hại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vẫn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trọn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tình</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nghĩa</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với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Ngài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928014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0B426-1A68-333A-30B6-784947C03E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F64BCA-D6C8-F686-9383-A9942C8ED674}"/>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BB49C5E-1505-0BDF-4D46-5A3BE82199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EFF23E16-E7F5-B6AF-1461-65E31E620AF5}"/>
              </a:ext>
            </a:extLst>
          </p:cNvPr>
          <p:cNvSpPr/>
          <p:nvPr/>
        </p:nvSpPr>
        <p:spPr>
          <a:xfrm>
            <a:off x="587229" y="278296"/>
            <a:ext cx="10645630"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xin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đức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tin,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lạy</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Chúa,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xin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thêm</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đức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tin. Đức tin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vững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mạnh</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Giúp</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trung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thành</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để</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theo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Chúa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vác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thập</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giá</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778566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0B426-1A68-333A-30B6-784947C03E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F64BCA-D6C8-F686-9383-A9942C8ED674}"/>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BB49C5E-1505-0BDF-4D46-5A3BE82199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EFF23E16-E7F5-B6AF-1461-65E31E620AF5}"/>
              </a:ext>
            </a:extLst>
          </p:cNvPr>
          <p:cNvSpPr/>
          <p:nvPr/>
        </p:nvSpPr>
        <p:spPr>
          <a:xfrm>
            <a:off x="654340" y="278296"/>
            <a:ext cx="11031523"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xin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đức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tin,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lạy</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Chúa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xin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thêm</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đức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tin.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Giúp</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can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trường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Giúp</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lên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đường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để</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theo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Chúa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rắc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gieo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tình</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thương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219437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D0970-64B5-6CDF-EC29-A37B8F907C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8B7CCE-C9D4-58F0-F888-4901099D4A7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A4B4B02-1320-CEA6-EE18-AD2568E7FC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50AA8BD0-AA5E-6A59-B889-3C7E9170C883}"/>
              </a:ext>
            </a:extLst>
          </p:cNvPr>
          <p:cNvSpPr/>
          <p:nvPr/>
        </p:nvSpPr>
        <p:spPr>
          <a:xfrm>
            <a:off x="998290" y="642594"/>
            <a:ext cx="10528465"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4</a:t>
            </a:r>
            <a:r>
              <a:rPr kumimoji="0" lang="vi-VN"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Chính</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nhờ</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có</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đức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tin,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nhiều</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người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đã</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từ</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bỏ</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tất</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cả</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để</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theo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bước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chân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Ngài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phục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vụ</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khắp</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mọi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smtClean="0">
                <a:ln>
                  <a:noFill/>
                </a:ln>
                <a:solidFill>
                  <a:prstClr val="black"/>
                </a:solidFill>
                <a:effectLst/>
                <a:uLnTx/>
                <a:uFillTx/>
                <a:latin typeface="Arial" panose="020B0604020202020204" pitchFamily="34" charset="0"/>
                <a:ea typeface="+mn-ea"/>
                <a:cs typeface="Arial" panose="020B0604020202020204" pitchFamily="34" charset="0"/>
              </a:rPr>
              <a:t>nơi</a:t>
            </a:r>
            <a:r>
              <a:rPr kumimoji="0" lang="en-US" sz="66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531886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D0970-64B5-6CDF-EC29-A37B8F907C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8B7CCE-C9D4-58F0-F888-4901099D4A7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A4B4B02-1320-CEA6-EE18-AD2568E7FC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50AA8BD0-AA5E-6A59-B889-3C7E9170C883}"/>
              </a:ext>
            </a:extLst>
          </p:cNvPr>
          <p:cNvSpPr/>
          <p:nvPr/>
        </p:nvSpPr>
        <p:spPr>
          <a:xfrm>
            <a:off x="676711" y="748079"/>
            <a:ext cx="10838577"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4</a:t>
            </a:r>
            <a:r>
              <a:rPr kumimoji="0" lang="vi-VN"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smtClean="0">
                <a:ln>
                  <a:noFill/>
                </a:ln>
                <a:solidFill>
                  <a:prstClr val="black"/>
                </a:solidFill>
                <a:effectLst/>
                <a:uLnTx/>
                <a:uFillTx/>
                <a:latin typeface="Arial" panose="020B0604020202020204" pitchFamily="34" charset="0"/>
                <a:ea typeface="+mn-ea"/>
                <a:cs typeface="Arial" panose="020B0604020202020204" pitchFamily="34" charset="0"/>
              </a:rPr>
              <a:t>Chính</a:t>
            </a:r>
            <a:r>
              <a:rPr kumimoji="0" lang="en-US" sz="66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nhờ</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sống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đức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tin,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mà</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có</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người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thề</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nguyền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ra</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mà</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chẳng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bước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trở</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về</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quê</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nhà</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trần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thế</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coi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nhẹ</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112511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0B426-1A68-333A-30B6-784947C03E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F64BCA-D6C8-F686-9383-A9942C8ED674}"/>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BB49C5E-1505-0BDF-4D46-5A3BE82199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EFF23E16-E7F5-B6AF-1461-65E31E620AF5}"/>
              </a:ext>
            </a:extLst>
          </p:cNvPr>
          <p:cNvSpPr/>
          <p:nvPr/>
        </p:nvSpPr>
        <p:spPr>
          <a:xfrm>
            <a:off x="587229" y="278296"/>
            <a:ext cx="10645630"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xin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đức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tin,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lạy</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Chúa,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xin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thêm</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đức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tin. Đức tin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vững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mạnh</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Giúp</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trung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thành</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để</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theo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Chúa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vác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thập</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giá</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333659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0B426-1A68-333A-30B6-784947C03E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F64BCA-D6C8-F686-9383-A9942C8ED674}"/>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BB49C5E-1505-0BDF-4D46-5A3BE82199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EFF23E16-E7F5-B6AF-1461-65E31E620AF5}"/>
              </a:ext>
            </a:extLst>
          </p:cNvPr>
          <p:cNvSpPr/>
          <p:nvPr/>
        </p:nvSpPr>
        <p:spPr>
          <a:xfrm>
            <a:off x="654340" y="278296"/>
            <a:ext cx="10939245"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xin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đức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tin,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lạy</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Chúa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xin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thêm</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đức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tin.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Giúp</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can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trường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Giúp</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lên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đường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để</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theo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Chúa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rắc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gieo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tình</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thương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961413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6249" y="2228070"/>
            <a:ext cx="1743762" cy="1531129"/>
          </a:xfrm>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6868576"/>
          </a:xfrm>
          <a:prstGeom prst="rect">
            <a:avLst/>
          </a:prstGeom>
        </p:spPr>
      </p:pic>
    </p:spTree>
    <p:extLst>
      <p:ext uri="{BB962C8B-B14F-4D97-AF65-F5344CB8AC3E}">
        <p14:creationId xmlns:p14="http://schemas.microsoft.com/office/powerpoint/2010/main" val="33867086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dirty="0" smtClean="0">
                <a:solidFill>
                  <a:srgbClr val="FF0000"/>
                </a:solidFill>
                <a:latin typeface="Arial" panose="020B0604020202020204" pitchFamily="34" charset="0"/>
                <a:cs typeface="Arial" panose="020B0604020202020204" pitchFamily="34" charset="0"/>
              </a:rPr>
              <a:t>MẸ CHÚA VINH QUANG</a:t>
            </a:r>
            <a:endParaRPr lang="en-US" sz="6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191330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520117" y="0"/>
            <a:ext cx="11161021" cy="5940088"/>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a:t>
            </a:r>
            <a:r>
              <a:rPr kumimoji="0" lang="en-US" sz="5000" b="1" i="0" u="none" strike="noStrike" kern="1200" cap="none" spc="0" normalizeH="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smtClean="0">
                <a:ln>
                  <a:noFill/>
                </a:ln>
                <a:solidFill>
                  <a:prstClr val="black"/>
                </a:solidFill>
                <a:effectLst/>
                <a:uLnTx/>
                <a:uFillTx/>
                <a:latin typeface="Verdana" panose="020B0604030504040204" pitchFamily="34" charset="0"/>
                <a:ea typeface="+mn-ea"/>
                <a:cs typeface="+mn-cs"/>
              </a:rPr>
              <a:t>Lạy </a:t>
            </a:r>
            <a: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Mẹ, Mẹ Chúa vinh quang, sáng hơn sao Bắc huy hoàng. Mẹ như muôn hoa trên ngàn. Mẹ chiếu ánh sáng trời tươi, dẫn ai lạc bước trên đời.</a:t>
            </a:r>
            <a:endParaRPr kumimoji="0" lang="vi-VN" sz="60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8963010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898999" y="356709"/>
            <a:ext cx="10394002" cy="686341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en-US" sz="54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Đồng tiến Đức Nữ Thiên đàng. Tiếng con ca hát dịu dàng. Dẫu muôn nguy biến trên đường. Tiếng con ca hát không ngừng.</a:t>
            </a:r>
            <a:b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br>
            <a:endParaRPr kumimoji="0" lang="vi-VN" sz="60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6927630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44617" y="103031"/>
            <a:ext cx="11165746" cy="572464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66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a:t>
            </a:r>
            <a:r>
              <a:rPr kumimoji="0" lang="vi-VN" sz="6600" b="1" i="0" u="none" strike="noStrike" kern="1200" cap="none" spc="0" normalizeH="0" baseline="0" noProof="0" dirty="0" smtClean="0">
                <a:ln>
                  <a:noFill/>
                </a:ln>
                <a:solidFill>
                  <a:prstClr val="black"/>
                </a:solidFill>
                <a:effectLst/>
                <a:uLnTx/>
                <a:uFillTx/>
                <a:latin typeface="Verdana" panose="020B0604030504040204" pitchFamily="34" charset="0"/>
                <a:ea typeface="+mn-ea"/>
                <a:cs typeface="+mn-cs"/>
              </a:rPr>
              <a:t> </a:t>
            </a:r>
            <a: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Xin giữ xác hồn con vẹn tuyền. Luôn sánh với ngàn hoa tinh tuyết. Hương thơm ngát bay lên triền miên. Mẹ dâng Chúa muôn muôn đời liên. </a:t>
            </a:r>
            <a:endParaRPr kumimoji="0" lang="vi-VN" sz="60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8585817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520118" y="0"/>
            <a:ext cx="11157358" cy="5940088"/>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a:t>
            </a:r>
            <a:r>
              <a:rPr kumimoji="0" lang="en-US" sz="5000" b="1" i="0" u="none" strike="noStrike" kern="1200" cap="none" spc="0" normalizeH="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smtClean="0">
                <a:ln>
                  <a:noFill/>
                </a:ln>
                <a:solidFill>
                  <a:prstClr val="black"/>
                </a:solidFill>
                <a:effectLst/>
                <a:uLnTx/>
                <a:uFillTx/>
                <a:latin typeface="Verdana" panose="020B0604030504040204" pitchFamily="34" charset="0"/>
                <a:ea typeface="+mn-ea"/>
                <a:cs typeface="+mn-cs"/>
              </a:rPr>
              <a:t>Lạy </a:t>
            </a:r>
            <a: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Mẹ, Mẹ Chúa vinh quang, sáng hơn sao Bắc huy hoàng. Mẹ như muôn hoa trên ngàn. Mẹ chiếu ánh sáng trời tươi, dẫn ai lạc bước trên đời.</a:t>
            </a:r>
            <a:endParaRPr kumimoji="0" lang="vi-VN" sz="60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3936032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898999" y="356709"/>
            <a:ext cx="10394002" cy="686341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en-US" sz="54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Đồng tiến Đức Nữ Thiên đàng. Tiếng con ca hát dịu dàng. Dẫu muôn nguy biến trên đường. Tiếng con ca hát không ngừng.</a:t>
            </a:r>
            <a:b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br>
            <a:endParaRPr kumimoji="0" lang="vi-VN" sz="60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2914479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605136" y="334851"/>
            <a:ext cx="10972971" cy="572464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66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a:t>
            </a:r>
            <a:r>
              <a:rPr kumimoji="0" lang="vi-VN" sz="5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dirty="0" smtClean="0">
                <a:ln>
                  <a:noFill/>
                </a:ln>
                <a:solidFill>
                  <a:prstClr val="black"/>
                </a:solidFill>
                <a:effectLst/>
                <a:uLnTx/>
                <a:uFillTx/>
                <a:latin typeface="Verdana" panose="020B0604030504040204" pitchFamily="34" charset="0"/>
                <a:ea typeface="+mn-ea"/>
                <a:cs typeface="+mn-cs"/>
              </a:rPr>
              <a:t> </a:t>
            </a:r>
            <a: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Ước tới lúc hồn con nhẹ nhàng. Muốn cất bước về nơi cao sang. Bay cao vút lên cõi trời quang. Không vương vấn chi nơi trần gian.</a:t>
            </a:r>
            <a:endParaRPr kumimoji="0" lang="vi-VN" sz="60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1026293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520117" y="0"/>
            <a:ext cx="11161021" cy="5940088"/>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a:t>
            </a:r>
            <a:r>
              <a:rPr kumimoji="0" lang="en-US" sz="5000" b="1" i="0" u="none" strike="noStrike" kern="1200" cap="none" spc="0" normalizeH="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smtClean="0">
                <a:ln>
                  <a:noFill/>
                </a:ln>
                <a:solidFill>
                  <a:prstClr val="black"/>
                </a:solidFill>
                <a:effectLst/>
                <a:uLnTx/>
                <a:uFillTx/>
                <a:latin typeface="Verdana" panose="020B0604030504040204" pitchFamily="34" charset="0"/>
                <a:ea typeface="+mn-ea"/>
                <a:cs typeface="+mn-cs"/>
              </a:rPr>
              <a:t>Lạy </a:t>
            </a:r>
            <a: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Mẹ, Mẹ Chúa vinh quang, sáng hơn sao Bắc huy hoàng. Mẹ như muôn hoa trên ngàn. Mẹ chiếu ánh sáng trời tươi, dẫn ai lạc bước trên đời.</a:t>
            </a:r>
            <a:endParaRPr kumimoji="0" lang="vi-VN" sz="60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2234652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898999" y="356709"/>
            <a:ext cx="10394002" cy="686341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8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en-US" sz="54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Đồng tiến Đức Nữ Thiên đàng. Tiếng con ca hát dịu dàng. Dẫu muôn nguy biến trên đường. Tiếng con ca hát không ngừng.</a:t>
            </a:r>
            <a:b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br>
            <a:endParaRPr kumimoji="0" lang="vi-VN" sz="60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68128043"/>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3.xml><?xml version="1.0" encoding="utf-8"?>
<a:theme xmlns:a="http://schemas.openxmlformats.org/drawingml/2006/main" name="1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4.xml><?xml version="1.0" encoding="utf-8"?>
<a:theme xmlns:a="http://schemas.openxmlformats.org/drawingml/2006/main" name="2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5.xml><?xml version="1.0" encoding="utf-8"?>
<a:theme xmlns:a="http://schemas.openxmlformats.org/drawingml/2006/main" name="3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6.xml><?xml version="1.0" encoding="utf-8"?>
<a:theme xmlns:a="http://schemas.openxmlformats.org/drawingml/2006/main" name="4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otalTime>46</TotalTime>
  <Words>1589</Words>
  <Application>Microsoft Office PowerPoint</Application>
  <PresentationFormat>Widescreen</PresentationFormat>
  <Paragraphs>63</Paragraphs>
  <Slides>65</Slides>
  <Notes>0</Notes>
  <HiddenSlides>0</HiddenSlides>
  <MMClips>0</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65</vt:i4>
      </vt:variant>
    </vt:vector>
  </HeadingPairs>
  <TitlesOfParts>
    <vt:vector size="78" baseType="lpstr">
      <vt:lpstr>Arial</vt:lpstr>
      <vt:lpstr>Calibri</vt:lpstr>
      <vt:lpstr>Calibri Light</vt:lpstr>
      <vt:lpstr>Century Gothic</vt:lpstr>
      <vt:lpstr>Garamond</vt:lpstr>
      <vt:lpstr>Times New Roman</vt:lpstr>
      <vt:lpstr>Verdana</vt:lpstr>
      <vt:lpstr>Office Theme</vt:lpstr>
      <vt:lpstr>Savon</vt:lpstr>
      <vt:lpstr>1_Savon</vt:lpstr>
      <vt:lpstr>2_Savon</vt:lpstr>
      <vt:lpstr>3_Savon</vt:lpstr>
      <vt:lpstr>4_Savon</vt:lpstr>
      <vt:lpstr>PowerPoint Presentation</vt:lpstr>
      <vt:lpstr>CÙNG NHỊP BƯỚC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ĐÁP CA</vt:lpstr>
      <vt:lpstr>PowerPoint Presentation</vt:lpstr>
      <vt:lpstr>ALLELUIA</vt:lpstr>
      <vt:lpstr>PowerPoint Presentation</vt:lpstr>
      <vt:lpstr>PowerPoint Presentation</vt:lpstr>
      <vt:lpstr>LỄ  DÂNG</vt:lpstr>
      <vt:lpstr>PowerPoint Presentation</vt:lpstr>
      <vt:lpstr>PowerPoint Presentation</vt:lpstr>
      <vt:lpstr>PowerPoint Presentation</vt:lpstr>
      <vt:lpstr>PowerPoint Presentation</vt:lpstr>
      <vt:lpstr>PowerPoint Presentation</vt:lpstr>
      <vt:lpstr>PowerPoint Presentation</vt:lpstr>
      <vt:lpstr>CON LUÔN KHÁT KHAO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 XIN ĐỨC TIN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MẸ CHÚA VINH QUANG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Windows User</cp:lastModifiedBy>
  <cp:revision>10</cp:revision>
  <dcterms:created xsi:type="dcterms:W3CDTF">2026-08-10T00:53:18Z</dcterms:created>
  <dcterms:modified xsi:type="dcterms:W3CDTF">2026-09-23T08:39:44Z</dcterms:modified>
</cp:coreProperties>
</file>