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.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7" r:id="rId9"/>
    <p:sldId id="266" r:id="rId10"/>
    <p:sldId id="268" r:id="rId11"/>
    <p:sldId id="269" r:id="rId12"/>
    <p:sldId id="271" r:id="rId13"/>
    <p:sldId id="270" r:id="rId14"/>
    <p:sldId id="272" r:id="rId15"/>
    <p:sldId id="273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F71EB-A870-43D1-9433-CFFDDFEB79D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DBAD-FFC3-48EC-9BF4-D6CB9346D1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C0095E1-18B2-44B0-911C-ED756B8DB9C9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2A7FD-1E40-446B-93CA-0929BDAF0DE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33D18-BC37-4864-9E03-72426E18FD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audio" Target="../media/audio2.wav"/><Relationship Id="rId7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audio" Target="../media/audio1.wav"/><Relationship Id="rId7" Type="http://schemas.openxmlformats.org/officeDocument/2006/relationships/image" Target="../media/image16.svg"/><Relationship Id="rId12" Type="http://schemas.openxmlformats.org/officeDocument/2006/relationships/image" Target="../media/image13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11" Type="http://schemas.openxmlformats.org/officeDocument/2006/relationships/image" Target="../media/image14.jpg"/><Relationship Id="rId5" Type="http://schemas.openxmlformats.org/officeDocument/2006/relationships/image" Target="../media/image10.svg"/><Relationship Id="rId10" Type="http://schemas.openxmlformats.org/officeDocument/2006/relationships/image" Target="../media/image19.svg"/><Relationship Id="rId4" Type="http://schemas.openxmlformats.org/officeDocument/2006/relationships/image" Target="../media/image10.jpg"/><Relationship Id="rId9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audio" Target="../media/audio1.wav"/><Relationship Id="rId7" Type="http://schemas.openxmlformats.org/officeDocument/2006/relationships/image" Target="../media/image9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audio" Target="../media/audio1.wav"/><Relationship Id="rId7" Type="http://schemas.openxmlformats.org/officeDocument/2006/relationships/image" Target="../media/image23.sv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7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9.sv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audio" Target="../media/audio2.wav"/><Relationship Id="rId7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0.svg"/><Relationship Id="rId10" Type="http://schemas.openxmlformats.org/officeDocument/2006/relationships/image" Target="../media/image23.svg"/><Relationship Id="rId4" Type="http://schemas.openxmlformats.org/officeDocument/2006/relationships/image" Target="../media/image7.jpg"/><Relationship Id="rId9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3.sv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audio" Target="../media/audio1.wav"/><Relationship Id="rId7" Type="http://schemas.openxmlformats.org/officeDocument/2006/relationships/image" Target="../media/image9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10.svg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-304800" y="-177800"/>
            <a:ext cx="12572153" cy="7071783"/>
          </a:xfrm>
          <a:prstGeom prst="rect">
            <a:avLst/>
          </a:prstGeom>
        </p:spPr>
      </p:pic>
      <p:sp>
        <p:nvSpPr>
          <p:cNvPr id="6" name="Hộp Văn bản 3"/>
          <p:cNvSpPr txBox="1"/>
          <p:nvPr/>
        </p:nvSpPr>
        <p:spPr>
          <a:xfrm>
            <a:off x="-1422400" y="1143000"/>
            <a:ext cx="12457830" cy="16251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CHÚA </a:t>
            </a: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NHẬT </a:t>
            </a:r>
            <a:r>
              <a:rPr lang="vi-V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XXIX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vi-VN" alt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 NIÊN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8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</a:t>
            </a:r>
            <a:r>
              <a:rPr lang="vi-VN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ộp Văn bản 3"/>
          <p:cNvSpPr txBox="1"/>
          <p:nvPr/>
        </p:nvSpPr>
        <p:spPr>
          <a:xfrm>
            <a:off x="101600" y="2159000"/>
            <a:ext cx="9253220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ình Bầu dục 4"/>
          <p:cNvSpPr/>
          <p:nvPr/>
        </p:nvSpPr>
        <p:spPr>
          <a:xfrm>
            <a:off x="4205514" y="1513114"/>
            <a:ext cx="3780971" cy="3780971"/>
          </a:xfrm>
          <a:prstGeom prst="ellipse">
            <a:avLst/>
          </a:prstGeom>
          <a:solidFill>
            <a:srgbClr val="FFC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Hình Bầu dục 3"/>
          <p:cNvSpPr/>
          <p:nvPr/>
        </p:nvSpPr>
        <p:spPr>
          <a:xfrm>
            <a:off x="3893457" y="3116943"/>
            <a:ext cx="624114" cy="62411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C -1.875E-6 -0.15209 0.0694 -0.27593 0.15495 -0.27593 C 0.2405 -0.27593 0.31016 -0.15209 0.31016 2.22222E-6 C 0.31016 0.15208 0.2405 0.27546 0.15495 0.27546 C 0.0694 0.27546 -1.875E-6 0.15208 -1.875E-6 2.22222E-6 Z " pathEditMode="relative" rAng="1620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8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75E-6 0 L 0.15508 0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/>
          <p:cNvSpPr/>
          <p:nvPr/>
        </p:nvSpPr>
        <p:spPr>
          <a:xfrm rot="2700000">
            <a:off x="4318000" y="1651000"/>
            <a:ext cx="3556000" cy="3556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550134" y="2883133"/>
            <a:ext cx="1091731" cy="1091734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7" name="Đường nối Thẳng 6"/>
          <p:cNvCxnSpPr/>
          <p:nvPr/>
        </p:nvCxnSpPr>
        <p:spPr>
          <a:xfrm flipV="1">
            <a:off x="4557486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1"/>
          <p:cNvCxnSpPr/>
          <p:nvPr/>
        </p:nvCxnSpPr>
        <p:spPr>
          <a:xfrm rot="16200000" flipV="1">
            <a:off x="6075585" y="1915886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12"/>
          <p:cNvCxnSpPr/>
          <p:nvPr/>
        </p:nvCxnSpPr>
        <p:spPr>
          <a:xfrm rot="16200000" flipV="1">
            <a:off x="4544786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nối Thẳng 13"/>
          <p:cNvCxnSpPr/>
          <p:nvPr/>
        </p:nvCxnSpPr>
        <p:spPr>
          <a:xfrm rot="5400000">
            <a:off x="6057900" y="3413585"/>
            <a:ext cx="1538514" cy="15131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2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1174631" y="2487930"/>
            <a:ext cx="1076495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Vui </a:t>
            </a:r>
            <a:r>
              <a:rPr lang="en-US" sz="6600" b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 Kinh Thánh</a:t>
            </a:r>
            <a:endParaRPr lang="vi-VN" sz="6600" b="1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977057" y="3091037"/>
            <a:ext cx="675924" cy="675926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ộp Văn bản 4"/>
          <p:cNvSpPr txBox="1"/>
          <p:nvPr/>
        </p:nvSpPr>
        <p:spPr>
          <a:xfrm>
            <a:off x="3948793" y="3610247"/>
            <a:ext cx="6582410" cy="10420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vi-VN" sz="4400" b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Matthêu 22, 15-21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-0.39284 0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9284 0 L 0.48763 0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ldLvl="0" animBg="1"/>
      <p:bldP spid="3" grpId="1" bldLvl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Nhóm 13"/>
          <p:cNvGrpSpPr/>
          <p:nvPr/>
        </p:nvGrpSpPr>
        <p:grpSpPr>
          <a:xfrm>
            <a:off x="849951" y="1086165"/>
            <a:ext cx="10073390" cy="5036696"/>
            <a:chOff x="1059305" y="910652"/>
            <a:chExt cx="10073390" cy="5036696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5" name="Hình chữ nhật 14"/>
            <p:cNvSpPr/>
            <p:nvPr/>
          </p:nvSpPr>
          <p:spPr>
            <a:xfrm>
              <a:off x="6096000" y="910653"/>
              <a:ext cx="5036695" cy="50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Hình chữ nhật 15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" name="Nhóm 3"/>
          <p:cNvGrpSpPr/>
          <p:nvPr/>
        </p:nvGrpSpPr>
        <p:grpSpPr>
          <a:xfrm>
            <a:off x="1903108" y="1573971"/>
            <a:ext cx="8424472" cy="4137286"/>
            <a:chOff x="1883764" y="1360356"/>
            <a:chExt cx="8424472" cy="4137286"/>
          </a:xfrm>
          <a:solidFill>
            <a:schemeClr val="accent2">
              <a:lumMod val="40000"/>
              <a:lumOff val="6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5" name="Hình chữ nhật 4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Hình chữ nhật 6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  <a:sp3d extrusionH="1270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Nhóm 8"/>
          <p:cNvGrpSpPr/>
          <p:nvPr/>
        </p:nvGrpSpPr>
        <p:grpSpPr>
          <a:xfrm>
            <a:off x="1881707" y="1535869"/>
            <a:ext cx="8424472" cy="4137286"/>
            <a:chOff x="1883764" y="1360356"/>
            <a:chExt cx="8424472" cy="4137286"/>
          </a:xfrm>
          <a:solidFill>
            <a:schemeClr val="accent2">
              <a:lumMod val="20000"/>
              <a:lumOff val="80000"/>
            </a:schemeClr>
          </a:solidFill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6" name="Hình chữ nhật 5"/>
            <p:cNvSpPr/>
            <p:nvPr/>
          </p:nvSpPr>
          <p:spPr>
            <a:xfrm>
              <a:off x="1883764" y="1360357"/>
              <a:ext cx="4212236" cy="4137285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Hình chữ nhật 7"/>
            <p:cNvSpPr/>
            <p:nvPr/>
          </p:nvSpPr>
          <p:spPr>
            <a:xfrm>
              <a:off x="6096000" y="1360356"/>
              <a:ext cx="4212236" cy="4137285"/>
            </a:xfrm>
            <a:prstGeom prst="rect">
              <a:avLst/>
            </a:prstGeom>
            <a:grpFill/>
            <a:ln>
              <a:noFill/>
            </a:ln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Tin mừng theo thánh Gio an</a:t>
              </a:r>
              <a:endParaRPr kumimoji="0" lang="vi-VN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Hình chữ nhật 11"/>
          <p:cNvSpPr/>
          <p:nvPr/>
        </p:nvSpPr>
        <p:spPr>
          <a:xfrm>
            <a:off x="849951" y="1146741"/>
            <a:ext cx="5036695" cy="503669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198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Nhóm 16"/>
          <p:cNvGrpSpPr/>
          <p:nvPr/>
        </p:nvGrpSpPr>
        <p:grpSpPr>
          <a:xfrm>
            <a:off x="952143" y="735139"/>
            <a:ext cx="10073390" cy="5154684"/>
            <a:chOff x="1059305" y="910652"/>
            <a:chExt cx="10073390" cy="5154684"/>
          </a:xfrm>
          <a:scene3d>
            <a:camera prst="perspectiveRelaxedModerately" fov="3300000">
              <a:rot lat="19800000" lon="0" rev="0"/>
            </a:camera>
            <a:lightRig rig="threePt" dir="t"/>
          </a:scene3d>
        </p:grpSpPr>
        <p:sp>
          <p:nvSpPr>
            <p:cNvPr id="18" name="Hình chữ nhật 17"/>
            <p:cNvSpPr/>
            <p:nvPr/>
          </p:nvSpPr>
          <p:spPr>
            <a:xfrm>
              <a:off x="6096000" y="1028641"/>
              <a:ext cx="5036695" cy="503669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sp3d extrusionH="2540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6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Kinh Thánh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NXB TÔN GIÁO</a:t>
              </a:r>
              <a:endParaRPr kumimoji="0" lang="vi-V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9" name="Hình chữ nhật 18"/>
            <p:cNvSpPr/>
            <p:nvPr/>
          </p:nvSpPr>
          <p:spPr>
            <a:xfrm>
              <a:off x="1059305" y="910652"/>
              <a:ext cx="5036695" cy="5036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" name="Hình chữ nhật 12"/>
          <p:cNvSpPr/>
          <p:nvPr/>
        </p:nvSpPr>
        <p:spPr>
          <a:xfrm>
            <a:off x="5894718" y="827345"/>
            <a:ext cx="188241" cy="5127110"/>
          </a:xfrm>
          <a:prstGeom prst="rect">
            <a:avLst/>
          </a:prstGeom>
          <a:solidFill>
            <a:srgbClr val="593027"/>
          </a:solidFill>
          <a:scene3d>
            <a:camera prst="perspectiveRelaxedModerately" fov="3300000">
              <a:rot lat="19800000" lon="0" rev="0"/>
            </a:camera>
            <a:lightRig rig="threePt" dir="t"/>
          </a:scene3d>
          <a:sp3d extrusionH="7620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4" cy="8055604"/>
          </a:xfrm>
          <a:custGeom>
            <a:avLst/>
            <a:gdLst/>
            <a:ahLst/>
            <a:cxnLst/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avLst/>
            <a:gdLst/>
            <a:ahLst/>
            <a:cxnLst/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Hộp Văn bản 18"/>
          <p:cNvSpPr txBox="1"/>
          <p:nvPr/>
        </p:nvSpPr>
        <p:spPr>
          <a:xfrm>
            <a:off x="1869140" y="1869141"/>
            <a:ext cx="4007224" cy="2827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vi-VN" sz="4000" ker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TIN MỪNG THEO THÁNH </a:t>
            </a:r>
            <a:r>
              <a:rPr lang="vi-VN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MATTHÊU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vi-VN" sz="40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22, 15-21</a:t>
            </a:r>
            <a:r>
              <a:rPr lang="en-US" sz="4000" kern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vi-VN" sz="4000" kern="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Hộp Văn bản 19"/>
          <p:cNvSpPr txBox="1"/>
          <p:nvPr/>
        </p:nvSpPr>
        <p:spPr>
          <a:xfrm>
            <a:off x="6701790" y="428625"/>
            <a:ext cx="4191635" cy="609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Khi ấy, các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biệt phái họp nhau lại bàn m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ể bắt bẻ Chúa Giêsu trong lời nói. Các ông sai môn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ồ của các ông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i với những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thuộc phái Hêrô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ê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 nói với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rằng: “Th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 Thầy, chúng tôi biết Thầy là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ngay chính, c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n cứ theo sự thật mà dạy bảo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ờng lối Thiên Chúa.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1388" y="-225269"/>
            <a:ext cx="14321074" cy="8055604"/>
          </a:xfrm>
          <a:custGeom>
            <a:avLst/>
            <a:gdLst/>
            <a:ahLst/>
            <a:cxnLst/>
            <a:rect l="l" t="t" r="r" b="b"/>
            <a:pathLst>
              <a:path w="21481611" h="12083406">
                <a:moveTo>
                  <a:pt x="0" y="0"/>
                </a:moveTo>
                <a:lnTo>
                  <a:pt x="21481611" y="0"/>
                </a:lnTo>
                <a:lnTo>
                  <a:pt x="21481611" y="12083406"/>
                </a:lnTo>
                <a:lnTo>
                  <a:pt x="0" y="12083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0816" y="72493"/>
            <a:ext cx="10147494" cy="6713014"/>
          </a:xfrm>
          <a:custGeom>
            <a:avLst/>
            <a:gdLst/>
            <a:ahLst/>
            <a:cxnLst/>
            <a:rect l="l" t="t" r="r" b="b"/>
            <a:pathLst>
              <a:path w="16529397" h="11735872">
                <a:moveTo>
                  <a:pt x="0" y="0"/>
                </a:moveTo>
                <a:lnTo>
                  <a:pt x="16529398" y="0"/>
                </a:lnTo>
                <a:lnTo>
                  <a:pt x="16529398" y="11735873"/>
                </a:lnTo>
                <a:lnTo>
                  <a:pt x="0" y="11735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Hộp Văn bản 18"/>
          <p:cNvSpPr txBox="1"/>
          <p:nvPr/>
        </p:nvSpPr>
        <p:spPr>
          <a:xfrm>
            <a:off x="1438275" y="613410"/>
            <a:ext cx="428117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Thầy chẳng cần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ể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ý 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ến ai, vì Thầy không tây vị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nào. Vậy xin Thầy nói cho chúng tôi biết Thầy ngh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ĩ 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thế nào: Có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ợc phép nộp thuế cho Cêsarê hay không?” Chúa Giêsu thừa hiểu ác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của họ, nên nói: “Bọn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giả hình, các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ơi gài bẫy Ta làm gì? Hãy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 Ta xem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ồng tiền nộp thuế”.</a:t>
            </a:r>
          </a:p>
        </p:txBody>
      </p:sp>
      <p:sp>
        <p:nvSpPr>
          <p:cNvPr id="20" name="Hộp Văn bản 19"/>
          <p:cNvSpPr txBox="1"/>
          <p:nvPr/>
        </p:nvSpPr>
        <p:spPr>
          <a:xfrm>
            <a:off x="6752590" y="613410"/>
            <a:ext cx="4409440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Họ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 cho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một 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ồng bạc. Và Chúa Giêsu hỏi họ: “Hình t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ợng và danh hiệu này là của ai?” Họ th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a rằng: “Của Cêsarê”. Bấy giờ Ng</a:t>
            </a:r>
            <a:r>
              <a:rPr lang="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ời bảo họ rằng: “Vậy, cái gì của Cêsarê thì hãy trả cho Cêsarê, và cái gì của Thiên Chúa thì hãy trả cho Thiên Chúa”.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3"/>
          <p:cNvGrpSpPr/>
          <p:nvPr/>
        </p:nvGrpSpPr>
        <p:grpSpPr>
          <a:xfrm>
            <a:off x="685800" y="602303"/>
            <a:ext cx="10820400" cy="5680183"/>
            <a:chOff x="0" y="0"/>
            <a:chExt cx="4274726" cy="2244023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274726" cy="2244023"/>
            </a:xfrm>
            <a:custGeom>
              <a:avLst/>
              <a:gdLst/>
              <a:ahLst/>
              <a:cxnLst/>
              <a:rect l="l" t="t" r="r" b="b"/>
              <a:pathLst>
                <a:path w="4274726" h="2244023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219696"/>
                  </a:lnTo>
                  <a:cubicBezTo>
                    <a:pt x="4274726" y="2226148"/>
                    <a:pt x="4272163" y="2232336"/>
                    <a:pt x="4267601" y="2236898"/>
                  </a:cubicBezTo>
                  <a:cubicBezTo>
                    <a:pt x="4263039" y="2241460"/>
                    <a:pt x="4256851" y="2244023"/>
                    <a:pt x="4250399" y="2244023"/>
                  </a:cubicBezTo>
                  <a:lnTo>
                    <a:pt x="24327" y="2244023"/>
                  </a:lnTo>
                  <a:cubicBezTo>
                    <a:pt x="10891" y="2244023"/>
                    <a:pt x="0" y="2233132"/>
                    <a:pt x="0" y="2219696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274726" cy="229164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97020" y="3714830"/>
            <a:ext cx="2405547" cy="3143170"/>
          </a:xfrm>
          <a:custGeom>
            <a:avLst/>
            <a:gdLst/>
            <a:ahLst/>
            <a:cxnLst/>
            <a:rect l="l" t="t" r="r" b="b"/>
            <a:pathLst>
              <a:path w="3151146" h="4117395">
                <a:moveTo>
                  <a:pt x="0" y="0"/>
                </a:moveTo>
                <a:lnTo>
                  <a:pt x="3151146" y="0"/>
                </a:lnTo>
                <a:lnTo>
                  <a:pt x="3151146" y="4117395"/>
                </a:lnTo>
                <a:lnTo>
                  <a:pt x="0" y="411739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/>
            <a:stretch>
              <a:fillRect/>
            </a:stretch>
          </a:blipFill>
        </p:spPr>
      </p:sp>
      <p:sp>
        <p:nvSpPr>
          <p:cNvPr id="14" name="Freeform 7"/>
          <p:cNvSpPr/>
          <p:nvPr/>
        </p:nvSpPr>
        <p:spPr>
          <a:xfrm rot="-923995">
            <a:off x="10237090" y="4014761"/>
            <a:ext cx="1246939" cy="1450799"/>
          </a:xfrm>
          <a:custGeom>
            <a:avLst/>
            <a:gdLst/>
            <a:ahLst/>
            <a:cxnLst/>
            <a:rect l="l" t="t" r="r" b="b"/>
            <a:pathLst>
              <a:path w="1870409" h="2176198">
                <a:moveTo>
                  <a:pt x="0" y="0"/>
                </a:moveTo>
                <a:lnTo>
                  <a:pt x="1870409" y="0"/>
                </a:lnTo>
                <a:lnTo>
                  <a:pt x="1870409" y="2176198"/>
                </a:lnTo>
                <a:lnTo>
                  <a:pt x="0" y="217619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2934641" y="4860713"/>
            <a:ext cx="6228813" cy="1043877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ng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thu thuế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Câu 1: 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 ai</a:t>
            </a:r>
            <a:r>
              <a:rPr lang="vi-VN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đã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họp nhau bàn m</a:t>
            </a:r>
            <a:r>
              <a:rPr lang="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vi-VN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để</a:t>
            </a:r>
            <a:r>
              <a:rPr lang="en-US" alt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bắt bẻ Chúa Giêsu?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2978826" y="3760906"/>
            <a:ext cx="616517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th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ợng tế</a:t>
            </a:r>
          </a:p>
        </p:txBody>
      </p:sp>
      <p:sp>
        <p:nvSpPr>
          <p:cNvPr id="7" name="Lưu đồ: Chuẩn bị 6"/>
          <p:cNvSpPr/>
          <p:nvPr/>
        </p:nvSpPr>
        <p:spPr>
          <a:xfrm>
            <a:off x="2978826" y="2619262"/>
            <a:ext cx="618462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biệt phái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5" grpId="0" animBg="1"/>
      <p:bldP spid="5" grpId="1" animBg="1"/>
      <p:bldP spid="7" grpId="0" bldLvl="0" animBg="1"/>
      <p:bldP spid="7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5332600" y="3601196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/>
          <p:cNvGrpSpPr/>
          <p:nvPr/>
        </p:nvGrpSpPr>
        <p:grpSpPr>
          <a:xfrm>
            <a:off x="600817" y="498275"/>
            <a:ext cx="10990366" cy="5834663"/>
            <a:chOff x="0" y="0"/>
            <a:chExt cx="4341873" cy="230505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1873" cy="2305052"/>
            </a:xfrm>
            <a:custGeom>
              <a:avLst/>
              <a:gdLst/>
              <a:ahLst/>
              <a:cxnLst/>
              <a:rect l="l" t="t" r="r" b="b"/>
              <a:pathLst>
                <a:path w="4341873" h="2305052">
                  <a:moveTo>
                    <a:pt x="23951" y="0"/>
                  </a:moveTo>
                  <a:lnTo>
                    <a:pt x="4317922" y="0"/>
                  </a:lnTo>
                  <a:cubicBezTo>
                    <a:pt x="4331150" y="0"/>
                    <a:pt x="4341873" y="10723"/>
                    <a:pt x="4341873" y="23951"/>
                  </a:cubicBezTo>
                  <a:lnTo>
                    <a:pt x="4341873" y="2281102"/>
                  </a:lnTo>
                  <a:cubicBezTo>
                    <a:pt x="4341873" y="2294329"/>
                    <a:pt x="4331150" y="2305052"/>
                    <a:pt x="4317922" y="2305052"/>
                  </a:cubicBezTo>
                  <a:lnTo>
                    <a:pt x="23951" y="2305052"/>
                  </a:lnTo>
                  <a:cubicBezTo>
                    <a:pt x="10723" y="2305052"/>
                    <a:pt x="0" y="2294329"/>
                    <a:pt x="0" y="2281102"/>
                  </a:cubicBezTo>
                  <a:lnTo>
                    <a:pt x="0" y="23951"/>
                  </a:lnTo>
                  <a:cubicBezTo>
                    <a:pt x="0" y="10723"/>
                    <a:pt x="10723" y="0"/>
                    <a:pt x="23951" y="0"/>
                  </a:cubicBezTo>
                  <a:close/>
                </a:path>
              </a:pathLst>
            </a:custGeom>
            <a:solidFill>
              <a:srgbClr val="FCF9DA"/>
            </a:solidFill>
          </p:spPr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1873" cy="23526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332600" y="4975440"/>
            <a:ext cx="3978257" cy="1955621"/>
          </a:xfrm>
          <a:custGeom>
            <a:avLst/>
            <a:gdLst/>
            <a:ahLst/>
            <a:cxnLst/>
            <a:rect l="l" t="t" r="r" b="b"/>
            <a:pathLst>
              <a:path w="5967385" h="2933431">
                <a:moveTo>
                  <a:pt x="0" y="0"/>
                </a:moveTo>
                <a:lnTo>
                  <a:pt x="5967385" y="0"/>
                </a:lnTo>
                <a:lnTo>
                  <a:pt x="5967385" y="2933432"/>
                </a:lnTo>
                <a:lnTo>
                  <a:pt x="0" y="293343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>
            <a:off x="8767689" y="1975944"/>
            <a:ext cx="2996946" cy="5486400"/>
          </a:xfrm>
          <a:custGeom>
            <a:avLst/>
            <a:gdLst/>
            <a:ahLst/>
            <a:cxnLst/>
            <a:rect l="l" t="t" r="r" b="b"/>
            <a:pathLst>
              <a:path w="4495419" h="8229600">
                <a:moveTo>
                  <a:pt x="0" y="0"/>
                </a:moveTo>
                <a:lnTo>
                  <a:pt x="4495419" y="0"/>
                </a:lnTo>
                <a:lnTo>
                  <a:pt x="449541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/>
            <a:stretch>
              <a:fillRect/>
            </a:stretch>
          </a:blipFill>
        </p:spPr>
      </p:sp>
      <p:sp>
        <p:nvSpPr>
          <p:cNvPr id="14" name="Freeform 8"/>
          <p:cNvSpPr/>
          <p:nvPr/>
        </p:nvSpPr>
        <p:spPr>
          <a:xfrm>
            <a:off x="-595822" y="-395037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9"/>
          <p:cNvSpPr/>
          <p:nvPr/>
        </p:nvSpPr>
        <p:spPr>
          <a:xfrm rot="-923995">
            <a:off x="10376293" y="72279"/>
            <a:ext cx="1492628" cy="1736654"/>
          </a:xfrm>
          <a:custGeom>
            <a:avLst/>
            <a:gdLst/>
            <a:ahLst/>
            <a:cxnLst/>
            <a:rect l="l" t="t" r="r" b="b"/>
            <a:pathLst>
              <a:path w="2238942" h="2604981">
                <a:moveTo>
                  <a:pt x="0" y="0"/>
                </a:moveTo>
                <a:lnTo>
                  <a:pt x="2238942" y="0"/>
                </a:lnTo>
                <a:lnTo>
                  <a:pt x="2238942" y="2604982"/>
                </a:lnTo>
                <a:lnTo>
                  <a:pt x="0" y="260498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344272" y="3706998"/>
            <a:ext cx="511533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 nói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661433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+mj-lt"/>
              </a:rPr>
              <a:t>Câu 2:</a:t>
            </a:r>
            <a:r>
              <a:rPr lang="en-US" altLang="vi-VN" sz="3400" b="1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biệt phái muốn bắt bẻ Chúa Giêsu về </a:t>
            </a:r>
            <a:r>
              <a:rPr lang="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iều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392232" y="252163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 giữ luật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343973" y="482500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 </a:t>
            </a:r>
            <a:r>
              <a:rPr lang="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chay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D94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animBg="1"/>
      <p:bldP spid="5" grpId="0" animBg="1"/>
      <p:bldP spid="5" grpId="1" animBg="1"/>
      <p:bldP spid="6" grpId="0" bldLvl="0" animBg="1"/>
      <p:bldP spid="6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5635310" y="1393464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3"/>
          <p:cNvSpPr/>
          <p:nvPr/>
        </p:nvSpPr>
        <p:spPr>
          <a:xfrm rot="-1098312">
            <a:off x="8019467" y="692503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5"/>
                </a:lnTo>
                <a:lnTo>
                  <a:pt x="0" y="551197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4"/>
          <p:cNvGrpSpPr/>
          <p:nvPr/>
        </p:nvGrpSpPr>
        <p:grpSpPr>
          <a:xfrm>
            <a:off x="685800" y="589513"/>
            <a:ext cx="10737605" cy="5582687"/>
            <a:chOff x="0" y="0"/>
            <a:chExt cx="4242017" cy="2205506"/>
          </a:xfrm>
        </p:grpSpPr>
        <p:sp>
          <p:nvSpPr>
            <p:cNvPr id="11" name="Freeform 5"/>
            <p:cNvSpPr/>
            <p:nvPr/>
          </p:nvSpPr>
          <p:spPr>
            <a:xfrm>
              <a:off x="0" y="0"/>
              <a:ext cx="4242017" cy="2205506"/>
            </a:xfrm>
            <a:custGeom>
              <a:avLst/>
              <a:gdLst/>
              <a:ahLst/>
              <a:cxnLst/>
              <a:rect l="l" t="t" r="r" b="b"/>
              <a:pathLst>
                <a:path w="4242017" h="2205506">
                  <a:moveTo>
                    <a:pt x="24514" y="0"/>
                  </a:moveTo>
                  <a:lnTo>
                    <a:pt x="4217502" y="0"/>
                  </a:lnTo>
                  <a:cubicBezTo>
                    <a:pt x="4224004" y="0"/>
                    <a:pt x="4230239" y="2583"/>
                    <a:pt x="4234836" y="7180"/>
                  </a:cubicBezTo>
                  <a:cubicBezTo>
                    <a:pt x="4239434" y="11777"/>
                    <a:pt x="4242017" y="18013"/>
                    <a:pt x="4242017" y="24514"/>
                  </a:cubicBezTo>
                  <a:lnTo>
                    <a:pt x="4242017" y="2180991"/>
                  </a:lnTo>
                  <a:cubicBezTo>
                    <a:pt x="4242017" y="2187493"/>
                    <a:pt x="4239434" y="2193729"/>
                    <a:pt x="4234836" y="2198326"/>
                  </a:cubicBezTo>
                  <a:cubicBezTo>
                    <a:pt x="4230239" y="2202923"/>
                    <a:pt x="4224004" y="2205506"/>
                    <a:pt x="4217502" y="2205506"/>
                  </a:cubicBezTo>
                  <a:lnTo>
                    <a:pt x="24514" y="2205506"/>
                  </a:lnTo>
                  <a:cubicBezTo>
                    <a:pt x="18013" y="2205506"/>
                    <a:pt x="11777" y="2202923"/>
                    <a:pt x="7180" y="2198326"/>
                  </a:cubicBezTo>
                  <a:cubicBezTo>
                    <a:pt x="2583" y="2193729"/>
                    <a:pt x="0" y="2187493"/>
                    <a:pt x="0" y="2180991"/>
                  </a:cubicBezTo>
                  <a:lnTo>
                    <a:pt x="0" y="24514"/>
                  </a:lnTo>
                  <a:cubicBezTo>
                    <a:pt x="0" y="18013"/>
                    <a:pt x="2583" y="11777"/>
                    <a:pt x="7180" y="7180"/>
                  </a:cubicBezTo>
                  <a:cubicBezTo>
                    <a:pt x="11777" y="2583"/>
                    <a:pt x="18013" y="0"/>
                    <a:pt x="24514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2" name="TextBox 6"/>
            <p:cNvSpPr txBox="1"/>
            <p:nvPr/>
          </p:nvSpPr>
          <p:spPr>
            <a:xfrm>
              <a:off x="0" y="-47625"/>
              <a:ext cx="4242017" cy="225313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3" name="Lưu đồ: Chuẩn bị 2"/>
          <p:cNvSpPr/>
          <p:nvPr/>
        </p:nvSpPr>
        <p:spPr>
          <a:xfrm>
            <a:off x="3496930" y="4975411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711986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3</a:t>
            </a:r>
            <a:r>
              <a:rPr 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:</a:t>
            </a:r>
            <a:r>
              <a:rPr lang="en-US" altLang="vi-VN" sz="36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biệt phái sai ai 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gặp Chúa Giêsu?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96931" y="382490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th</a:t>
            </a:r>
            <a:r>
              <a:rPr lang="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ợng tế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496932" y="2675544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môn 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12D3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Off x="0" y="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avLst/>
              <a:gdLst/>
              <a:ahLst/>
              <a:cxnLst/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8908475" y="3534428"/>
            <a:ext cx="2100764" cy="2637772"/>
          </a:xfrm>
          <a:custGeom>
            <a:avLst/>
            <a:gdLst/>
            <a:ahLst/>
            <a:cxnLst/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/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 rot="-923995">
            <a:off x="9740441" y="-954691"/>
            <a:ext cx="2537595" cy="2952460"/>
          </a:xfrm>
          <a:custGeom>
            <a:avLst/>
            <a:gdLst/>
            <a:ahLst/>
            <a:cxnLst/>
            <a:rect l="l" t="t" r="r" b="b"/>
            <a:pathLst>
              <a:path w="3806392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067357" y="4847259"/>
            <a:ext cx="584160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Nộp thuế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 hỏi Chúa Giêsu có được phép làm gì cho Cêsarê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3600" b="1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Lưu đồ: Chuẩn bị 4"/>
          <p:cNvSpPr/>
          <p:nvPr/>
        </p:nvSpPr>
        <p:spPr>
          <a:xfrm>
            <a:off x="3202603" y="3821462"/>
            <a:ext cx="5491648" cy="846584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Tiền công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202603" y="2663688"/>
            <a:ext cx="5705872" cy="978763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Tiền lễ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bldLvl="0" animBg="1"/>
      <p:bldP spid="5" grpId="0" bldLvl="0" animBg="1"/>
      <p:bldP spid="5" grpId="1" bldLvl="0" animBg="1"/>
      <p:bldP spid="6" grpId="0" bldLvl="0" animBg="1"/>
      <p:bldP spid="6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-1001389">
            <a:off x="-1723611" y="-771880"/>
            <a:ext cx="6634661" cy="3267571"/>
          </a:xfrm>
          <a:custGeom>
            <a:avLst/>
            <a:gdLst/>
            <a:ahLst/>
            <a:cxnLst/>
            <a:rect l="l" t="t" r="r" b="b"/>
            <a:pathLst>
              <a:path w="9951992" h="4901356">
                <a:moveTo>
                  <a:pt x="0" y="0"/>
                </a:moveTo>
                <a:lnTo>
                  <a:pt x="9951992" y="0"/>
                </a:lnTo>
                <a:lnTo>
                  <a:pt x="9951992" y="4901356"/>
                </a:lnTo>
                <a:lnTo>
                  <a:pt x="0" y="490135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/>
          <p:cNvGrpSpPr/>
          <p:nvPr/>
        </p:nvGrpSpPr>
        <p:grpSpPr>
          <a:xfrm>
            <a:off x="470263" y="418011"/>
            <a:ext cx="11341967" cy="6035040"/>
            <a:chOff x="0" y="0"/>
            <a:chExt cx="4274726" cy="2223622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74726" cy="2223622"/>
            </a:xfrm>
            <a:custGeom>
              <a:avLst/>
              <a:gdLst/>
              <a:ahLst/>
              <a:cxnLst/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5128903" y="-437822"/>
            <a:ext cx="3380320" cy="1299728"/>
          </a:xfrm>
          <a:custGeom>
            <a:avLst/>
            <a:gdLst/>
            <a:ahLst/>
            <a:cxnLst/>
            <a:rect l="l" t="t" r="r" b="b"/>
            <a:pathLst>
              <a:path w="5070480" h="1949592">
                <a:moveTo>
                  <a:pt x="0" y="0"/>
                </a:moveTo>
                <a:lnTo>
                  <a:pt x="5070480" y="0"/>
                </a:lnTo>
                <a:lnTo>
                  <a:pt x="5070480" y="1949592"/>
                </a:lnTo>
                <a:lnTo>
                  <a:pt x="0" y="194959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 flipH="1">
            <a:off x="-551937" y="3737018"/>
            <a:ext cx="3438445" cy="2987149"/>
          </a:xfrm>
          <a:custGeom>
            <a:avLst/>
            <a:gdLst/>
            <a:ahLst/>
            <a:cxnLst/>
            <a:rect l="l" t="t" r="r" b="b"/>
            <a:pathLst>
              <a:path w="5157668" h="4480724">
                <a:moveTo>
                  <a:pt x="5157668" y="0"/>
                </a:moveTo>
                <a:lnTo>
                  <a:pt x="0" y="0"/>
                </a:lnTo>
                <a:lnTo>
                  <a:pt x="0" y="4480724"/>
                </a:lnTo>
                <a:lnTo>
                  <a:pt x="5157668" y="4480724"/>
                </a:lnTo>
                <a:lnTo>
                  <a:pt x="5157668" y="0"/>
                </a:lnTo>
                <a:close/>
              </a:path>
            </a:pathLst>
          </a:custGeom>
          <a:blipFill>
            <a:blip r:embed="rId8" cstate="email"/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529086" y="3867980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Bọn giả hình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1025907" y="795705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vi-VN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gọi những ng</a:t>
            </a:r>
            <a:r>
              <a:rPr lang="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</a:t>
            </a:r>
            <a:r>
              <a:rPr lang="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gài bẫy Ng</a:t>
            </a:r>
            <a:r>
              <a:rPr lang="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là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529087" y="4988747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kiêu ngạo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529087" y="274703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  <a:r>
              <a:rPr lang="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gian ác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animBg="1"/>
      <p:bldP spid="5" grpId="0" bldLvl="0" animBg="1"/>
      <p:bldP spid="5" grpId="1" bldLvl="0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/>
          <p:nvPr/>
        </p:nvGrpSpPr>
        <p:grpSpPr>
          <a:xfrm>
            <a:off x="420187" y="449989"/>
            <a:ext cx="11351623" cy="6126480"/>
            <a:chOff x="0" y="0"/>
            <a:chExt cx="4274726" cy="2223622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4274726" cy="2223622"/>
            </a:xfrm>
            <a:custGeom>
              <a:avLst/>
              <a:gdLst/>
              <a:ahLst/>
              <a:cxnLst/>
              <a:rect l="l" t="t" r="r" b="b"/>
              <a:pathLst>
                <a:path w="4274726" h="2223622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99295"/>
                  </a:lnTo>
                  <a:cubicBezTo>
                    <a:pt x="4274726" y="2205747"/>
                    <a:pt x="4272163" y="2211935"/>
                    <a:pt x="4267601" y="2216497"/>
                  </a:cubicBezTo>
                  <a:cubicBezTo>
                    <a:pt x="4263039" y="2221059"/>
                    <a:pt x="4256851" y="2223622"/>
                    <a:pt x="4250399" y="2223622"/>
                  </a:cubicBezTo>
                  <a:lnTo>
                    <a:pt x="24327" y="2223622"/>
                  </a:lnTo>
                  <a:cubicBezTo>
                    <a:pt x="10891" y="2223622"/>
                    <a:pt x="0" y="2212731"/>
                    <a:pt x="0" y="219929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CF9DA"/>
            </a:solidFill>
          </p:spPr>
        </p:sp>
        <p:sp>
          <p:nvSpPr>
            <p:cNvPr id="9" name="TextBox 4"/>
            <p:cNvSpPr txBox="1"/>
            <p:nvPr/>
          </p:nvSpPr>
          <p:spPr>
            <a:xfrm>
              <a:off x="0" y="-47625"/>
              <a:ext cx="4274726" cy="227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1" name="Freeform 5"/>
          <p:cNvSpPr/>
          <p:nvPr/>
        </p:nvSpPr>
        <p:spPr>
          <a:xfrm>
            <a:off x="172730" y="5237124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6"/>
          <p:cNvSpPr/>
          <p:nvPr/>
        </p:nvSpPr>
        <p:spPr>
          <a:xfrm rot="1995718" flipV="1">
            <a:off x="6981905" y="75918"/>
            <a:ext cx="7105269" cy="3499345"/>
          </a:xfrm>
          <a:custGeom>
            <a:avLst/>
            <a:gdLst/>
            <a:ahLst/>
            <a:cxnLst/>
            <a:rect l="l" t="t" r="r" b="b"/>
            <a:pathLst>
              <a:path w="10657904" h="5249018">
                <a:moveTo>
                  <a:pt x="0" y="5249018"/>
                </a:moveTo>
                <a:lnTo>
                  <a:pt x="10657905" y="5249018"/>
                </a:lnTo>
                <a:lnTo>
                  <a:pt x="10657905" y="0"/>
                </a:lnTo>
                <a:lnTo>
                  <a:pt x="0" y="0"/>
                </a:lnTo>
                <a:lnTo>
                  <a:pt x="0" y="5249018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>
            <a:off x="9497546" y="2095454"/>
            <a:ext cx="3988055" cy="1620876"/>
          </a:xfrm>
          <a:custGeom>
            <a:avLst/>
            <a:gdLst/>
            <a:ahLst/>
            <a:cxnLst/>
            <a:rect l="l" t="t" r="r" b="b"/>
            <a:pathLst>
              <a:path w="5982082" h="2431314">
                <a:moveTo>
                  <a:pt x="0" y="0"/>
                </a:moveTo>
                <a:lnTo>
                  <a:pt x="5982082" y="0"/>
                </a:lnTo>
                <a:lnTo>
                  <a:pt x="5982082" y="2431314"/>
                </a:lnTo>
                <a:lnTo>
                  <a:pt x="0" y="243131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538330" y="2506063"/>
            <a:ext cx="5274930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 nhẫn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59" y="667591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Chúa Giêsu bảo họ 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Ng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ời xem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gì?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87325" y="4864755"/>
            <a:ext cx="5170292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ồng tiền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538330" y="3693112"/>
            <a:ext cx="530647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Cuốn sách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DA4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-1620062">
            <a:off x="6392932" y="4265422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/>
          <p:cNvGrpSpPr/>
          <p:nvPr/>
        </p:nvGrpSpPr>
        <p:grpSpPr>
          <a:xfrm>
            <a:off x="581070" y="430306"/>
            <a:ext cx="11005499" cy="6025005"/>
            <a:chOff x="0" y="0"/>
            <a:chExt cx="4347852" cy="2285841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347852" cy="2285841"/>
            </a:xfrm>
            <a:custGeom>
              <a:avLst/>
              <a:gdLst/>
              <a:ahLst/>
              <a:cxnLst/>
              <a:rect l="l" t="t" r="r" b="b"/>
              <a:pathLst>
                <a:path w="4347852" h="2285841">
                  <a:moveTo>
                    <a:pt x="23918" y="0"/>
                  </a:moveTo>
                  <a:lnTo>
                    <a:pt x="4323934" y="0"/>
                  </a:lnTo>
                  <a:cubicBezTo>
                    <a:pt x="4337143" y="0"/>
                    <a:pt x="4347852" y="10708"/>
                    <a:pt x="4347852" y="23918"/>
                  </a:cubicBezTo>
                  <a:lnTo>
                    <a:pt x="4347852" y="2261923"/>
                  </a:lnTo>
                  <a:cubicBezTo>
                    <a:pt x="4347852" y="2275133"/>
                    <a:pt x="4337143" y="2285841"/>
                    <a:pt x="4323934" y="2285841"/>
                  </a:cubicBezTo>
                  <a:lnTo>
                    <a:pt x="23918" y="2285841"/>
                  </a:lnTo>
                  <a:cubicBezTo>
                    <a:pt x="10708" y="2285841"/>
                    <a:pt x="0" y="2275133"/>
                    <a:pt x="0" y="2261923"/>
                  </a:cubicBezTo>
                  <a:lnTo>
                    <a:pt x="0" y="23918"/>
                  </a:lnTo>
                  <a:cubicBezTo>
                    <a:pt x="0" y="10708"/>
                    <a:pt x="10708" y="0"/>
                    <a:pt x="23918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347852" cy="23334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258161" y="2292123"/>
            <a:ext cx="2238983" cy="5059850"/>
          </a:xfrm>
          <a:custGeom>
            <a:avLst/>
            <a:gdLst/>
            <a:ahLst/>
            <a:cxnLst/>
            <a:rect l="l" t="t" r="r" b="b"/>
            <a:pathLst>
              <a:path w="3358475" h="7589775">
                <a:moveTo>
                  <a:pt x="0" y="0"/>
                </a:moveTo>
                <a:lnTo>
                  <a:pt x="3358475" y="0"/>
                </a:lnTo>
                <a:lnTo>
                  <a:pt x="3358475" y="7589775"/>
                </a:lnTo>
                <a:lnTo>
                  <a:pt x="0" y="758977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/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 rot="-923995">
            <a:off x="9976398" y="5004932"/>
            <a:ext cx="1700857" cy="1978927"/>
          </a:xfrm>
          <a:custGeom>
            <a:avLst/>
            <a:gdLst/>
            <a:ahLst/>
            <a:cxnLst/>
            <a:rect l="l" t="t" r="r" b="b"/>
            <a:pathLst>
              <a:path w="2551286" h="2968390">
                <a:moveTo>
                  <a:pt x="0" y="0"/>
                </a:moveTo>
                <a:lnTo>
                  <a:pt x="2551285" y="0"/>
                </a:lnTo>
                <a:lnTo>
                  <a:pt x="2551285" y="2968390"/>
                </a:lnTo>
                <a:lnTo>
                  <a:pt x="0" y="296839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8"/>
          <p:cNvSpPr/>
          <p:nvPr/>
        </p:nvSpPr>
        <p:spPr>
          <a:xfrm>
            <a:off x="2914003" y="170893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8"/>
                </a:lnTo>
                <a:lnTo>
                  <a:pt x="0" y="132679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407748" y="3922496"/>
            <a:ext cx="5375305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Vua Hêrô</a:t>
            </a:r>
            <a:r>
              <a:rPr lang="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Chúa Giêsu hỏi,</a:t>
            </a:r>
          </a:p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ình t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ợng và danh hiệu trên </a:t>
            </a:r>
            <a:r>
              <a:rPr lang="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ồng tiền là của ai?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00035" y="5075030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 Chúa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400035" y="2771973"/>
            <a:ext cx="5383018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Cêsarê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/>
          <p:cNvSpPr/>
          <p:nvPr/>
        </p:nvSpPr>
        <p:spPr>
          <a:xfrm rot="2919459">
            <a:off x="960490" y="-1837326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9" y="0"/>
                </a:lnTo>
                <a:lnTo>
                  <a:pt x="11191829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3"/>
          <p:cNvGrpSpPr/>
          <p:nvPr/>
        </p:nvGrpSpPr>
        <p:grpSpPr>
          <a:xfrm>
            <a:off x="470264" y="444138"/>
            <a:ext cx="11116306" cy="5838350"/>
            <a:chOff x="0" y="0"/>
            <a:chExt cx="4338227" cy="2254607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4338227" cy="2254607"/>
            </a:xfrm>
            <a:custGeom>
              <a:avLst/>
              <a:gdLst/>
              <a:ahLst/>
              <a:cxnLst/>
              <a:rect l="l" t="t" r="r" b="b"/>
              <a:pathLst>
                <a:path w="4338227" h="2254607">
                  <a:moveTo>
                    <a:pt x="23971" y="0"/>
                  </a:moveTo>
                  <a:lnTo>
                    <a:pt x="4314256" y="0"/>
                  </a:lnTo>
                  <a:cubicBezTo>
                    <a:pt x="4327495" y="0"/>
                    <a:pt x="4338227" y="10732"/>
                    <a:pt x="4338227" y="23971"/>
                  </a:cubicBezTo>
                  <a:lnTo>
                    <a:pt x="4338227" y="2230636"/>
                  </a:lnTo>
                  <a:cubicBezTo>
                    <a:pt x="4338227" y="2236993"/>
                    <a:pt x="4335702" y="2243090"/>
                    <a:pt x="4331206" y="2247586"/>
                  </a:cubicBezTo>
                  <a:cubicBezTo>
                    <a:pt x="4326711" y="2252081"/>
                    <a:pt x="4320614" y="2254607"/>
                    <a:pt x="4314256" y="2254607"/>
                  </a:cubicBezTo>
                  <a:lnTo>
                    <a:pt x="23971" y="2254607"/>
                  </a:lnTo>
                  <a:cubicBezTo>
                    <a:pt x="17613" y="2254607"/>
                    <a:pt x="11516" y="2252081"/>
                    <a:pt x="7021" y="2247586"/>
                  </a:cubicBezTo>
                  <a:cubicBezTo>
                    <a:pt x="2525" y="2243090"/>
                    <a:pt x="0" y="2236993"/>
                    <a:pt x="0" y="2230636"/>
                  </a:cubicBezTo>
                  <a:lnTo>
                    <a:pt x="0" y="23971"/>
                  </a:lnTo>
                  <a:cubicBezTo>
                    <a:pt x="0" y="17613"/>
                    <a:pt x="2525" y="11516"/>
                    <a:pt x="7021" y="7021"/>
                  </a:cubicBezTo>
                  <a:cubicBezTo>
                    <a:pt x="11516" y="2525"/>
                    <a:pt x="17613" y="0"/>
                    <a:pt x="23971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2" name="TextBox 5"/>
            <p:cNvSpPr txBox="1"/>
            <p:nvPr/>
          </p:nvSpPr>
          <p:spPr>
            <a:xfrm>
              <a:off x="0" y="-47625"/>
              <a:ext cx="4338227" cy="23022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3" name="Freeform 6"/>
          <p:cNvSpPr/>
          <p:nvPr/>
        </p:nvSpPr>
        <p:spPr>
          <a:xfrm>
            <a:off x="-464441" y="5036298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7"/>
          <p:cNvSpPr/>
          <p:nvPr/>
        </p:nvSpPr>
        <p:spPr>
          <a:xfrm>
            <a:off x="11254134" y="2544469"/>
            <a:ext cx="2300481" cy="884531"/>
          </a:xfrm>
          <a:custGeom>
            <a:avLst/>
            <a:gdLst/>
            <a:ahLst/>
            <a:cxnLst/>
            <a:rect l="l" t="t" r="r" b="b"/>
            <a:pathLst>
              <a:path w="3450722" h="1326797">
                <a:moveTo>
                  <a:pt x="0" y="0"/>
                </a:moveTo>
                <a:lnTo>
                  <a:pt x="3450722" y="0"/>
                </a:lnTo>
                <a:lnTo>
                  <a:pt x="3450722" y="1326797"/>
                </a:lnTo>
                <a:lnTo>
                  <a:pt x="0" y="132679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419459" y="3883063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Giữ lại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13078" y="81627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alt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Chúa Giêsu nói, c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ái gì của Cêsarê thì 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làm gì </a:t>
            </a:r>
          </a:p>
          <a:p>
            <a:pPr algn="ctr"/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Cêsarê</a:t>
            </a:r>
            <a:r>
              <a:rPr lang="vi-VN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19457" y="2721849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Dâng cúng</a:t>
            </a:r>
          </a:p>
        </p:txBody>
      </p:sp>
      <p:sp>
        <p:nvSpPr>
          <p:cNvPr id="7" name="Lưu đồ: Chuẩn bị 6"/>
          <p:cNvSpPr/>
          <p:nvPr/>
        </p:nvSpPr>
        <p:spPr>
          <a:xfrm>
            <a:off x="3419458" y="5036298"/>
            <a:ext cx="511533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vi-VN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 lại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4EA6C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31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5" grpId="0" animBg="1"/>
      <p:bldP spid="5" grpId="1" animBg="1"/>
      <p:bldP spid="7" grpId="0" bldLvl="0" animBg="1"/>
      <p:bldP spid="7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 rot="1485497">
            <a:off x="-1117442" y="-593355"/>
            <a:ext cx="7461219" cy="3674651"/>
          </a:xfrm>
          <a:custGeom>
            <a:avLst/>
            <a:gdLst/>
            <a:ahLst/>
            <a:cxnLst/>
            <a:rect l="l" t="t" r="r" b="b"/>
            <a:pathLst>
              <a:path w="11191829" h="5511976">
                <a:moveTo>
                  <a:pt x="0" y="0"/>
                </a:moveTo>
                <a:lnTo>
                  <a:pt x="11191828" y="0"/>
                </a:lnTo>
                <a:lnTo>
                  <a:pt x="11191828" y="5511976"/>
                </a:lnTo>
                <a:lnTo>
                  <a:pt x="0" y="551197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3"/>
          <p:cNvGrpSpPr/>
          <p:nvPr/>
        </p:nvGrpSpPr>
        <p:grpSpPr>
          <a:xfrm>
            <a:off x="685800" y="685800"/>
            <a:ext cx="10684025" cy="5486400"/>
            <a:chOff x="0" y="0"/>
            <a:chExt cx="4220850" cy="2167467"/>
          </a:xfrm>
        </p:grpSpPr>
        <p:sp>
          <p:nvSpPr>
            <p:cNvPr id="9" name="Freeform 4"/>
            <p:cNvSpPr/>
            <p:nvPr/>
          </p:nvSpPr>
          <p:spPr>
            <a:xfrm>
              <a:off x="0" y="0"/>
              <a:ext cx="4220850" cy="2167467"/>
            </a:xfrm>
            <a:custGeom>
              <a:avLst/>
              <a:gdLst/>
              <a:ahLst/>
              <a:cxnLst/>
              <a:rect l="l" t="t" r="r" b="b"/>
              <a:pathLst>
                <a:path w="4220850" h="2167467">
                  <a:moveTo>
                    <a:pt x="24637" y="0"/>
                  </a:moveTo>
                  <a:lnTo>
                    <a:pt x="4196212" y="0"/>
                  </a:lnTo>
                  <a:cubicBezTo>
                    <a:pt x="4209819" y="0"/>
                    <a:pt x="4220850" y="11030"/>
                    <a:pt x="4220850" y="24637"/>
                  </a:cubicBezTo>
                  <a:lnTo>
                    <a:pt x="4220850" y="2142829"/>
                  </a:lnTo>
                  <a:cubicBezTo>
                    <a:pt x="4220850" y="2156436"/>
                    <a:pt x="4209819" y="2167467"/>
                    <a:pt x="4196212" y="2167467"/>
                  </a:cubicBezTo>
                  <a:lnTo>
                    <a:pt x="24637" y="2167467"/>
                  </a:lnTo>
                  <a:cubicBezTo>
                    <a:pt x="18103" y="2167467"/>
                    <a:pt x="11836" y="2164871"/>
                    <a:pt x="7216" y="2160251"/>
                  </a:cubicBezTo>
                  <a:cubicBezTo>
                    <a:pt x="2596" y="2155630"/>
                    <a:pt x="0" y="2149364"/>
                    <a:pt x="0" y="2142829"/>
                  </a:cubicBezTo>
                  <a:lnTo>
                    <a:pt x="0" y="24637"/>
                  </a:lnTo>
                  <a:cubicBezTo>
                    <a:pt x="0" y="11030"/>
                    <a:pt x="11030" y="0"/>
                    <a:pt x="24637" y="0"/>
                  </a:cubicBezTo>
                  <a:close/>
                </a:path>
              </a:pathLst>
            </a:custGeom>
            <a:solidFill>
              <a:srgbClr val="C8E4B2"/>
            </a:solidFill>
          </p:spPr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4220850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5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/>
        </p:nvSpPr>
        <p:spPr>
          <a:xfrm>
            <a:off x="185623" y="3457801"/>
            <a:ext cx="2662111" cy="3342613"/>
          </a:xfrm>
          <a:custGeom>
            <a:avLst/>
            <a:gdLst/>
            <a:ahLst/>
            <a:cxnLst/>
            <a:rect l="l" t="t" r="r" b="b"/>
            <a:pathLst>
              <a:path w="3151146" h="3956658">
                <a:moveTo>
                  <a:pt x="0" y="0"/>
                </a:moveTo>
                <a:lnTo>
                  <a:pt x="3151146" y="0"/>
                </a:lnTo>
                <a:lnTo>
                  <a:pt x="3151146" y="3956658"/>
                </a:lnTo>
                <a:lnTo>
                  <a:pt x="0" y="395665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/>
            <a:stretch>
              <a:fillRect/>
            </a:stretch>
          </a:blipFill>
        </p:spPr>
      </p:sp>
      <p:sp>
        <p:nvSpPr>
          <p:cNvPr id="13" name="Freeform 7"/>
          <p:cNvSpPr/>
          <p:nvPr/>
        </p:nvSpPr>
        <p:spPr>
          <a:xfrm rot="-923995">
            <a:off x="9554352" y="4192235"/>
            <a:ext cx="2537595" cy="2952460"/>
          </a:xfrm>
          <a:custGeom>
            <a:avLst/>
            <a:gdLst/>
            <a:ahLst/>
            <a:cxnLst/>
            <a:rect l="l" t="t" r="r" b="b"/>
            <a:pathLst>
              <a:path w="3806392" h="4428690">
                <a:moveTo>
                  <a:pt x="0" y="0"/>
                </a:moveTo>
                <a:lnTo>
                  <a:pt x="3806392" y="0"/>
                </a:lnTo>
                <a:lnTo>
                  <a:pt x="3806392" y="4428690"/>
                </a:lnTo>
                <a:lnTo>
                  <a:pt x="0" y="442869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" name="Lưu đồ: Chuẩn bị 2"/>
          <p:cNvSpPr/>
          <p:nvPr/>
        </p:nvSpPr>
        <p:spPr>
          <a:xfrm>
            <a:off x="3371667" y="2635526"/>
            <a:ext cx="5627954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E28F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28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Thiên Chúa</a:t>
            </a:r>
          </a:p>
        </p:txBody>
      </p:sp>
      <p:sp>
        <p:nvSpPr>
          <p:cNvPr id="10" name="Lưu đồ: Chuẩn bị 9"/>
          <p:cNvSpPr/>
          <p:nvPr/>
        </p:nvSpPr>
        <p:spPr>
          <a:xfrm>
            <a:off x="980661" y="864704"/>
            <a:ext cx="10230678" cy="1620080"/>
          </a:xfrm>
          <a:prstGeom prst="flowChartPreparation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vi-VN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vi-VN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3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 gì của Thiên Chúa thì phải trả cho ai?</a:t>
            </a:r>
          </a:p>
        </p:txBody>
      </p:sp>
      <p:sp>
        <p:nvSpPr>
          <p:cNvPr id="5" name="Lưu đồ: Chuẩn bị 4"/>
          <p:cNvSpPr/>
          <p:nvPr/>
        </p:nvSpPr>
        <p:spPr>
          <a:xfrm>
            <a:off x="3470142" y="3824909"/>
            <a:ext cx="5529479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môn </a:t>
            </a:r>
            <a:r>
              <a:rPr lang="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en-US" alt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ồ</a:t>
            </a:r>
          </a:p>
        </p:txBody>
      </p:sp>
      <p:sp>
        <p:nvSpPr>
          <p:cNvPr id="6" name="Lưu đồ: Chuẩn bị 5"/>
          <p:cNvSpPr/>
          <p:nvPr/>
        </p:nvSpPr>
        <p:spPr>
          <a:xfrm>
            <a:off x="3331835" y="4997639"/>
            <a:ext cx="5667786" cy="1007166"/>
          </a:xfrm>
          <a:prstGeom prst="flowChartPreparation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600" b="1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altLang="en-US" sz="2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dân chúng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6E836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24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2A2A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bldLvl="0" animBg="1"/>
      <p:bldP spid="5" grpId="0" bldLvl="0" animBg="1"/>
      <p:bldP spid="5" grpId="1" bldLvl="0" animBg="1"/>
      <p:bldP spid="6" grpId="0" bldLvl="0" animBg="1"/>
      <p:bldP spid="6" grpId="1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1428" y="-159658"/>
            <a:ext cx="6017305" cy="60173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005943" y="-166914"/>
            <a:ext cx="6037943" cy="6017305"/>
            <a:chOff x="4005943" y="-166914"/>
            <a:chExt cx="6037943" cy="60173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440544" y="1062880"/>
              <a:ext cx="2193327" cy="468477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backgroundMark x1="45333" y1="28000" x2="36444" y2="59111"/>
                          <a14:backgroundMark x1="48889" y1="19556" x2="49333" y2="6977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05943" y="-166914"/>
              <a:ext cx="6037943" cy="6017305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493" y="2438399"/>
            <a:ext cx="1532308" cy="12917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Widescreen</PresentationFormat>
  <Paragraphs>56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DT Phudu Black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Windows User</cp:lastModifiedBy>
  <cp:revision>15</cp:revision>
  <dcterms:created xsi:type="dcterms:W3CDTF">2026-05-09T00:30:00Z</dcterms:created>
  <dcterms:modified xsi:type="dcterms:W3CDTF">2026-10-13T08:23:58Z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DD270D1DAE1A450FBAC59072D00270B4_12</vt:lpwstr>
  </property>
</Properties>
</file>