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8" r:id="rId3"/>
    <p:sldId id="259" r:id="rId4"/>
    <p:sldId id="260" r:id="rId5"/>
    <p:sldId id="261" r:id="rId6"/>
    <p:sldId id="262" r:id="rId7"/>
    <p:sldId id="263" r:id="rId8"/>
    <p:sldId id="264" r:id="rId9"/>
    <p:sldId id="267" r:id="rId10"/>
    <p:sldId id="268" r:id="rId11"/>
    <p:sldId id="275" r:id="rId12"/>
    <p:sldId id="276" r:id="rId13"/>
    <p:sldId id="277" r:id="rId14"/>
    <p:sldId id="279" r:id="rId15"/>
    <p:sldId id="280" r:id="rId16"/>
    <p:sldId id="27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74" autoAdjust="0"/>
    <p:restoredTop sz="94660"/>
  </p:normalViewPr>
  <p:slideViewPr>
    <p:cSldViewPr snapToGrid="0">
      <p:cViewPr varScale="1">
        <p:scale>
          <a:sx n="111" d="100"/>
          <a:sy n="111" d="100"/>
        </p:scale>
        <p:origin x="64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13C2DB-3965-40AF-AC98-40F0F063DC95}" type="datetimeFigureOut">
              <a:rPr lang="en-US" smtClean="0"/>
              <a:t>30/10/2026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9990DC-8631-427F-BA2A-07ACD6D6E6C9}" type="slidenum">
              <a:rPr lang="en-US" smtClean="0"/>
              <a:t>‹#›</a:t>
            </a:fld>
            <a:endParaRPr lang="en-US"/>
          </a:p>
        </p:txBody>
      </p:sp>
    </p:spTree>
    <p:extLst>
      <p:ext uri="{BB962C8B-B14F-4D97-AF65-F5344CB8AC3E}">
        <p14:creationId xmlns:p14="http://schemas.microsoft.com/office/powerpoint/2010/main" val="343238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C0095E1-18B2-44B0-911C-ED756B8DB9C9}"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80227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38BCA8-0D84-456D-B8C5-59E1AF118D0D}" type="datetimeFigureOut">
              <a:rPr lang="en-US" smtClean="0"/>
              <a:t>30/10/2026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11266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8BCA8-0D84-456D-B8C5-59E1AF118D0D}" type="datetimeFigureOut">
              <a:rPr lang="en-US" smtClean="0"/>
              <a:t>30/10/2026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2121355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938BCA8-0D84-456D-B8C5-59E1AF118D0D}" type="datetimeFigureOut">
              <a:rPr lang="en-US" smtClean="0"/>
              <a:t>30/10/2026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1193994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38BCA8-0D84-456D-B8C5-59E1AF118D0D}" type="datetimeFigureOut">
              <a:rPr lang="en-US" smtClean="0"/>
              <a:t>30/10/2026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1033931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38BCA8-0D84-456D-B8C5-59E1AF118D0D}" type="datetimeFigureOut">
              <a:rPr lang="en-US" smtClean="0"/>
              <a:t>30/10/2026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3176543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38BCA8-0D84-456D-B8C5-59E1AF118D0D}" type="datetimeFigureOut">
              <a:rPr lang="en-US" smtClean="0"/>
              <a:t>30/10/2026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1115611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8BCA8-0D84-456D-B8C5-59E1AF118D0D}" type="datetimeFigureOut">
              <a:rPr lang="en-US" smtClean="0"/>
              <a:t>30/10/2026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1560060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938BCA8-0D84-456D-B8C5-59E1AF118D0D}" type="datetimeFigureOut">
              <a:rPr lang="en-US" smtClean="0"/>
              <a:t>30/10/2026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227067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938BCA8-0D84-456D-B8C5-59E1AF118D0D}" type="datetimeFigureOut">
              <a:rPr lang="en-US" smtClean="0"/>
              <a:t>30/10/2026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2668580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8BCA8-0D84-456D-B8C5-59E1AF118D0D}" type="datetimeFigureOut">
              <a:rPr lang="en-US" smtClean="0"/>
              <a:t>30/10/2026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3343150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38BCA8-0D84-456D-B8C5-59E1AF118D0D}" type="datetimeFigureOut">
              <a:rPr lang="en-US" smtClean="0"/>
              <a:t>30/10/2026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5C11B2-1EA7-473F-8EDA-CDA7892219C5}" type="slidenum">
              <a:rPr lang="en-US" smtClean="0"/>
              <a:t>‹#›</a:t>
            </a:fld>
            <a:endParaRPr lang="en-US"/>
          </a:p>
        </p:txBody>
      </p:sp>
    </p:spTree>
    <p:extLst>
      <p:ext uri="{BB962C8B-B14F-4D97-AF65-F5344CB8AC3E}">
        <p14:creationId xmlns:p14="http://schemas.microsoft.com/office/powerpoint/2010/main" val="3112035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8BCA8-0D84-456D-B8C5-59E1AF118D0D}" type="datetimeFigureOut">
              <a:rPr lang="en-US" smtClean="0"/>
              <a:t>30/10/2026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C11B2-1EA7-473F-8EDA-CDA7892219C5}" type="slidenum">
              <a:rPr lang="en-US" smtClean="0"/>
              <a:t>‹#›</a:t>
            </a:fld>
            <a:endParaRPr lang="en-US"/>
          </a:p>
        </p:txBody>
      </p:sp>
    </p:spTree>
    <p:extLst>
      <p:ext uri="{BB962C8B-B14F-4D97-AF65-F5344CB8AC3E}">
        <p14:creationId xmlns:p14="http://schemas.microsoft.com/office/powerpoint/2010/main" val="1844413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clipboard/media/image6.sv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clipboard/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clipboard/media/image60.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clipboard/media/image60.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clipboard/media/image60.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clipboard/media/image60.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clipboard/media/image60.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clipboard/media/image60.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clipboard/media/image60.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clipboard/media/image60.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clipboard/media/image60.sv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a:stretch>
            <a:fillRect/>
          </a:stretch>
        </p:blipFill>
        <p:spPr>
          <a:xfrm>
            <a:off x="-304800" y="-177800"/>
            <a:ext cx="12572153" cy="7071783"/>
          </a:xfrm>
          <a:prstGeom prst="rect">
            <a:avLst/>
          </a:prstGeom>
        </p:spPr>
      </p:pic>
      <p:sp>
        <p:nvSpPr>
          <p:cNvPr id="6" name="Hộp Văn bản 3"/>
          <p:cNvSpPr txBox="1"/>
          <p:nvPr/>
        </p:nvSpPr>
        <p:spPr>
          <a:xfrm>
            <a:off x="-1422400" y="1143000"/>
            <a:ext cx="11776710" cy="1625177"/>
          </a:xfrm>
          <a:prstGeom prst="rect">
            <a:avLst/>
          </a:prstGeom>
          <a:noFill/>
        </p:spPr>
        <p:txBody>
          <a:bodyPr wrap="square" rtlCol="0">
            <a:noAutofit/>
          </a:bodyPr>
          <a:lstStyle/>
          <a:p>
            <a:pPr algn="ctr">
              <a:lnSpc>
                <a:spcPct val="100000"/>
              </a:lnSpc>
            </a:pPr>
            <a:r>
              <a:rPr lang="en-US" sz="6600" b="1" dirty="0">
                <a:solidFill>
                  <a:srgbClr val="FF0000"/>
                </a:solidFill>
                <a:latin typeface="Times New Roman" panose="02020603050405020304" pitchFamily="18" charset="0"/>
                <a:cs typeface="Times New Roman" panose="02020603050405020304" pitchFamily="18" charset="0"/>
              </a:rPr>
              <a:t>CHÚA NHẬT </a:t>
            </a:r>
            <a:r>
              <a:rPr lang="vi-VN" sz="6600" b="1" dirty="0" smtClean="0">
                <a:solidFill>
                  <a:srgbClr val="FF0000"/>
                </a:solidFill>
                <a:latin typeface="Times New Roman" panose="02020603050405020304" pitchFamily="18" charset="0"/>
                <a:cs typeface="Times New Roman" panose="02020603050405020304" pitchFamily="18" charset="0"/>
              </a:rPr>
              <a:t>XXXI</a:t>
            </a:r>
            <a:r>
              <a:rPr lang="en-US" sz="6600" b="1" dirty="0" smtClean="0">
                <a:solidFill>
                  <a:srgbClr val="FF0000"/>
                </a:solidFill>
                <a:latin typeface="Times New Roman" panose="02020603050405020304" pitchFamily="18" charset="0"/>
                <a:cs typeface="Times New Roman" panose="02020603050405020304" pitchFamily="18" charset="0"/>
              </a:rPr>
              <a:t> </a:t>
            </a:r>
            <a:endParaRPr lang="en-US" sz="6600" b="1" dirty="0">
              <a:solidFill>
                <a:srgbClr val="FF0000"/>
              </a:solidFill>
              <a:latin typeface="Times New Roman" panose="02020603050405020304" pitchFamily="18" charset="0"/>
              <a:cs typeface="Times New Roman" panose="02020603050405020304" pitchFamily="18" charset="0"/>
            </a:endParaRPr>
          </a:p>
          <a:p>
            <a:pPr algn="ctr">
              <a:lnSpc>
                <a:spcPct val="100000"/>
              </a:lnSpc>
            </a:pPr>
            <a:r>
              <a:rPr lang="vi-VN" altLang="en-US" sz="6600" b="1" dirty="0">
                <a:solidFill>
                  <a:srgbClr val="FF0000"/>
                </a:solidFill>
                <a:latin typeface="Times New Roman" panose="02020603050405020304" pitchFamily="18" charset="0"/>
                <a:cs typeface="Times New Roman" panose="02020603050405020304" pitchFamily="18" charset="0"/>
              </a:rPr>
              <a:t>THƯỜNG NIÊN</a:t>
            </a:r>
            <a:endParaRPr lang="en-US" sz="6600" b="1" dirty="0">
              <a:solidFill>
                <a:srgbClr val="FF0000"/>
              </a:solidFill>
              <a:latin typeface="Times New Roman" panose="02020603050405020304" pitchFamily="18" charset="0"/>
              <a:cs typeface="Times New Roman" panose="02020603050405020304" pitchFamily="18" charset="0"/>
            </a:endParaRPr>
          </a:p>
          <a:p>
            <a:pPr algn="ctr">
              <a:lnSpc>
                <a:spcPct val="100000"/>
              </a:lnSpc>
            </a:pPr>
            <a:r>
              <a:rPr lang="en-US" sz="6600" b="1" dirty="0">
                <a:solidFill>
                  <a:srgbClr val="FF0000"/>
                </a:solidFill>
                <a:latin typeface="Times New Roman" panose="02020603050405020304" pitchFamily="18" charset="0"/>
                <a:cs typeface="Times New Roman" panose="02020603050405020304" pitchFamily="18" charset="0"/>
              </a:rPr>
              <a:t>NĂM </a:t>
            </a:r>
            <a:r>
              <a:rPr lang="vi-VN" sz="6600" b="1" dirty="0" smtClean="0">
                <a:solidFill>
                  <a:srgbClr val="FF0000"/>
                </a:solidFill>
                <a:latin typeface="Times New Roman" panose="02020603050405020304" pitchFamily="18" charset="0"/>
                <a:cs typeface="Times New Roman" panose="02020603050405020304" pitchFamily="18" charset="0"/>
              </a:rPr>
              <a:t>A</a:t>
            </a:r>
          </a:p>
          <a:p>
            <a:pPr algn="ctr">
              <a:lnSpc>
                <a:spcPct val="100000"/>
              </a:lnSpc>
            </a:pPr>
            <a:r>
              <a:rPr lang="vi-VN" sz="6600" b="1" dirty="0" smtClean="0">
                <a:solidFill>
                  <a:srgbClr val="FF0000"/>
                </a:solidFill>
                <a:latin typeface="Times New Roman" panose="02020603050405020304" pitchFamily="18" charset="0"/>
                <a:cs typeface="Times New Roman" panose="02020603050405020304" pitchFamily="18" charset="0"/>
              </a:rPr>
              <a:t>CÁC THÁNH NAM NỮ</a:t>
            </a:r>
            <a:endParaRPr lang="en-US" sz="6600" b="1" dirty="0">
              <a:solidFill>
                <a:srgbClr val="FF0000"/>
              </a:solidFill>
              <a:latin typeface="Times New Roman" panose="02020603050405020304" pitchFamily="18" charset="0"/>
              <a:cs typeface="Times New Roman" panose="02020603050405020304" pitchFamily="18" charset="0"/>
            </a:endParaRPr>
          </a:p>
          <a:p>
            <a:pPr algn="ctr"/>
            <a:endParaRPr lang="en-US" sz="6600" b="1" dirty="0">
              <a:solidFill>
                <a:srgbClr val="FF0000"/>
              </a:solidFill>
              <a:latin typeface="Times New Roman" panose="02020603050405020304" pitchFamily="18" charset="0"/>
              <a:cs typeface="Times New Roman" panose="02020603050405020304" pitchFamily="18" charset="0"/>
            </a:endParaRPr>
          </a:p>
        </p:txBody>
      </p:sp>
      <p:sp>
        <p:nvSpPr>
          <p:cNvPr id="7" name="Hộp Văn bản 3"/>
          <p:cNvSpPr txBox="1"/>
          <p:nvPr/>
        </p:nvSpPr>
        <p:spPr>
          <a:xfrm>
            <a:off x="101600" y="2159000"/>
            <a:ext cx="9253220" cy="1898084"/>
          </a:xfrm>
          <a:prstGeom prst="rect">
            <a:avLst/>
          </a:prstGeom>
          <a:noFill/>
        </p:spPr>
        <p:txBody>
          <a:bodyPr wrap="square" rtlCol="0">
            <a:spAutoFit/>
          </a:bodyPr>
          <a:lstStyle/>
          <a:p>
            <a:pPr algn="ctr"/>
            <a:endParaRPr lang="en-US" sz="5865">
              <a:solidFill>
                <a:srgbClr val="FF0000"/>
              </a:solidFill>
              <a:latin typeface="DT Phudu Black" charset="0"/>
              <a:cs typeface="DT Phudu Black" charset="0"/>
            </a:endParaRPr>
          </a:p>
          <a:p>
            <a:pPr algn="ctr"/>
            <a:endParaRPr lang="en-US" sz="5865">
              <a:solidFill>
                <a:srgbClr val="FF0000"/>
              </a:solidFill>
              <a:latin typeface="DT Phudu Black" charset="0"/>
              <a:cs typeface="DT Phudu Black" charset="0"/>
            </a:endParaRPr>
          </a:p>
        </p:txBody>
      </p:sp>
    </p:spTree>
    <p:extLst>
      <p:ext uri="{BB962C8B-B14F-4D97-AF65-F5344CB8AC3E}">
        <p14:creationId xmlns:p14="http://schemas.microsoft.com/office/powerpoint/2010/main" val="3485839794"/>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ình Bầu dục 4"/>
          <p:cNvSpPr/>
          <p:nvPr/>
        </p:nvSpPr>
        <p:spPr>
          <a:xfrm>
            <a:off x="4205514" y="1513114"/>
            <a:ext cx="3780971" cy="3780971"/>
          </a:xfrm>
          <a:prstGeom prst="ellipse">
            <a:avLst/>
          </a:prstGeom>
          <a:solidFill>
            <a:srgbClr val="FFC00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Hình Bầu dục 3"/>
          <p:cNvSpPr/>
          <p:nvPr/>
        </p:nvSpPr>
        <p:spPr>
          <a:xfrm>
            <a:off x="3893457" y="3116943"/>
            <a:ext cx="624114" cy="62411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01563749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0" nodeType="withEffect">
                                  <p:stCondLst>
                                    <p:cond delay="0"/>
                                  </p:stCondLst>
                                  <p:childTnLst>
                                    <p:animMotion origin="layout" path="M -1.875E-6 2.22222E-6 C -1.875E-6 -0.15209 0.0694 -0.27593 0.15495 -0.27593 C 0.2405 -0.27593 0.31016 -0.15209 0.31016 2.22222E-6 C 0.31016 0.15208 0.2405 0.27546 0.15495 0.27546 C 0.0694 0.27546 -1.875E-6 0.15208 -1.875E-6 2.22222E-6 Z " pathEditMode="relative" rAng="16200000" ptsTypes="AAAAA">
                                      <p:cBhvr>
                                        <p:cTn id="6" dur="2000" fill="hold"/>
                                        <p:tgtEl>
                                          <p:spTgt spid="4"/>
                                        </p:tgtEl>
                                        <p:attrNameLst>
                                          <p:attrName>ppt_x</p:attrName>
                                          <p:attrName>ppt_y</p:attrName>
                                        </p:attrNameLst>
                                      </p:cBhvr>
                                      <p:rCtr x="15508" y="-23"/>
                                    </p:animMotion>
                                  </p:childTnLst>
                                </p:cTn>
                              </p:par>
                              <p:par>
                                <p:cTn id="7" presetID="42" presetClass="path" presetSubtype="0" accel="50000" decel="50000" fill="hold" grpId="1" nodeType="withEffect">
                                  <p:stCondLst>
                                    <p:cond delay="2000"/>
                                  </p:stCondLst>
                                  <p:childTnLst>
                                    <p:animMotion origin="layout" path="M -1.875E-6 0 L 0.15508 0 " pathEditMode="relative" rAng="0" ptsTypes="AA">
                                      <p:cBhvr>
                                        <p:cTn id="8" dur="750" fill="hold"/>
                                        <p:tgtEl>
                                          <p:spTgt spid="4"/>
                                        </p:tgtEl>
                                        <p:attrNameLst>
                                          <p:attrName>ppt_x</p:attrName>
                                          <p:attrName>ppt_y</p:attrName>
                                        </p:attrNameLst>
                                      </p:cBhvr>
                                      <p:rCtr x="7747" y="0"/>
                                    </p:animMotion>
                                  </p:childTnLst>
                                </p:cTn>
                              </p:par>
                              <p:par>
                                <p:cTn id="9" presetID="31" presetClass="entr" presetSubtype="0" fill="hold" grpId="2" nodeType="withEffect">
                                  <p:stCondLst>
                                    <p:cond delay="27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par>
                                <p:cTn id="15" presetID="6" presetClass="emph" presetSubtype="0" fill="hold" grpId="3" nodeType="withEffect">
                                  <p:stCondLst>
                                    <p:cond delay="3500"/>
                                  </p:stCondLst>
                                  <p:childTnLst>
                                    <p:animScale>
                                      <p:cBhvr>
                                        <p:cTn id="16" dur="750" fill="hold"/>
                                        <p:tgtEl>
                                          <p:spTgt spid="4"/>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ình chữ nhật 1"/>
          <p:cNvSpPr/>
          <p:nvPr/>
        </p:nvSpPr>
        <p:spPr>
          <a:xfrm rot="2700000">
            <a:off x="4318000" y="1651000"/>
            <a:ext cx="3556000" cy="3556000"/>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Hình chữ nhật 2"/>
          <p:cNvSpPr/>
          <p:nvPr/>
        </p:nvSpPr>
        <p:spPr>
          <a:xfrm rot="2700000">
            <a:off x="5550134" y="2883133"/>
            <a:ext cx="1091731" cy="1091734"/>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7" name="Đường nối Thẳng 6"/>
          <p:cNvCxnSpPr/>
          <p:nvPr/>
        </p:nvCxnSpPr>
        <p:spPr>
          <a:xfrm flipV="1">
            <a:off x="4557486"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Đường nối Thẳng 11"/>
          <p:cNvCxnSpPr/>
          <p:nvPr/>
        </p:nvCxnSpPr>
        <p:spPr>
          <a:xfrm rot="16200000" flipV="1">
            <a:off x="6075585"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Đường nối Thẳng 12"/>
          <p:cNvCxnSpPr/>
          <p:nvPr/>
        </p:nvCxnSpPr>
        <p:spPr>
          <a:xfrm rot="16200000" flipV="1">
            <a:off x="4544786"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Đường nối Thẳng 13"/>
          <p:cNvCxnSpPr/>
          <p:nvPr/>
        </p:nvCxnSpPr>
        <p:spPr>
          <a:xfrm rot="5400000">
            <a:off x="6057900" y="3413585"/>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68499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2"/>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3"/>
                                        </p:tgtEl>
                                        <p:attrNameLst>
                                          <p:attrName>r</p:attrName>
                                        </p:attrNameLst>
                                      </p:cBhvr>
                                    </p:animRot>
                                  </p:childTnLst>
                                </p:cTn>
                              </p:par>
                              <p:par>
                                <p:cTn id="9" presetID="22" presetClass="entr" presetSubtype="4" fill="hold" nodeType="with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1" fill="hold" nodeType="withEffect">
                                  <p:stCondLst>
                                    <p:cond delay="250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par>
                                <p:cTn id="15" presetID="22" presetClass="entr" presetSubtype="1" fill="hold" nodeType="withEffect">
                                  <p:stCondLst>
                                    <p:cond delay="300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par>
                                <p:cTn id="18" presetID="22" presetClass="entr" presetSubtype="4" fill="hold" nodeType="withEffect">
                                  <p:stCondLst>
                                    <p:cond delay="350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10" presetClass="entr" presetSubtype="0" repeatCount="20000" fill="hold" grpId="1"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50"/>
                                        <p:tgtEl>
                                          <p:spTgt spid="2"/>
                                        </p:tgtEl>
                                      </p:cBhvr>
                                    </p:animEffect>
                                  </p:childTnLst>
                                </p:cTn>
                              </p:par>
                              <p:par>
                                <p:cTn id="24" presetID="10" presetClass="entr" presetSubtype="0" repeatCount="20000" fill="hold" grpId="1"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50"/>
                                        <p:tgtEl>
                                          <p:spTgt spid="3"/>
                                        </p:tgtEl>
                                      </p:cBhvr>
                                    </p:animEffect>
                                  </p:childTnLst>
                                </p:cTn>
                              </p:par>
                              <p:par>
                                <p:cTn id="27" presetID="22" presetClass="exit" presetSubtype="8" fill="hold" nodeType="withEffect">
                                  <p:stCondLst>
                                    <p:cond delay="3750"/>
                                  </p:stCondLst>
                                  <p:childTnLst>
                                    <p:animEffect transition="out" filter="wipe(left)">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xit" presetSubtype="4" fill="hold" nodeType="withEffect">
                                  <p:stCondLst>
                                    <p:cond delay="4250"/>
                                  </p:stCondLst>
                                  <p:childTnLst>
                                    <p:animEffect transition="out" filter="wipe(down)">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par>
                                <p:cTn id="33" presetID="22" presetClass="exit" presetSubtype="4" fill="hold" nodeType="withEffect">
                                  <p:stCondLst>
                                    <p:cond delay="4750"/>
                                  </p:stCondLst>
                                  <p:childTnLst>
                                    <p:animEffect transition="out" filter="wipe(down)">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par>
                                <p:cTn id="36" presetID="22" presetClass="exit" presetSubtype="2" fill="hold" nodeType="withEffect">
                                  <p:stCondLst>
                                    <p:cond delay="5250"/>
                                  </p:stCondLst>
                                  <p:childTnLst>
                                    <p:animEffect transition="out" filter="wipe(right)">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p:cNvSpPr txBox="1"/>
          <p:nvPr/>
        </p:nvSpPr>
        <p:spPr>
          <a:xfrm>
            <a:off x="1174631" y="2487930"/>
            <a:ext cx="10764951" cy="1106805"/>
          </a:xfrm>
          <a:prstGeom prst="rect">
            <a:avLst/>
          </a:prstGeom>
          <a:noFill/>
        </p:spPr>
        <p:txBody>
          <a:bodyPr wrap="square" rtlCol="0">
            <a:spAutoFit/>
          </a:bodyPr>
          <a:lstStyle/>
          <a:p>
            <a:r>
              <a:rPr lang="en-US" sz="6600" b="1">
                <a:solidFill>
                  <a:srgbClr val="FFC000"/>
                </a:solidFill>
                <a:latin typeface="Times New Roman" panose="02020603050405020304" pitchFamily="18" charset="0"/>
                <a:cs typeface="Times New Roman" panose="02020603050405020304" pitchFamily="18" charset="0"/>
              </a:rPr>
              <a:t>     Vui </a:t>
            </a:r>
            <a:r>
              <a:rPr lang="en-US" sz="6600" b="1" smtClean="0">
                <a:solidFill>
                  <a:srgbClr val="FFC000"/>
                </a:solidFill>
                <a:latin typeface="Times New Roman" panose="02020603050405020304" pitchFamily="18" charset="0"/>
                <a:cs typeface="Times New Roman" panose="02020603050405020304" pitchFamily="18" charset="0"/>
              </a:rPr>
              <a:t>học Kinh Thánh</a:t>
            </a:r>
            <a:endParaRPr lang="vi-VN" sz="6600" b="1">
              <a:solidFill>
                <a:srgbClr val="FFC000"/>
              </a:solidFill>
              <a:latin typeface="Times New Roman" panose="02020603050405020304" pitchFamily="18" charset="0"/>
              <a:cs typeface="Times New Roman" panose="02020603050405020304" pitchFamily="18" charset="0"/>
            </a:endParaRPr>
          </a:p>
        </p:txBody>
      </p:sp>
      <p:sp>
        <p:nvSpPr>
          <p:cNvPr id="3" name="Hình chữ nhật 2"/>
          <p:cNvSpPr/>
          <p:nvPr/>
        </p:nvSpPr>
        <p:spPr>
          <a:xfrm rot="2700000">
            <a:off x="5977057" y="3091037"/>
            <a:ext cx="675924" cy="675926"/>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Hộp Văn bản 4"/>
          <p:cNvSpPr txBox="1"/>
          <p:nvPr/>
        </p:nvSpPr>
        <p:spPr>
          <a:xfrm>
            <a:off x="3948793" y="3610247"/>
            <a:ext cx="6582410" cy="1042035"/>
          </a:xfrm>
          <a:prstGeom prst="rect">
            <a:avLst/>
          </a:prstGeom>
          <a:noFill/>
        </p:spPr>
        <p:txBody>
          <a:bodyPr wrap="square" rtlCol="0">
            <a:noAutofit/>
          </a:bodyPr>
          <a:lstStyle/>
          <a:p>
            <a:r>
              <a:rPr lang="vi-VN" sz="4400" b="1" smtClean="0">
                <a:solidFill>
                  <a:srgbClr val="00B050"/>
                </a:solidFill>
                <a:latin typeface="Times New Roman" panose="02020603050405020304" pitchFamily="18" charset="0"/>
                <a:cs typeface="Times New Roman" panose="02020603050405020304" pitchFamily="18" charset="0"/>
              </a:rPr>
              <a:t>Matthêu 5, 1-12a</a:t>
            </a:r>
          </a:p>
        </p:txBody>
      </p:sp>
    </p:spTree>
    <p:extLst>
      <p:ext uri="{BB962C8B-B14F-4D97-AF65-F5344CB8AC3E}">
        <p14:creationId xmlns:p14="http://schemas.microsoft.com/office/powerpoint/2010/main" val="90812257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125E-6 0 L -0.39284 0 " pathEditMode="relative" rAng="0" ptsTypes="AA">
                                      <p:cBhvr>
                                        <p:cTn id="6" dur="1250" fill="hold"/>
                                        <p:tgtEl>
                                          <p:spTgt spid="3"/>
                                        </p:tgtEl>
                                        <p:attrNameLst>
                                          <p:attrName>ppt_x</p:attrName>
                                          <p:attrName>ppt_y</p:attrName>
                                        </p:attrNameLst>
                                      </p:cBhvr>
                                      <p:rCtr x="-19648" y="0"/>
                                    </p:animMotion>
                                  </p:childTnLst>
                                </p:cTn>
                              </p:par>
                              <p:par>
                                <p:cTn id="7" presetID="42" presetClass="path" presetSubtype="0" accel="50000" decel="50000" fill="hold" grpId="1" nodeType="withEffect">
                                  <p:stCondLst>
                                    <p:cond delay="1250"/>
                                  </p:stCondLst>
                                  <p:childTnLst>
                                    <p:animMotion origin="layout" path="M -0.39284 0 L 0.48763 0 " pathEditMode="relative" rAng="0" ptsTypes="AA">
                                      <p:cBhvr>
                                        <p:cTn id="8" dur="750" fill="hold"/>
                                        <p:tgtEl>
                                          <p:spTgt spid="3"/>
                                        </p:tgtEl>
                                        <p:attrNameLst>
                                          <p:attrName>ppt_x</p:attrName>
                                          <p:attrName>ppt_y</p:attrName>
                                        </p:attrNameLst>
                                      </p:cBhvr>
                                      <p:rCtr x="44023" y="0"/>
                                    </p:animMotion>
                                  </p:childTnLst>
                                </p:cTn>
                              </p:par>
                              <p:par>
                                <p:cTn id="9" presetID="22" presetClass="entr" presetSubtype="8" fill="hold" grpId="0" nodeType="with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17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ldLvl="0" animBg="1"/>
      <p:bldP spid="3" grpId="1" bldLvl="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Nhóm 13"/>
          <p:cNvGrpSpPr/>
          <p:nvPr/>
        </p:nvGrpSpPr>
        <p:grpSpPr>
          <a:xfrm>
            <a:off x="849951" y="1086165"/>
            <a:ext cx="10073390" cy="5036696"/>
            <a:chOff x="1059305" y="910652"/>
            <a:chExt cx="10073390" cy="5036696"/>
          </a:xfrm>
          <a:scene3d>
            <a:camera prst="perspectiveRelaxedModerately" fov="3300000">
              <a:rot lat="19800000" lon="0" rev="0"/>
            </a:camera>
            <a:lightRig rig="threePt" dir="t"/>
          </a:scene3d>
        </p:grpSpPr>
        <p:sp>
          <p:nvSpPr>
            <p:cNvPr id="15" name="Hình chữ nhật 14"/>
            <p:cNvSpPr/>
            <p:nvPr/>
          </p:nvSpPr>
          <p:spPr>
            <a:xfrm>
              <a:off x="6096000" y="910653"/>
              <a:ext cx="5036695" cy="5036695"/>
            </a:xfrm>
            <a:prstGeom prst="rect">
              <a:avLst/>
            </a:prstGeom>
            <a:solidFill>
              <a:schemeClr val="bg1"/>
            </a:solid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6" name="Hình chữ nhật 15"/>
            <p:cNvSpPr/>
            <p:nvPr/>
          </p:nvSpPr>
          <p:spPr>
            <a:xfrm>
              <a:off x="1059305" y="910652"/>
              <a:ext cx="5036695" cy="5036695"/>
            </a:xfrm>
            <a:prstGeom prst="rect">
              <a:avLst/>
            </a:prstGeom>
            <a:no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4" name="Nhóm 3"/>
          <p:cNvGrpSpPr/>
          <p:nvPr/>
        </p:nvGrpSpPr>
        <p:grpSpPr>
          <a:xfrm>
            <a:off x="1903108" y="1573971"/>
            <a:ext cx="8424472" cy="4137286"/>
            <a:chOff x="1883764" y="1360356"/>
            <a:chExt cx="8424472" cy="4137286"/>
          </a:xfrm>
          <a:solidFill>
            <a:schemeClr val="accent2">
              <a:lumMod val="40000"/>
              <a:lumOff val="60000"/>
            </a:schemeClr>
          </a:solidFill>
          <a:scene3d>
            <a:camera prst="perspectiveRelaxedModerately" fov="3300000">
              <a:rot lat="19800000" lon="0" rev="0"/>
            </a:camera>
            <a:lightRig rig="threePt" dir="t"/>
          </a:scene3d>
        </p:grpSpPr>
        <p:sp>
          <p:nvSpPr>
            <p:cNvPr id="5" name="Hình chữ nhật 4"/>
            <p:cNvSpPr/>
            <p:nvPr/>
          </p:nvSpPr>
          <p:spPr>
            <a:xfrm>
              <a:off x="1883764" y="1360357"/>
              <a:ext cx="4212236" cy="4137285"/>
            </a:xfrm>
            <a:prstGeom prst="rect">
              <a:avLst/>
            </a:prstGeom>
            <a:no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Hình chữ nhật 6"/>
            <p:cNvSpPr/>
            <p:nvPr/>
          </p:nvSpPr>
          <p:spPr>
            <a:xfrm>
              <a:off x="6096000" y="1360356"/>
              <a:ext cx="4212236" cy="4137285"/>
            </a:xfrm>
            <a:prstGeom prst="rect">
              <a:avLst/>
            </a:prstGeom>
            <a:grp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grpSp>
        <p:nvGrpSpPr>
          <p:cNvPr id="9" name="Nhóm 8"/>
          <p:cNvGrpSpPr/>
          <p:nvPr/>
        </p:nvGrpSpPr>
        <p:grpSpPr>
          <a:xfrm>
            <a:off x="1881707" y="1535869"/>
            <a:ext cx="8424472" cy="4137286"/>
            <a:chOff x="1883764" y="1360356"/>
            <a:chExt cx="8424472" cy="4137286"/>
          </a:xfrm>
          <a:solidFill>
            <a:schemeClr val="accent2">
              <a:lumMod val="20000"/>
              <a:lumOff val="80000"/>
            </a:schemeClr>
          </a:solidFill>
          <a:scene3d>
            <a:camera prst="perspectiveRelaxedModerately" fov="3300000">
              <a:rot lat="19800000" lon="0" rev="0"/>
            </a:camera>
            <a:lightRig rig="threePt" dir="t"/>
          </a:scene3d>
        </p:grpSpPr>
        <p:sp>
          <p:nvSpPr>
            <p:cNvPr id="6" name="Hình chữ nhật 5"/>
            <p:cNvSpPr/>
            <p:nvPr/>
          </p:nvSpPr>
          <p:spPr>
            <a:xfrm>
              <a:off x="1883764" y="1360357"/>
              <a:ext cx="4212236" cy="4137285"/>
            </a:xfrm>
            <a:prstGeom prst="rect">
              <a:avLst/>
            </a:prstGeom>
            <a:no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8" name="Hình chữ nhật 7"/>
            <p:cNvSpPr/>
            <p:nvPr/>
          </p:nvSpPr>
          <p:spPr>
            <a:xfrm>
              <a:off x="6096000" y="1360356"/>
              <a:ext cx="4212236" cy="4137285"/>
            </a:xfrm>
            <a:prstGeom prst="rect">
              <a:avLst/>
            </a:prstGeom>
            <a:grpFill/>
            <a:ln>
              <a:noFill/>
            </a:ln>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Tin mừng theo thánh Gio an</a:t>
              </a:r>
              <a:endParaRPr kumimoji="0" lang="vi-VN" sz="4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sp>
        <p:nvSpPr>
          <p:cNvPr id="12" name="Hình chữ nhật 11"/>
          <p:cNvSpPr/>
          <p:nvPr/>
        </p:nvSpPr>
        <p:spPr>
          <a:xfrm>
            <a:off x="849951" y="1146741"/>
            <a:ext cx="5036695" cy="5036695"/>
          </a:xfrm>
          <a:prstGeom prst="rect">
            <a:avLst/>
          </a:prstGeom>
          <a:noFill/>
          <a:ln>
            <a:noFill/>
          </a:ln>
          <a:scene3d>
            <a:camera prst="orthographicFront">
              <a:rot lat="198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17" name="Nhóm 16"/>
          <p:cNvGrpSpPr/>
          <p:nvPr/>
        </p:nvGrpSpPr>
        <p:grpSpPr>
          <a:xfrm>
            <a:off x="952143" y="735139"/>
            <a:ext cx="10073390" cy="5154684"/>
            <a:chOff x="1059305" y="910652"/>
            <a:chExt cx="10073390" cy="5154684"/>
          </a:xfrm>
          <a:scene3d>
            <a:camera prst="perspectiveRelaxedModerately" fov="3300000">
              <a:rot lat="19800000" lon="0" rev="0"/>
            </a:camera>
            <a:lightRig rig="threePt" dir="t"/>
          </a:scene3d>
        </p:grpSpPr>
        <p:sp>
          <p:nvSpPr>
            <p:cNvPr id="18" name="Hình chữ nhật 17"/>
            <p:cNvSpPr/>
            <p:nvPr/>
          </p:nvSpPr>
          <p:spPr>
            <a:xfrm>
              <a:off x="6096000" y="1028641"/>
              <a:ext cx="5036695" cy="5036695"/>
            </a:xfrm>
            <a:prstGeom prst="rect">
              <a:avLst/>
            </a:prstGeom>
            <a:blipFill>
              <a:blip r:embed="rId3"/>
              <a:stretch>
                <a:fillRect/>
              </a:stretch>
            </a:blip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Kinh Thánh</a:t>
              </a: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NXB TÔN GIÁO</a:t>
              </a:r>
              <a:endParaRPr kumimoji="0" lang="vi-VN" sz="16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9" name="Hình chữ nhật 18"/>
            <p:cNvSpPr/>
            <p:nvPr/>
          </p:nvSpPr>
          <p:spPr>
            <a:xfrm>
              <a:off x="1059305" y="910652"/>
              <a:ext cx="5036695" cy="50366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sp>
        <p:nvSpPr>
          <p:cNvPr id="13" name="Hình chữ nhật 12"/>
          <p:cNvSpPr/>
          <p:nvPr/>
        </p:nvSpPr>
        <p:spPr>
          <a:xfrm>
            <a:off x="5894718" y="827345"/>
            <a:ext cx="188241" cy="5127110"/>
          </a:xfrm>
          <a:prstGeom prst="rect">
            <a:avLst/>
          </a:prstGeom>
          <a:solidFill>
            <a:srgbClr val="593027"/>
          </a:solidFill>
          <a:scene3d>
            <a:camera prst="perspectiveRelaxedModerately" fov="3300000">
              <a:rot lat="19800000" lon="0" rev="0"/>
            </a:camera>
            <a:lightRig rig="threePt" dir="t"/>
          </a:scene3d>
          <a:sp3d extrusionH="762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8814975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19" name="Hộp Văn bản 18"/>
          <p:cNvSpPr txBox="1"/>
          <p:nvPr/>
        </p:nvSpPr>
        <p:spPr>
          <a:xfrm>
            <a:off x="1869140" y="1869141"/>
            <a:ext cx="4007224" cy="2827655"/>
          </a:xfrm>
          <a:prstGeom prst="rect">
            <a:avLst/>
          </a:prstGeom>
          <a:noFill/>
        </p:spPr>
        <p:txBody>
          <a:bodyPr wrap="square" rtlCol="0">
            <a:spAutoFit/>
          </a:bodyPr>
          <a:lstStyle/>
          <a:p>
            <a:pPr>
              <a:lnSpc>
                <a:spcPct val="107000"/>
              </a:lnSpc>
              <a:spcAft>
                <a:spcPts val="800"/>
              </a:spcAft>
            </a:pPr>
            <a:r>
              <a:rPr lang="vi-VN" sz="4000" kern="0">
                <a:effectLst/>
                <a:latin typeface="Times New Roman" panose="02020603050405020304" pitchFamily="18" charset="0"/>
                <a:ea typeface="Calibri" panose="020F0502020204030204" pitchFamily="34" charset="0"/>
                <a:cs typeface="Times New Roman" panose="02020603050405020304" pitchFamily="18" charset="0"/>
              </a:rPr>
              <a:t>TIN MỪNG THEO THÁNH </a:t>
            </a:r>
            <a:r>
              <a:rPr lang="vi-VN" sz="4000" kern="0" smtClean="0">
                <a:effectLst/>
                <a:latin typeface="Times New Roman" panose="02020603050405020304" pitchFamily="18" charset="0"/>
                <a:ea typeface="Calibri" panose="020F0502020204030204" pitchFamily="34" charset="0"/>
                <a:cs typeface="Times New Roman" panose="02020603050405020304" pitchFamily="18" charset="0"/>
              </a:rPr>
              <a:t>MATTHÊU</a:t>
            </a:r>
          </a:p>
          <a:p>
            <a:pPr>
              <a:lnSpc>
                <a:spcPct val="107000"/>
              </a:lnSpc>
              <a:spcAft>
                <a:spcPts val="800"/>
              </a:spcAft>
            </a:pPr>
            <a:r>
              <a:rPr lang="en-US" sz="4000" kern="0" smtClean="0">
                <a:latin typeface="Times New Roman" panose="02020603050405020304" pitchFamily="18" charset="0"/>
                <a:ea typeface="Calibri" panose="020F0502020204030204" pitchFamily="34" charset="0"/>
                <a:cs typeface="Times New Roman" panose="02020603050405020304" pitchFamily="18" charset="0"/>
              </a:rPr>
              <a:t>(</a:t>
            </a:r>
            <a:r>
              <a:rPr lang="vi-VN" sz="4000" kern="0" smtClean="0">
                <a:latin typeface="Times New Roman" panose="02020603050405020304" pitchFamily="18" charset="0"/>
                <a:ea typeface="Calibri" panose="020F0502020204030204" pitchFamily="34" charset="0"/>
                <a:cs typeface="Times New Roman" panose="02020603050405020304" pitchFamily="18" charset="0"/>
              </a:rPr>
              <a:t>5,1-12a</a:t>
            </a:r>
            <a:r>
              <a:rPr lang="en-US" sz="4000" kern="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vi-VN" sz="4000" kern="1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Hộp Văn bản 19"/>
          <p:cNvSpPr txBox="1"/>
          <p:nvPr/>
        </p:nvSpPr>
        <p:spPr>
          <a:xfrm>
            <a:off x="6701790" y="428625"/>
            <a:ext cx="4191635" cy="6093976"/>
          </a:xfrm>
          <a:prstGeom prst="rect">
            <a:avLst/>
          </a:prstGeom>
          <a:noFill/>
        </p:spPr>
        <p:txBody>
          <a:bodyPr wrap="square" rtlCol="0">
            <a:spAutoFit/>
          </a:bodyPr>
          <a:lstStyle/>
          <a:p>
            <a:pPr fontAlgn="base"/>
            <a:r>
              <a:rPr lang="vi-VN" sz="3000">
                <a:latin typeface="+mj-lt"/>
              </a:rPr>
              <a:t>Khi ấy, Chúa Giêsu thấy đoàn lũ đông đảo, Người đi lên núi, và lúc Người ngồi xuống, các môn đệ đến gần Người. Bấy giờ Người mở miệng dạy họ rằng:</a:t>
            </a:r>
          </a:p>
          <a:p>
            <a:pPr fontAlgn="base"/>
            <a:r>
              <a:rPr lang="vi-VN" sz="3000">
                <a:latin typeface="+mj-lt"/>
              </a:rPr>
              <a:t>“Phúc cho những ai có tinh thần nghèo khó, vì Nước Trời là của họ. – Phúc cho những ai hiền lành, vì họ sẽ được Ðất Nước làm cơ nghiệp.</a:t>
            </a:r>
          </a:p>
        </p:txBody>
      </p:sp>
    </p:spTree>
    <p:extLst>
      <p:ext uri="{BB962C8B-B14F-4D97-AF65-F5344CB8AC3E}">
        <p14:creationId xmlns:p14="http://schemas.microsoft.com/office/powerpoint/2010/main" val="17511370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130816" y="72493"/>
            <a:ext cx="10147494" cy="6713014"/>
          </a:xfrm>
          <a:custGeom>
            <a:avLst/>
            <a:gdLst/>
            <a:ahLst/>
            <a:cxnLst/>
            <a:rect l="l" t="t" r="r" b="b"/>
            <a:pathLst>
              <a:path w="16529397" h="11735872">
                <a:moveTo>
                  <a:pt x="0" y="0"/>
                </a:moveTo>
                <a:lnTo>
                  <a:pt x="16529398" y="0"/>
                </a:lnTo>
                <a:lnTo>
                  <a:pt x="16529398" y="11735873"/>
                </a:lnTo>
                <a:lnTo>
                  <a:pt x="0" y="11735873"/>
                </a:lnTo>
                <a:lnTo>
                  <a:pt x="0" y="0"/>
                </a:lnTo>
                <a:close/>
              </a:path>
            </a:pathLst>
          </a:custGeom>
          <a:blipFill>
            <a:blip r:embed="rId2">
              <a:extLst>
                <a:ext uri="{96DAC541-7B7A-43D3-8B79-37D633B846F1}">
                  <asvg:svgBlip xmlns="" xmlns:asvg="http://schemas.microsoft.com/office/drawing/2016/SVG/main" r:embed="rId5"/>
                </a:ext>
              </a:extLst>
            </a:blip>
            <a:stretch>
              <a:fillRect/>
            </a:stretch>
          </a:blipFill>
        </p:spPr>
      </p:sp>
      <p:sp>
        <p:nvSpPr>
          <p:cNvPr id="19" name="Hộp Văn bản 18"/>
          <p:cNvSpPr txBox="1"/>
          <p:nvPr/>
        </p:nvSpPr>
        <p:spPr>
          <a:xfrm>
            <a:off x="1386022" y="382012"/>
            <a:ext cx="4583703" cy="6093976"/>
          </a:xfrm>
          <a:prstGeom prst="rect">
            <a:avLst/>
          </a:prstGeom>
          <a:noFill/>
        </p:spPr>
        <p:txBody>
          <a:bodyPr wrap="square" rtlCol="0">
            <a:spAutoFit/>
          </a:bodyPr>
          <a:lstStyle/>
          <a:p>
            <a:pPr fontAlgn="base"/>
            <a:r>
              <a:rPr lang="vi-VN" sz="3000">
                <a:latin typeface="+mj-lt"/>
              </a:rPr>
              <a:t>– Phúc cho những ai đau buồn, vì họ sẽ được ủi an. – Phúc cho những ai đói khát điều công chính, vì họ sẽ được no thoả. – Phúc cho những ai hay thương xót người, vì họ sẽ được xót thương. – Phúc cho những ai có lòng trong sạch, vì họ sẽ được nhìn xem Thiên Chúa. – Phúc cho những ai ăn ở thuận hoà, vì họ sẽ được gọi là con Thiên Chúa.</a:t>
            </a:r>
            <a:endParaRPr lang="en-US" altLang="en-US" sz="3000">
              <a:latin typeface="+mj-lt"/>
              <a:cs typeface="Times New Roman" panose="02020603050405020304" pitchFamily="18" charset="0"/>
            </a:endParaRPr>
          </a:p>
        </p:txBody>
      </p:sp>
      <p:sp>
        <p:nvSpPr>
          <p:cNvPr id="20" name="Hộp Văn bản 19"/>
          <p:cNvSpPr txBox="1"/>
          <p:nvPr/>
        </p:nvSpPr>
        <p:spPr>
          <a:xfrm>
            <a:off x="6752590" y="613410"/>
            <a:ext cx="4409440" cy="5632311"/>
          </a:xfrm>
          <a:prstGeom prst="rect">
            <a:avLst/>
          </a:prstGeom>
          <a:noFill/>
        </p:spPr>
        <p:txBody>
          <a:bodyPr wrap="square" rtlCol="0">
            <a:spAutoFit/>
          </a:bodyPr>
          <a:lstStyle/>
          <a:p>
            <a:pPr fontAlgn="base"/>
            <a:r>
              <a:rPr lang="vi-VN" sz="3000">
                <a:latin typeface="+mj-lt"/>
              </a:rPr>
              <a:t>– Phúc cho những ai bị bách hại vì lẽ công chính, vì Nước Trời là của họ.</a:t>
            </a:r>
          </a:p>
          <a:p>
            <a:pPr fontAlgn="base"/>
            <a:r>
              <a:rPr lang="vi-VN" sz="3000">
                <a:latin typeface="+mj-lt"/>
              </a:rPr>
              <a:t>“Phúc cho các con khi người ta ghen ghét, bách hại các con, và bởi ghét Thầy, họ vu khống cho các con mọi điều gian ác. Các con hãy vui mừng hân hoan, vì phần thưởng của các con sẽ trọng đại ở trên trời”.</a:t>
            </a:r>
          </a:p>
        </p:txBody>
      </p:sp>
    </p:spTree>
    <p:extLst>
      <p:ext uri="{BB962C8B-B14F-4D97-AF65-F5344CB8AC3E}">
        <p14:creationId xmlns:p14="http://schemas.microsoft.com/office/powerpoint/2010/main" val="21265401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1723" y="685800"/>
            <a:ext cx="11044477" cy="5513192"/>
            <a:chOff x="0" y="0"/>
            <a:chExt cx="22088955" cy="11026384"/>
          </a:xfrm>
        </p:grpSpPr>
        <p:grpSp>
          <p:nvGrpSpPr>
            <p:cNvPr id="4" name="Group 4"/>
            <p:cNvGrpSpPr/>
            <p:nvPr/>
          </p:nvGrpSpPr>
          <p:grpSpPr>
            <a:xfrm>
              <a:off x="292432" y="0"/>
              <a:ext cx="21796522" cy="11026384"/>
              <a:chOff x="0" y="0"/>
              <a:chExt cx="4305486" cy="2178051"/>
            </a:xfrm>
          </p:grpSpPr>
          <p:sp>
            <p:nvSpPr>
              <p:cNvPr id="5" name="Freeform 5"/>
              <p:cNvSpPr/>
              <p:nvPr/>
            </p:nvSpPr>
            <p:spPr>
              <a:xfrm>
                <a:off x="0" y="0"/>
                <a:ext cx="4305486" cy="2178051"/>
              </a:xfrm>
              <a:custGeom>
                <a:avLst/>
                <a:gdLst/>
                <a:ahLst/>
                <a:cxnLst/>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avLst/>
              <a:gdLst/>
              <a:ahLst/>
              <a:cxnLst/>
              <a:rect l="l" t="t" r="r" b="b"/>
              <a:pathLst>
                <a:path w="1059409" h="9812084">
                  <a:moveTo>
                    <a:pt x="0" y="0"/>
                  </a:moveTo>
                  <a:lnTo>
                    <a:pt x="1059409" y="0"/>
                  </a:lnTo>
                  <a:lnTo>
                    <a:pt x="1059409" y="9812084"/>
                  </a:lnTo>
                  <a:lnTo>
                    <a:pt x="0" y="9812084"/>
                  </a:lnTo>
                  <a:lnTo>
                    <a:pt x="0" y="0"/>
                  </a:lnTo>
                  <a:close/>
                </a:path>
              </a:pathLst>
            </a:custGeom>
            <a:blipFill>
              <a:blip r:embed="rId2"/>
              <a:stretch>
                <a:fillRect l="-15773"/>
              </a:stretch>
            </a:blipFill>
          </p:spPr>
        </p:sp>
      </p:grpSp>
      <p:sp>
        <p:nvSpPr>
          <p:cNvPr id="9" name="Freeform 9"/>
          <p:cNvSpPr/>
          <p:nvPr/>
        </p:nvSpPr>
        <p:spPr>
          <a:xfrm>
            <a:off x="1299240" y="917302"/>
            <a:ext cx="2944343" cy="1012118"/>
          </a:xfrm>
          <a:custGeom>
            <a:avLst/>
            <a:gdLst/>
            <a:ahLst/>
            <a:cxnLst/>
            <a:rect l="l" t="t" r="r" b="b"/>
            <a:pathLst>
              <a:path w="4416514" h="1518177">
                <a:moveTo>
                  <a:pt x="0" y="0"/>
                </a:moveTo>
                <a:lnTo>
                  <a:pt x="4416514" y="0"/>
                </a:lnTo>
                <a:lnTo>
                  <a:pt x="4416514" y="1518177"/>
                </a:lnTo>
                <a:lnTo>
                  <a:pt x="0" y="1518177"/>
                </a:lnTo>
                <a:lnTo>
                  <a:pt x="0" y="0"/>
                </a:lnTo>
                <a:close/>
              </a:path>
            </a:pathLst>
          </a:custGeom>
          <a:blipFill>
            <a:blip r:embed="rId3">
              <a:extLst>
                <a:ext uri="{96DAC541-7B7A-43D3-8B79-37D633B846F1}">
                  <asvg:svgBlip xmlns="" xmlns:asvg="http://schemas.microsoft.com/office/drawing/2016/SVG/main" r:embed="rId7"/>
                </a:ext>
              </a:extLst>
            </a:blip>
            <a:stretch>
              <a:fillRect/>
            </a:stretch>
          </a:blipFill>
        </p:spPr>
      </p:sp>
      <p:sp>
        <p:nvSpPr>
          <p:cNvPr id="10" name="TextBox 9"/>
          <p:cNvSpPr txBox="1"/>
          <p:nvPr/>
        </p:nvSpPr>
        <p:spPr>
          <a:xfrm>
            <a:off x="1902065" y="1069418"/>
            <a:ext cx="1789612" cy="707886"/>
          </a:xfrm>
          <a:prstGeom prst="rect">
            <a:avLst/>
          </a:prstGeom>
          <a:noFill/>
        </p:spPr>
        <p:txBody>
          <a:bodyPr wrap="square" rtlCol="0">
            <a:spAutoFit/>
          </a:bodyPr>
          <a:lstStyle/>
          <a:p>
            <a:r>
              <a:rPr lang="vi-VN" sz="4000" b="1" smtClean="0">
                <a:solidFill>
                  <a:schemeClr val="accent6">
                    <a:lumMod val="75000"/>
                  </a:schemeClr>
                </a:solidFill>
                <a:latin typeface="+mj-lt"/>
              </a:rPr>
              <a:t>Câu 1:</a:t>
            </a:r>
            <a:endParaRPr lang="en-US" sz="4000" b="1">
              <a:solidFill>
                <a:schemeClr val="accent6">
                  <a:lumMod val="75000"/>
                </a:schemeClr>
              </a:solidFill>
              <a:latin typeface="+mj-lt"/>
            </a:endParaRPr>
          </a:p>
        </p:txBody>
      </p:sp>
      <p:sp>
        <p:nvSpPr>
          <p:cNvPr id="11" name="TextBox 10"/>
          <p:cNvSpPr txBox="1"/>
          <p:nvPr/>
        </p:nvSpPr>
        <p:spPr>
          <a:xfrm>
            <a:off x="1363980" y="2025861"/>
            <a:ext cx="9386177" cy="1938992"/>
          </a:xfrm>
          <a:prstGeom prst="rect">
            <a:avLst/>
          </a:prstGeom>
          <a:noFill/>
        </p:spPr>
        <p:txBody>
          <a:bodyPr wrap="square" rtlCol="0">
            <a:spAutoFit/>
          </a:bodyPr>
          <a:lstStyle/>
          <a:p>
            <a:pPr algn="ctr"/>
            <a:r>
              <a:rPr lang="en-US" sz="6000" b="1" smtClean="0">
                <a:solidFill>
                  <a:srgbClr val="002060"/>
                </a:solidFill>
                <a:latin typeface="Times New Roman" panose="02020603050405020304" pitchFamily="18" charset="0"/>
                <a:cs typeface="Times New Roman" panose="02020603050405020304" pitchFamily="18" charset="0"/>
              </a:rPr>
              <a:t>Khi thấy đoàn lũ đông đảo, Chúa Giêsu đi đâu?</a:t>
            </a:r>
            <a:endParaRPr lang="en-US" sz="6000" b="1">
              <a:solidFill>
                <a:srgbClr val="002060"/>
              </a:solidFill>
              <a:latin typeface="Times New Roman" panose="02020603050405020304" pitchFamily="18" charset="0"/>
              <a:cs typeface="Times New Roman" panose="02020603050405020304" pitchFamily="18" charset="0"/>
            </a:endParaRPr>
          </a:p>
        </p:txBody>
      </p:sp>
      <p:sp>
        <p:nvSpPr>
          <p:cNvPr id="12" name="Rounded Rectangle 11"/>
          <p:cNvSpPr/>
          <p:nvPr/>
        </p:nvSpPr>
        <p:spPr>
          <a:xfrm>
            <a:off x="2970294" y="435294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094560" y="4289251"/>
            <a:ext cx="751948" cy="1015663"/>
          </a:xfrm>
          <a:prstGeom prst="rect">
            <a:avLst/>
          </a:prstGeom>
          <a:noFill/>
        </p:spPr>
        <p:txBody>
          <a:bodyPr wrap="square" rtlCol="0">
            <a:spAutoFit/>
          </a:bodyPr>
          <a:lstStyle/>
          <a:p>
            <a:r>
              <a:rPr lang="vi-VN" sz="6000" b="1" smtClean="0">
                <a:solidFill>
                  <a:srgbClr val="FFFF00"/>
                </a:solidFill>
                <a:latin typeface="+mj-lt"/>
              </a:rPr>
              <a:t>L</a:t>
            </a:r>
            <a:endParaRPr lang="en-US" sz="6000" b="1">
              <a:solidFill>
                <a:srgbClr val="FFFF00"/>
              </a:solidFill>
              <a:latin typeface="+mj-lt"/>
            </a:endParaRPr>
          </a:p>
        </p:txBody>
      </p:sp>
      <p:sp>
        <p:nvSpPr>
          <p:cNvPr id="14" name="Rounded Rectangle 13"/>
          <p:cNvSpPr/>
          <p:nvPr/>
        </p:nvSpPr>
        <p:spPr>
          <a:xfrm>
            <a:off x="3970774" y="435294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095040" y="4352946"/>
            <a:ext cx="751948" cy="1015663"/>
          </a:xfrm>
          <a:prstGeom prst="rect">
            <a:avLst/>
          </a:prstGeom>
          <a:noFill/>
        </p:spPr>
        <p:txBody>
          <a:bodyPr wrap="square" rtlCol="0">
            <a:spAutoFit/>
          </a:bodyPr>
          <a:lstStyle/>
          <a:p>
            <a:r>
              <a:rPr lang="vi-VN" sz="6000" b="1" smtClean="0">
                <a:solidFill>
                  <a:srgbClr val="FFFF00"/>
                </a:solidFill>
                <a:latin typeface="+mj-lt"/>
              </a:rPr>
              <a:t>Ê</a:t>
            </a:r>
            <a:endParaRPr lang="en-US" sz="6000" b="1">
              <a:solidFill>
                <a:srgbClr val="FFFF00"/>
              </a:solidFill>
              <a:latin typeface="+mj-lt"/>
            </a:endParaRPr>
          </a:p>
        </p:txBody>
      </p:sp>
      <p:sp>
        <p:nvSpPr>
          <p:cNvPr id="16" name="Rounded Rectangle 15"/>
          <p:cNvSpPr/>
          <p:nvPr/>
        </p:nvSpPr>
        <p:spPr>
          <a:xfrm>
            <a:off x="4971254" y="435294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095520" y="4289251"/>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18" name="Rounded Rectangle 17"/>
          <p:cNvSpPr/>
          <p:nvPr/>
        </p:nvSpPr>
        <p:spPr>
          <a:xfrm>
            <a:off x="5971734" y="435294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096000" y="4289251"/>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20" name="Rounded Rectangle 19"/>
          <p:cNvSpPr/>
          <p:nvPr/>
        </p:nvSpPr>
        <p:spPr>
          <a:xfrm>
            <a:off x="6972214" y="435294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034347" y="4321998"/>
            <a:ext cx="751948" cy="1015663"/>
          </a:xfrm>
          <a:prstGeom prst="rect">
            <a:avLst/>
          </a:prstGeom>
          <a:noFill/>
        </p:spPr>
        <p:txBody>
          <a:bodyPr wrap="square" rtlCol="0">
            <a:spAutoFit/>
          </a:bodyPr>
          <a:lstStyle/>
          <a:p>
            <a:r>
              <a:rPr lang="vi-VN" sz="6000" b="1" smtClean="0">
                <a:solidFill>
                  <a:srgbClr val="FFFF00"/>
                </a:solidFill>
                <a:latin typeface="+mj-lt"/>
              </a:rPr>
              <a:t>Ú</a:t>
            </a:r>
            <a:endParaRPr lang="en-US" sz="6000" b="1">
              <a:solidFill>
                <a:srgbClr val="FFFF00"/>
              </a:solidFill>
              <a:latin typeface="+mj-lt"/>
            </a:endParaRPr>
          </a:p>
        </p:txBody>
      </p:sp>
      <p:sp>
        <p:nvSpPr>
          <p:cNvPr id="22" name="Rounded Rectangle 21"/>
          <p:cNvSpPr/>
          <p:nvPr/>
        </p:nvSpPr>
        <p:spPr>
          <a:xfrm>
            <a:off x="7972694" y="435294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8158422" y="4289251"/>
            <a:ext cx="751948" cy="1015663"/>
          </a:xfrm>
          <a:prstGeom prst="rect">
            <a:avLst/>
          </a:prstGeom>
          <a:noFill/>
        </p:spPr>
        <p:txBody>
          <a:bodyPr wrap="square" rtlCol="0">
            <a:spAutoFit/>
          </a:bodyPr>
          <a:lstStyle/>
          <a:p>
            <a:r>
              <a:rPr lang="vi-VN" sz="6000" b="1" smtClean="0">
                <a:solidFill>
                  <a:srgbClr val="FFFF00"/>
                </a:solidFill>
                <a:latin typeface="+mj-lt"/>
              </a:rPr>
              <a:t>I</a:t>
            </a:r>
            <a:endParaRPr lang="en-US" sz="6000" b="1">
              <a:solidFill>
                <a:srgbClr val="FFFF00"/>
              </a:solidFill>
              <a:latin typeface="+mj-lt"/>
            </a:endParaRPr>
          </a:p>
        </p:txBody>
      </p:sp>
    </p:spTree>
    <p:extLst>
      <p:ext uri="{BB962C8B-B14F-4D97-AF65-F5344CB8AC3E}">
        <p14:creationId xmlns:p14="http://schemas.microsoft.com/office/powerpoint/2010/main" val="158189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anim calcmode="lin" valueType="num">
                                      <p:cBhvr>
                                        <p:cTn id="8" dur="2000" fill="hold"/>
                                        <p:tgtEl>
                                          <p:spTgt spid="13"/>
                                        </p:tgtEl>
                                        <p:attrNameLst>
                                          <p:attrName>ppt_w</p:attrName>
                                        </p:attrNameLst>
                                      </p:cBhvr>
                                      <p:tavLst>
                                        <p:tav tm="0" fmla="#ppt_w*sin(2.5*pi*$)">
                                          <p:val>
                                            <p:fltVal val="0"/>
                                          </p:val>
                                        </p:tav>
                                        <p:tav tm="100000">
                                          <p:val>
                                            <p:fltVal val="1"/>
                                          </p:val>
                                        </p:tav>
                                      </p:tavLst>
                                    </p:anim>
                                    <p:anim calcmode="lin" valueType="num">
                                      <p:cBhvr>
                                        <p:cTn id="9" dur="2000" fill="hold"/>
                                        <p:tgtEl>
                                          <p:spTgt spid="13"/>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0"/>
                                        <p:tgtEl>
                                          <p:spTgt spid="15"/>
                                        </p:tgtEl>
                                      </p:cBhvr>
                                    </p:animEffect>
                                    <p:anim calcmode="lin" valueType="num">
                                      <p:cBhvr>
                                        <p:cTn id="13" dur="2000" fill="hold"/>
                                        <p:tgtEl>
                                          <p:spTgt spid="15"/>
                                        </p:tgtEl>
                                        <p:attrNameLst>
                                          <p:attrName>ppt_w</p:attrName>
                                        </p:attrNameLst>
                                      </p:cBhvr>
                                      <p:tavLst>
                                        <p:tav tm="0" fmla="#ppt_w*sin(2.5*pi*$)">
                                          <p:val>
                                            <p:fltVal val="0"/>
                                          </p:val>
                                        </p:tav>
                                        <p:tav tm="100000">
                                          <p:val>
                                            <p:fltVal val="1"/>
                                          </p:val>
                                        </p:tav>
                                      </p:tavLst>
                                    </p:anim>
                                    <p:anim calcmode="lin" valueType="num">
                                      <p:cBhvr>
                                        <p:cTn id="14" dur="2000" fill="hold"/>
                                        <p:tgtEl>
                                          <p:spTgt spid="15"/>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000"/>
                                        <p:tgtEl>
                                          <p:spTgt spid="17"/>
                                        </p:tgtEl>
                                      </p:cBhvr>
                                    </p:animEffect>
                                    <p:anim calcmode="lin" valueType="num">
                                      <p:cBhvr>
                                        <p:cTn id="18" dur="2000" fill="hold"/>
                                        <p:tgtEl>
                                          <p:spTgt spid="17"/>
                                        </p:tgtEl>
                                        <p:attrNameLst>
                                          <p:attrName>ppt_w</p:attrName>
                                        </p:attrNameLst>
                                      </p:cBhvr>
                                      <p:tavLst>
                                        <p:tav tm="0" fmla="#ppt_w*sin(2.5*pi*$)">
                                          <p:val>
                                            <p:fltVal val="0"/>
                                          </p:val>
                                        </p:tav>
                                        <p:tav tm="100000">
                                          <p:val>
                                            <p:fltVal val="1"/>
                                          </p:val>
                                        </p:tav>
                                      </p:tavLst>
                                    </p:anim>
                                    <p:anim calcmode="lin" valueType="num">
                                      <p:cBhvr>
                                        <p:cTn id="19" dur="2000" fill="hold"/>
                                        <p:tgtEl>
                                          <p:spTgt spid="17"/>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2000"/>
                                        <p:tgtEl>
                                          <p:spTgt spid="19"/>
                                        </p:tgtEl>
                                      </p:cBhvr>
                                    </p:animEffect>
                                    <p:anim calcmode="lin" valueType="num">
                                      <p:cBhvr>
                                        <p:cTn id="23" dur="2000" fill="hold"/>
                                        <p:tgtEl>
                                          <p:spTgt spid="19"/>
                                        </p:tgtEl>
                                        <p:attrNameLst>
                                          <p:attrName>ppt_w</p:attrName>
                                        </p:attrNameLst>
                                      </p:cBhvr>
                                      <p:tavLst>
                                        <p:tav tm="0" fmla="#ppt_w*sin(2.5*pi*$)">
                                          <p:val>
                                            <p:fltVal val="0"/>
                                          </p:val>
                                        </p:tav>
                                        <p:tav tm="100000">
                                          <p:val>
                                            <p:fltVal val="1"/>
                                          </p:val>
                                        </p:tav>
                                      </p:tavLst>
                                    </p:anim>
                                    <p:anim calcmode="lin" valueType="num">
                                      <p:cBhvr>
                                        <p:cTn id="24" dur="2000" fill="hold"/>
                                        <p:tgtEl>
                                          <p:spTgt spid="19"/>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000"/>
                                        <p:tgtEl>
                                          <p:spTgt spid="21"/>
                                        </p:tgtEl>
                                      </p:cBhvr>
                                    </p:animEffect>
                                    <p:anim calcmode="lin" valueType="num">
                                      <p:cBhvr>
                                        <p:cTn id="28" dur="2000" fill="hold"/>
                                        <p:tgtEl>
                                          <p:spTgt spid="21"/>
                                        </p:tgtEl>
                                        <p:attrNameLst>
                                          <p:attrName>ppt_w</p:attrName>
                                        </p:attrNameLst>
                                      </p:cBhvr>
                                      <p:tavLst>
                                        <p:tav tm="0" fmla="#ppt_w*sin(2.5*pi*$)">
                                          <p:val>
                                            <p:fltVal val="0"/>
                                          </p:val>
                                        </p:tav>
                                        <p:tav tm="100000">
                                          <p:val>
                                            <p:fltVal val="1"/>
                                          </p:val>
                                        </p:tav>
                                      </p:tavLst>
                                    </p:anim>
                                    <p:anim calcmode="lin" valueType="num">
                                      <p:cBhvr>
                                        <p:cTn id="29" dur="2000" fill="hold"/>
                                        <p:tgtEl>
                                          <p:spTgt spid="21"/>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2000"/>
                                        <p:tgtEl>
                                          <p:spTgt spid="23"/>
                                        </p:tgtEl>
                                      </p:cBhvr>
                                    </p:animEffect>
                                    <p:anim calcmode="lin" valueType="num">
                                      <p:cBhvr>
                                        <p:cTn id="33" dur="2000" fill="hold"/>
                                        <p:tgtEl>
                                          <p:spTgt spid="23"/>
                                        </p:tgtEl>
                                        <p:attrNameLst>
                                          <p:attrName>ppt_w</p:attrName>
                                        </p:attrNameLst>
                                      </p:cBhvr>
                                      <p:tavLst>
                                        <p:tav tm="0" fmla="#ppt_w*sin(2.5*pi*$)">
                                          <p:val>
                                            <p:fltVal val="0"/>
                                          </p:val>
                                        </p:tav>
                                        <p:tav tm="100000">
                                          <p:val>
                                            <p:fltVal val="1"/>
                                          </p:val>
                                        </p:tav>
                                      </p:tavLst>
                                    </p:anim>
                                    <p:anim calcmode="lin" valueType="num">
                                      <p:cBhvr>
                                        <p:cTn id="34" dur="2000" fill="hold"/>
                                        <p:tgtEl>
                                          <p:spTgt spid="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1723" y="685800"/>
            <a:ext cx="11044477" cy="5513192"/>
            <a:chOff x="0" y="0"/>
            <a:chExt cx="22088955" cy="11026384"/>
          </a:xfrm>
        </p:grpSpPr>
        <p:grpSp>
          <p:nvGrpSpPr>
            <p:cNvPr id="4" name="Group 4"/>
            <p:cNvGrpSpPr/>
            <p:nvPr/>
          </p:nvGrpSpPr>
          <p:grpSpPr>
            <a:xfrm>
              <a:off x="292432" y="0"/>
              <a:ext cx="21796522" cy="11026384"/>
              <a:chOff x="0" y="0"/>
              <a:chExt cx="4305486" cy="2178051"/>
            </a:xfrm>
          </p:grpSpPr>
          <p:sp>
            <p:nvSpPr>
              <p:cNvPr id="5" name="Freeform 5"/>
              <p:cNvSpPr/>
              <p:nvPr/>
            </p:nvSpPr>
            <p:spPr>
              <a:xfrm>
                <a:off x="0" y="0"/>
                <a:ext cx="4305486" cy="2178051"/>
              </a:xfrm>
              <a:custGeom>
                <a:avLst/>
                <a:gdLst/>
                <a:ahLst/>
                <a:cxnLst/>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avLst/>
              <a:gdLst/>
              <a:ahLst/>
              <a:cxnLst/>
              <a:rect l="l" t="t" r="r" b="b"/>
              <a:pathLst>
                <a:path w="1059409" h="9812084">
                  <a:moveTo>
                    <a:pt x="0" y="0"/>
                  </a:moveTo>
                  <a:lnTo>
                    <a:pt x="1059409" y="0"/>
                  </a:lnTo>
                  <a:lnTo>
                    <a:pt x="1059409" y="9812084"/>
                  </a:lnTo>
                  <a:lnTo>
                    <a:pt x="0" y="9812084"/>
                  </a:lnTo>
                  <a:lnTo>
                    <a:pt x="0" y="0"/>
                  </a:lnTo>
                  <a:close/>
                </a:path>
              </a:pathLst>
            </a:custGeom>
            <a:blipFill>
              <a:blip r:embed="rId2"/>
              <a:stretch>
                <a:fillRect l="-15773"/>
              </a:stretch>
            </a:blipFill>
          </p:spPr>
        </p:sp>
      </p:grpSp>
      <p:sp>
        <p:nvSpPr>
          <p:cNvPr id="9" name="Freeform 9"/>
          <p:cNvSpPr/>
          <p:nvPr/>
        </p:nvSpPr>
        <p:spPr>
          <a:xfrm>
            <a:off x="1299240" y="917302"/>
            <a:ext cx="2944343" cy="1012118"/>
          </a:xfrm>
          <a:custGeom>
            <a:avLst/>
            <a:gdLst/>
            <a:ahLst/>
            <a:cxnLst/>
            <a:rect l="l" t="t" r="r" b="b"/>
            <a:pathLst>
              <a:path w="4416514" h="1518177">
                <a:moveTo>
                  <a:pt x="0" y="0"/>
                </a:moveTo>
                <a:lnTo>
                  <a:pt x="4416514" y="0"/>
                </a:lnTo>
                <a:lnTo>
                  <a:pt x="4416514" y="1518177"/>
                </a:lnTo>
                <a:lnTo>
                  <a:pt x="0" y="1518177"/>
                </a:lnTo>
                <a:lnTo>
                  <a:pt x="0" y="0"/>
                </a:lnTo>
                <a:close/>
              </a:path>
            </a:pathLst>
          </a:custGeom>
          <a:blipFill>
            <a:blip r:embed="rId3">
              <a:extLst>
                <a:ext uri="{96DAC541-7B7A-43D3-8B79-37D633B846F1}">
                  <asvg:svgBlip xmlns="" xmlns:asvg="http://schemas.microsoft.com/office/drawing/2016/SVG/main" r:embed="rId7"/>
                </a:ext>
              </a:extLst>
            </a:blip>
            <a:stretch>
              <a:fillRect/>
            </a:stretch>
          </a:blipFill>
        </p:spPr>
      </p:sp>
      <p:sp>
        <p:nvSpPr>
          <p:cNvPr id="10" name="TextBox 9"/>
          <p:cNvSpPr txBox="1"/>
          <p:nvPr/>
        </p:nvSpPr>
        <p:spPr>
          <a:xfrm>
            <a:off x="1902065" y="1069418"/>
            <a:ext cx="1789612" cy="707886"/>
          </a:xfrm>
          <a:prstGeom prst="rect">
            <a:avLst/>
          </a:prstGeom>
          <a:noFill/>
        </p:spPr>
        <p:txBody>
          <a:bodyPr wrap="square" rtlCol="0">
            <a:spAutoFit/>
          </a:bodyPr>
          <a:lstStyle/>
          <a:p>
            <a:r>
              <a:rPr lang="vi-VN" sz="4000" b="1" smtClean="0">
                <a:solidFill>
                  <a:schemeClr val="accent6">
                    <a:lumMod val="75000"/>
                  </a:schemeClr>
                </a:solidFill>
                <a:latin typeface="+mj-lt"/>
              </a:rPr>
              <a:t>Câu 2:</a:t>
            </a:r>
            <a:endParaRPr lang="en-US" sz="4000" b="1">
              <a:solidFill>
                <a:schemeClr val="accent6">
                  <a:lumMod val="75000"/>
                </a:schemeClr>
              </a:solidFill>
              <a:latin typeface="+mj-lt"/>
            </a:endParaRPr>
          </a:p>
        </p:txBody>
      </p:sp>
      <p:sp>
        <p:nvSpPr>
          <p:cNvPr id="11" name="TextBox 10"/>
          <p:cNvSpPr txBox="1"/>
          <p:nvPr/>
        </p:nvSpPr>
        <p:spPr>
          <a:xfrm>
            <a:off x="991427" y="2070642"/>
            <a:ext cx="10457906" cy="1938992"/>
          </a:xfrm>
          <a:prstGeom prst="rect">
            <a:avLst/>
          </a:prstGeom>
          <a:noFill/>
        </p:spPr>
        <p:txBody>
          <a:bodyPr wrap="square" rtlCol="0">
            <a:spAutoFit/>
          </a:bodyPr>
          <a:lstStyle/>
          <a:p>
            <a:pPr algn="ctr"/>
            <a:r>
              <a:rPr lang="en-US" sz="6000" b="1" smtClean="0">
                <a:solidFill>
                  <a:srgbClr val="002060"/>
                </a:solidFill>
                <a:latin typeface="Times New Roman" panose="02020603050405020304" pitchFamily="18" charset="0"/>
                <a:cs typeface="Times New Roman" panose="02020603050405020304" pitchFamily="18" charset="0"/>
              </a:rPr>
              <a:t>Phúc cho những ai có tinh thần nghèo khó, vì điều gì là của họ?</a:t>
            </a:r>
            <a:endParaRPr lang="en-US" sz="6000" b="1">
              <a:solidFill>
                <a:srgbClr val="002060"/>
              </a:solidFill>
              <a:latin typeface="Times New Roman" panose="02020603050405020304" pitchFamily="18" charset="0"/>
              <a:cs typeface="Times New Roman" panose="02020603050405020304" pitchFamily="18" charset="0"/>
            </a:endParaRPr>
          </a:p>
        </p:txBody>
      </p:sp>
      <p:sp>
        <p:nvSpPr>
          <p:cNvPr id="12" name="Rounded Rectangle 11"/>
          <p:cNvSpPr/>
          <p:nvPr/>
        </p:nvSpPr>
        <p:spPr>
          <a:xfrm>
            <a:off x="2408591" y="438451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478091" y="4320815"/>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14" name="Rounded Rectangle 13"/>
          <p:cNvSpPr/>
          <p:nvPr/>
        </p:nvSpPr>
        <p:spPr>
          <a:xfrm>
            <a:off x="3409071" y="438451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478571" y="4384510"/>
            <a:ext cx="751948" cy="1015663"/>
          </a:xfrm>
          <a:prstGeom prst="rect">
            <a:avLst/>
          </a:prstGeom>
          <a:noFill/>
        </p:spPr>
        <p:txBody>
          <a:bodyPr wrap="square" rtlCol="0">
            <a:spAutoFit/>
          </a:bodyPr>
          <a:lstStyle/>
          <a:p>
            <a:r>
              <a:rPr lang="vi-VN" sz="6000" b="1" smtClean="0">
                <a:solidFill>
                  <a:srgbClr val="FFFF00"/>
                </a:solidFill>
                <a:latin typeface="+mj-lt"/>
              </a:rPr>
              <a:t>Ư</a:t>
            </a:r>
            <a:endParaRPr lang="en-US" sz="6000" b="1">
              <a:solidFill>
                <a:srgbClr val="FFFF00"/>
              </a:solidFill>
              <a:latin typeface="+mj-lt"/>
            </a:endParaRPr>
          </a:p>
        </p:txBody>
      </p:sp>
      <p:sp>
        <p:nvSpPr>
          <p:cNvPr id="16" name="Rounded Rectangle 15"/>
          <p:cNvSpPr/>
          <p:nvPr/>
        </p:nvSpPr>
        <p:spPr>
          <a:xfrm>
            <a:off x="4409551" y="438451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454520" y="4368456"/>
            <a:ext cx="751948" cy="1015663"/>
          </a:xfrm>
          <a:prstGeom prst="rect">
            <a:avLst/>
          </a:prstGeom>
          <a:noFill/>
        </p:spPr>
        <p:txBody>
          <a:bodyPr wrap="square" rtlCol="0">
            <a:spAutoFit/>
          </a:bodyPr>
          <a:lstStyle/>
          <a:p>
            <a:r>
              <a:rPr lang="vi-VN" sz="6000" b="1" smtClean="0">
                <a:solidFill>
                  <a:srgbClr val="FFFF00"/>
                </a:solidFill>
                <a:latin typeface="+mj-lt"/>
              </a:rPr>
              <a:t>Ớ</a:t>
            </a:r>
            <a:endParaRPr lang="en-US" sz="6000" b="1">
              <a:solidFill>
                <a:srgbClr val="FFFF00"/>
              </a:solidFill>
              <a:latin typeface="+mj-lt"/>
            </a:endParaRPr>
          </a:p>
        </p:txBody>
      </p:sp>
      <p:sp>
        <p:nvSpPr>
          <p:cNvPr id="18" name="Rounded Rectangle 17"/>
          <p:cNvSpPr/>
          <p:nvPr/>
        </p:nvSpPr>
        <p:spPr>
          <a:xfrm>
            <a:off x="5410031" y="438451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534297" y="4320815"/>
            <a:ext cx="751948" cy="1015663"/>
          </a:xfrm>
          <a:prstGeom prst="rect">
            <a:avLst/>
          </a:prstGeom>
          <a:noFill/>
        </p:spPr>
        <p:txBody>
          <a:bodyPr wrap="square" rtlCol="0">
            <a:spAutoFit/>
          </a:bodyPr>
          <a:lstStyle/>
          <a:p>
            <a:r>
              <a:rPr lang="vi-VN" sz="6000" b="1" smtClean="0">
                <a:solidFill>
                  <a:srgbClr val="FFFF00"/>
                </a:solidFill>
                <a:latin typeface="+mj-lt"/>
              </a:rPr>
              <a:t>C</a:t>
            </a:r>
            <a:endParaRPr lang="en-US" sz="6000" b="1">
              <a:solidFill>
                <a:srgbClr val="FFFF00"/>
              </a:solidFill>
              <a:latin typeface="+mj-lt"/>
            </a:endParaRPr>
          </a:p>
        </p:txBody>
      </p:sp>
      <p:sp>
        <p:nvSpPr>
          <p:cNvPr id="20" name="Rounded Rectangle 19"/>
          <p:cNvSpPr/>
          <p:nvPr/>
        </p:nvSpPr>
        <p:spPr>
          <a:xfrm>
            <a:off x="6410511" y="438451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472644" y="4353562"/>
            <a:ext cx="751948" cy="1015663"/>
          </a:xfrm>
          <a:prstGeom prst="rect">
            <a:avLst/>
          </a:prstGeom>
          <a:noFill/>
        </p:spPr>
        <p:txBody>
          <a:bodyPr wrap="square" rtlCol="0">
            <a:spAutoFit/>
          </a:bodyPr>
          <a:lstStyle/>
          <a:p>
            <a:r>
              <a:rPr lang="vi-VN" sz="6000" b="1" smtClean="0">
                <a:solidFill>
                  <a:srgbClr val="FFFF00"/>
                </a:solidFill>
                <a:latin typeface="+mj-lt"/>
              </a:rPr>
              <a:t>T</a:t>
            </a:r>
            <a:endParaRPr lang="en-US" sz="6000" b="1">
              <a:solidFill>
                <a:srgbClr val="FFFF00"/>
              </a:solidFill>
              <a:latin typeface="+mj-lt"/>
            </a:endParaRPr>
          </a:p>
        </p:txBody>
      </p:sp>
      <p:sp>
        <p:nvSpPr>
          <p:cNvPr id="22" name="Rounded Rectangle 21"/>
          <p:cNvSpPr/>
          <p:nvPr/>
        </p:nvSpPr>
        <p:spPr>
          <a:xfrm>
            <a:off x="7410991" y="438451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7519189" y="4363634"/>
            <a:ext cx="751948" cy="1015663"/>
          </a:xfrm>
          <a:prstGeom prst="rect">
            <a:avLst/>
          </a:prstGeom>
          <a:noFill/>
        </p:spPr>
        <p:txBody>
          <a:bodyPr wrap="square" rtlCol="0">
            <a:spAutoFit/>
          </a:bodyPr>
          <a:lstStyle/>
          <a:p>
            <a:r>
              <a:rPr lang="vi-VN" sz="6000" b="1" smtClean="0">
                <a:solidFill>
                  <a:srgbClr val="FFFF00"/>
                </a:solidFill>
                <a:latin typeface="+mj-lt"/>
              </a:rPr>
              <a:t>R</a:t>
            </a:r>
            <a:endParaRPr lang="en-US" sz="6000" b="1">
              <a:solidFill>
                <a:srgbClr val="FFFF00"/>
              </a:solidFill>
              <a:latin typeface="+mj-lt"/>
            </a:endParaRPr>
          </a:p>
        </p:txBody>
      </p:sp>
      <p:sp>
        <p:nvSpPr>
          <p:cNvPr id="24" name="Rounded Rectangle 23"/>
          <p:cNvSpPr/>
          <p:nvPr/>
        </p:nvSpPr>
        <p:spPr>
          <a:xfrm>
            <a:off x="8403433" y="438451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8461551" y="4412895"/>
            <a:ext cx="751948" cy="1015663"/>
          </a:xfrm>
          <a:prstGeom prst="rect">
            <a:avLst/>
          </a:prstGeom>
          <a:noFill/>
        </p:spPr>
        <p:txBody>
          <a:bodyPr wrap="square" rtlCol="0">
            <a:spAutoFit/>
          </a:bodyPr>
          <a:lstStyle/>
          <a:p>
            <a:r>
              <a:rPr lang="vi-VN" sz="6000" b="1" smtClean="0">
                <a:solidFill>
                  <a:srgbClr val="FFFF00"/>
                </a:solidFill>
                <a:latin typeface="+mj-lt"/>
              </a:rPr>
              <a:t>Ờ</a:t>
            </a:r>
            <a:endParaRPr lang="en-US" sz="6000" b="1">
              <a:solidFill>
                <a:srgbClr val="FFFF00"/>
              </a:solidFill>
              <a:latin typeface="+mj-lt"/>
            </a:endParaRPr>
          </a:p>
        </p:txBody>
      </p:sp>
      <p:sp>
        <p:nvSpPr>
          <p:cNvPr id="26" name="Rounded Rectangle 25"/>
          <p:cNvSpPr/>
          <p:nvPr/>
        </p:nvSpPr>
        <p:spPr>
          <a:xfrm>
            <a:off x="9403913" y="438451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9583676" y="4353561"/>
            <a:ext cx="751948" cy="1015663"/>
          </a:xfrm>
          <a:prstGeom prst="rect">
            <a:avLst/>
          </a:prstGeom>
          <a:noFill/>
        </p:spPr>
        <p:txBody>
          <a:bodyPr wrap="square" rtlCol="0">
            <a:spAutoFit/>
          </a:bodyPr>
          <a:lstStyle/>
          <a:p>
            <a:r>
              <a:rPr lang="vi-VN" sz="6000" b="1" smtClean="0">
                <a:solidFill>
                  <a:srgbClr val="FFFF00"/>
                </a:solidFill>
                <a:latin typeface="+mj-lt"/>
              </a:rPr>
              <a:t>I</a:t>
            </a:r>
            <a:endParaRPr lang="en-US" sz="6000" b="1">
              <a:solidFill>
                <a:srgbClr val="FFFF00"/>
              </a:solidFill>
              <a:latin typeface="+mj-lt"/>
            </a:endParaRPr>
          </a:p>
        </p:txBody>
      </p:sp>
    </p:spTree>
    <p:extLst>
      <p:ext uri="{BB962C8B-B14F-4D97-AF65-F5344CB8AC3E}">
        <p14:creationId xmlns:p14="http://schemas.microsoft.com/office/powerpoint/2010/main" val="211049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anim calcmode="lin" valueType="num">
                                      <p:cBhvr>
                                        <p:cTn id="8" dur="2000" fill="hold"/>
                                        <p:tgtEl>
                                          <p:spTgt spid="27"/>
                                        </p:tgtEl>
                                        <p:attrNameLst>
                                          <p:attrName>ppt_w</p:attrName>
                                        </p:attrNameLst>
                                      </p:cBhvr>
                                      <p:tavLst>
                                        <p:tav tm="0" fmla="#ppt_w*sin(2.5*pi*$)">
                                          <p:val>
                                            <p:fltVal val="0"/>
                                          </p:val>
                                        </p:tav>
                                        <p:tav tm="100000">
                                          <p:val>
                                            <p:fltVal val="1"/>
                                          </p:val>
                                        </p:tav>
                                      </p:tavLst>
                                    </p:anim>
                                    <p:anim calcmode="lin" valueType="num">
                                      <p:cBhvr>
                                        <p:cTn id="9" dur="2000" fill="hold"/>
                                        <p:tgtEl>
                                          <p:spTgt spid="27"/>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2000"/>
                                        <p:tgtEl>
                                          <p:spTgt spid="25"/>
                                        </p:tgtEl>
                                      </p:cBhvr>
                                    </p:animEffect>
                                    <p:anim calcmode="lin" valueType="num">
                                      <p:cBhvr>
                                        <p:cTn id="13" dur="2000" fill="hold"/>
                                        <p:tgtEl>
                                          <p:spTgt spid="25"/>
                                        </p:tgtEl>
                                        <p:attrNameLst>
                                          <p:attrName>ppt_w</p:attrName>
                                        </p:attrNameLst>
                                      </p:cBhvr>
                                      <p:tavLst>
                                        <p:tav tm="0" fmla="#ppt_w*sin(2.5*pi*$)">
                                          <p:val>
                                            <p:fltVal val="0"/>
                                          </p:val>
                                        </p:tav>
                                        <p:tav tm="100000">
                                          <p:val>
                                            <p:fltVal val="1"/>
                                          </p:val>
                                        </p:tav>
                                      </p:tavLst>
                                    </p:anim>
                                    <p:anim calcmode="lin" valueType="num">
                                      <p:cBhvr>
                                        <p:cTn id="14" dur="2000" fill="hold"/>
                                        <p:tgtEl>
                                          <p:spTgt spid="25"/>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000"/>
                                        <p:tgtEl>
                                          <p:spTgt spid="23"/>
                                        </p:tgtEl>
                                      </p:cBhvr>
                                    </p:animEffect>
                                    <p:anim calcmode="lin" valueType="num">
                                      <p:cBhvr>
                                        <p:cTn id="18" dur="2000" fill="hold"/>
                                        <p:tgtEl>
                                          <p:spTgt spid="23"/>
                                        </p:tgtEl>
                                        <p:attrNameLst>
                                          <p:attrName>ppt_w</p:attrName>
                                        </p:attrNameLst>
                                      </p:cBhvr>
                                      <p:tavLst>
                                        <p:tav tm="0" fmla="#ppt_w*sin(2.5*pi*$)">
                                          <p:val>
                                            <p:fltVal val="0"/>
                                          </p:val>
                                        </p:tav>
                                        <p:tav tm="100000">
                                          <p:val>
                                            <p:fltVal val="1"/>
                                          </p:val>
                                        </p:tav>
                                      </p:tavLst>
                                    </p:anim>
                                    <p:anim calcmode="lin" valueType="num">
                                      <p:cBhvr>
                                        <p:cTn id="19" dur="2000" fill="hold"/>
                                        <p:tgtEl>
                                          <p:spTgt spid="23"/>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anim calcmode="lin" valueType="num">
                                      <p:cBhvr>
                                        <p:cTn id="23" dur="2000" fill="hold"/>
                                        <p:tgtEl>
                                          <p:spTgt spid="21"/>
                                        </p:tgtEl>
                                        <p:attrNameLst>
                                          <p:attrName>ppt_w</p:attrName>
                                        </p:attrNameLst>
                                      </p:cBhvr>
                                      <p:tavLst>
                                        <p:tav tm="0" fmla="#ppt_w*sin(2.5*pi*$)">
                                          <p:val>
                                            <p:fltVal val="0"/>
                                          </p:val>
                                        </p:tav>
                                        <p:tav tm="100000">
                                          <p:val>
                                            <p:fltVal val="1"/>
                                          </p:val>
                                        </p:tav>
                                      </p:tavLst>
                                    </p:anim>
                                    <p:anim calcmode="lin" valueType="num">
                                      <p:cBhvr>
                                        <p:cTn id="24" dur="2000" fill="hold"/>
                                        <p:tgtEl>
                                          <p:spTgt spid="21"/>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2000"/>
                                        <p:tgtEl>
                                          <p:spTgt spid="19"/>
                                        </p:tgtEl>
                                      </p:cBhvr>
                                    </p:animEffect>
                                    <p:anim calcmode="lin" valueType="num">
                                      <p:cBhvr>
                                        <p:cTn id="28" dur="2000" fill="hold"/>
                                        <p:tgtEl>
                                          <p:spTgt spid="19"/>
                                        </p:tgtEl>
                                        <p:attrNameLst>
                                          <p:attrName>ppt_w</p:attrName>
                                        </p:attrNameLst>
                                      </p:cBhvr>
                                      <p:tavLst>
                                        <p:tav tm="0" fmla="#ppt_w*sin(2.5*pi*$)">
                                          <p:val>
                                            <p:fltVal val="0"/>
                                          </p:val>
                                        </p:tav>
                                        <p:tav tm="100000">
                                          <p:val>
                                            <p:fltVal val="1"/>
                                          </p:val>
                                        </p:tav>
                                      </p:tavLst>
                                    </p:anim>
                                    <p:anim calcmode="lin" valueType="num">
                                      <p:cBhvr>
                                        <p:cTn id="29" dur="2000" fill="hold"/>
                                        <p:tgtEl>
                                          <p:spTgt spid="19"/>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2000"/>
                                        <p:tgtEl>
                                          <p:spTgt spid="17"/>
                                        </p:tgtEl>
                                      </p:cBhvr>
                                    </p:animEffect>
                                    <p:anim calcmode="lin" valueType="num">
                                      <p:cBhvr>
                                        <p:cTn id="33" dur="2000" fill="hold"/>
                                        <p:tgtEl>
                                          <p:spTgt spid="17"/>
                                        </p:tgtEl>
                                        <p:attrNameLst>
                                          <p:attrName>ppt_w</p:attrName>
                                        </p:attrNameLst>
                                      </p:cBhvr>
                                      <p:tavLst>
                                        <p:tav tm="0" fmla="#ppt_w*sin(2.5*pi*$)">
                                          <p:val>
                                            <p:fltVal val="0"/>
                                          </p:val>
                                        </p:tav>
                                        <p:tav tm="100000">
                                          <p:val>
                                            <p:fltVal val="1"/>
                                          </p:val>
                                        </p:tav>
                                      </p:tavLst>
                                    </p:anim>
                                    <p:anim calcmode="lin" valueType="num">
                                      <p:cBhvr>
                                        <p:cTn id="34" dur="2000" fill="hold"/>
                                        <p:tgtEl>
                                          <p:spTgt spid="17"/>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2000"/>
                                        <p:tgtEl>
                                          <p:spTgt spid="15"/>
                                        </p:tgtEl>
                                      </p:cBhvr>
                                    </p:animEffect>
                                    <p:anim calcmode="lin" valueType="num">
                                      <p:cBhvr>
                                        <p:cTn id="38" dur="2000" fill="hold"/>
                                        <p:tgtEl>
                                          <p:spTgt spid="15"/>
                                        </p:tgtEl>
                                        <p:attrNameLst>
                                          <p:attrName>ppt_w</p:attrName>
                                        </p:attrNameLst>
                                      </p:cBhvr>
                                      <p:tavLst>
                                        <p:tav tm="0" fmla="#ppt_w*sin(2.5*pi*$)">
                                          <p:val>
                                            <p:fltVal val="0"/>
                                          </p:val>
                                        </p:tav>
                                        <p:tav tm="100000">
                                          <p:val>
                                            <p:fltVal val="1"/>
                                          </p:val>
                                        </p:tav>
                                      </p:tavLst>
                                    </p:anim>
                                    <p:anim calcmode="lin" valueType="num">
                                      <p:cBhvr>
                                        <p:cTn id="39" dur="2000" fill="hold"/>
                                        <p:tgtEl>
                                          <p:spTgt spid="15"/>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2000"/>
                                        <p:tgtEl>
                                          <p:spTgt spid="13"/>
                                        </p:tgtEl>
                                      </p:cBhvr>
                                    </p:animEffect>
                                    <p:anim calcmode="lin" valueType="num">
                                      <p:cBhvr>
                                        <p:cTn id="43" dur="2000" fill="hold"/>
                                        <p:tgtEl>
                                          <p:spTgt spid="13"/>
                                        </p:tgtEl>
                                        <p:attrNameLst>
                                          <p:attrName>ppt_w</p:attrName>
                                        </p:attrNameLst>
                                      </p:cBhvr>
                                      <p:tavLst>
                                        <p:tav tm="0" fmla="#ppt_w*sin(2.5*pi*$)">
                                          <p:val>
                                            <p:fltVal val="0"/>
                                          </p:val>
                                        </p:tav>
                                        <p:tav tm="100000">
                                          <p:val>
                                            <p:fltVal val="1"/>
                                          </p:val>
                                        </p:tav>
                                      </p:tavLst>
                                    </p:anim>
                                    <p:anim calcmode="lin" valueType="num">
                                      <p:cBhvr>
                                        <p:cTn id="44"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P spid="23" grpId="0"/>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1723" y="685800"/>
            <a:ext cx="11044477" cy="5513192"/>
            <a:chOff x="0" y="0"/>
            <a:chExt cx="22088955" cy="11026384"/>
          </a:xfrm>
        </p:grpSpPr>
        <p:grpSp>
          <p:nvGrpSpPr>
            <p:cNvPr id="4" name="Group 4"/>
            <p:cNvGrpSpPr/>
            <p:nvPr/>
          </p:nvGrpSpPr>
          <p:grpSpPr>
            <a:xfrm>
              <a:off x="292432" y="0"/>
              <a:ext cx="21796522" cy="11026384"/>
              <a:chOff x="0" y="0"/>
              <a:chExt cx="4305486" cy="2178051"/>
            </a:xfrm>
          </p:grpSpPr>
          <p:sp>
            <p:nvSpPr>
              <p:cNvPr id="5" name="Freeform 5"/>
              <p:cNvSpPr/>
              <p:nvPr/>
            </p:nvSpPr>
            <p:spPr>
              <a:xfrm>
                <a:off x="0" y="0"/>
                <a:ext cx="4305486" cy="2178051"/>
              </a:xfrm>
              <a:custGeom>
                <a:avLst/>
                <a:gdLst/>
                <a:ahLst/>
                <a:cxnLst/>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avLst/>
              <a:gdLst/>
              <a:ahLst/>
              <a:cxnLst/>
              <a:rect l="l" t="t" r="r" b="b"/>
              <a:pathLst>
                <a:path w="1059409" h="9812084">
                  <a:moveTo>
                    <a:pt x="0" y="0"/>
                  </a:moveTo>
                  <a:lnTo>
                    <a:pt x="1059409" y="0"/>
                  </a:lnTo>
                  <a:lnTo>
                    <a:pt x="1059409" y="9812084"/>
                  </a:lnTo>
                  <a:lnTo>
                    <a:pt x="0" y="9812084"/>
                  </a:lnTo>
                  <a:lnTo>
                    <a:pt x="0" y="0"/>
                  </a:lnTo>
                  <a:close/>
                </a:path>
              </a:pathLst>
            </a:custGeom>
            <a:blipFill>
              <a:blip r:embed="rId2"/>
              <a:stretch>
                <a:fillRect l="-15773"/>
              </a:stretch>
            </a:blipFill>
          </p:spPr>
        </p:sp>
      </p:grpSp>
      <p:sp>
        <p:nvSpPr>
          <p:cNvPr id="9" name="Freeform 9"/>
          <p:cNvSpPr/>
          <p:nvPr/>
        </p:nvSpPr>
        <p:spPr>
          <a:xfrm>
            <a:off x="1299240" y="917302"/>
            <a:ext cx="2944343" cy="1012118"/>
          </a:xfrm>
          <a:custGeom>
            <a:avLst/>
            <a:gdLst/>
            <a:ahLst/>
            <a:cxnLst/>
            <a:rect l="l" t="t" r="r" b="b"/>
            <a:pathLst>
              <a:path w="4416514" h="1518177">
                <a:moveTo>
                  <a:pt x="0" y="0"/>
                </a:moveTo>
                <a:lnTo>
                  <a:pt x="4416514" y="0"/>
                </a:lnTo>
                <a:lnTo>
                  <a:pt x="4416514" y="1518177"/>
                </a:lnTo>
                <a:lnTo>
                  <a:pt x="0" y="1518177"/>
                </a:lnTo>
                <a:lnTo>
                  <a:pt x="0" y="0"/>
                </a:lnTo>
                <a:close/>
              </a:path>
            </a:pathLst>
          </a:custGeom>
          <a:blipFill>
            <a:blip r:embed="rId3">
              <a:extLst>
                <a:ext uri="{96DAC541-7B7A-43D3-8B79-37D633B846F1}">
                  <asvg:svgBlip xmlns="" xmlns:asvg="http://schemas.microsoft.com/office/drawing/2016/SVG/main" r:embed="rId7"/>
                </a:ext>
              </a:extLst>
            </a:blip>
            <a:stretch>
              <a:fillRect/>
            </a:stretch>
          </a:blipFill>
        </p:spPr>
      </p:sp>
      <p:sp>
        <p:nvSpPr>
          <p:cNvPr id="10" name="TextBox 9"/>
          <p:cNvSpPr txBox="1"/>
          <p:nvPr/>
        </p:nvSpPr>
        <p:spPr>
          <a:xfrm>
            <a:off x="1902065" y="1069418"/>
            <a:ext cx="1789612" cy="707886"/>
          </a:xfrm>
          <a:prstGeom prst="rect">
            <a:avLst/>
          </a:prstGeom>
          <a:noFill/>
        </p:spPr>
        <p:txBody>
          <a:bodyPr wrap="square" rtlCol="0">
            <a:spAutoFit/>
          </a:bodyPr>
          <a:lstStyle/>
          <a:p>
            <a:r>
              <a:rPr lang="vi-VN" sz="4000" b="1" smtClean="0">
                <a:solidFill>
                  <a:schemeClr val="accent6">
                    <a:lumMod val="75000"/>
                  </a:schemeClr>
                </a:solidFill>
                <a:latin typeface="+mj-lt"/>
              </a:rPr>
              <a:t>Câu 3:</a:t>
            </a:r>
            <a:endParaRPr lang="en-US" sz="4000" b="1">
              <a:solidFill>
                <a:schemeClr val="accent6">
                  <a:lumMod val="75000"/>
                </a:schemeClr>
              </a:solidFill>
              <a:latin typeface="+mj-lt"/>
            </a:endParaRPr>
          </a:p>
        </p:txBody>
      </p:sp>
      <p:sp>
        <p:nvSpPr>
          <p:cNvPr id="11" name="TextBox 10"/>
          <p:cNvSpPr txBox="1"/>
          <p:nvPr/>
        </p:nvSpPr>
        <p:spPr>
          <a:xfrm>
            <a:off x="1504536" y="1922905"/>
            <a:ext cx="9386177" cy="1938992"/>
          </a:xfrm>
          <a:prstGeom prst="rect">
            <a:avLst/>
          </a:prstGeom>
          <a:noFill/>
        </p:spPr>
        <p:txBody>
          <a:bodyPr wrap="square" rtlCol="0">
            <a:spAutoFit/>
          </a:bodyPr>
          <a:lstStyle/>
          <a:p>
            <a:pPr algn="ctr"/>
            <a:r>
              <a:rPr lang="vi-VN" sz="6000" b="1" smtClean="0">
                <a:solidFill>
                  <a:srgbClr val="002060"/>
                </a:solidFill>
                <a:latin typeface="+mj-lt"/>
              </a:rPr>
              <a:t>Những ai sẽ được Đất Nước làm cơ nghiệp?</a:t>
            </a:r>
            <a:endParaRPr lang="en-US" sz="6000" b="1">
              <a:solidFill>
                <a:srgbClr val="002060"/>
              </a:solidFill>
              <a:latin typeface="+mj-lt"/>
              <a:cs typeface="Times New Roman" panose="02020603050405020304" pitchFamily="18" charset="0"/>
            </a:endParaRPr>
          </a:p>
        </p:txBody>
      </p:sp>
      <p:sp>
        <p:nvSpPr>
          <p:cNvPr id="12" name="Rounded Rectangle 11"/>
          <p:cNvSpPr/>
          <p:nvPr/>
        </p:nvSpPr>
        <p:spPr>
          <a:xfrm>
            <a:off x="3696425" y="394106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820691" y="3877371"/>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14" name="Rounded Rectangle 13"/>
          <p:cNvSpPr/>
          <p:nvPr/>
        </p:nvSpPr>
        <p:spPr>
          <a:xfrm>
            <a:off x="4696905" y="394106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727972" y="3862189"/>
            <a:ext cx="751948" cy="1015663"/>
          </a:xfrm>
          <a:prstGeom prst="rect">
            <a:avLst/>
          </a:prstGeom>
          <a:noFill/>
        </p:spPr>
        <p:txBody>
          <a:bodyPr wrap="square" rtlCol="0">
            <a:spAutoFit/>
          </a:bodyPr>
          <a:lstStyle/>
          <a:p>
            <a:r>
              <a:rPr lang="vi-VN" sz="6000" b="1" smtClean="0">
                <a:solidFill>
                  <a:srgbClr val="FFFF00"/>
                </a:solidFill>
                <a:latin typeface="+mj-lt"/>
              </a:rPr>
              <a:t>G</a:t>
            </a:r>
            <a:endParaRPr lang="en-US" sz="6000" b="1">
              <a:solidFill>
                <a:srgbClr val="FFFF00"/>
              </a:solidFill>
              <a:latin typeface="+mj-lt"/>
            </a:endParaRPr>
          </a:p>
        </p:txBody>
      </p:sp>
      <p:sp>
        <p:nvSpPr>
          <p:cNvPr id="16" name="Rounded Rectangle 15"/>
          <p:cNvSpPr/>
          <p:nvPr/>
        </p:nvSpPr>
        <p:spPr>
          <a:xfrm>
            <a:off x="5697385" y="394106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729903" y="3902976"/>
            <a:ext cx="751948" cy="1015663"/>
          </a:xfrm>
          <a:prstGeom prst="rect">
            <a:avLst/>
          </a:prstGeom>
          <a:noFill/>
        </p:spPr>
        <p:txBody>
          <a:bodyPr wrap="square" rtlCol="0">
            <a:spAutoFit/>
          </a:bodyPr>
          <a:lstStyle/>
          <a:p>
            <a:r>
              <a:rPr lang="vi-VN" sz="6000" b="1" smtClean="0">
                <a:solidFill>
                  <a:srgbClr val="FFFF00"/>
                </a:solidFill>
                <a:latin typeface="+mj-lt"/>
              </a:rPr>
              <a:t>Ư</a:t>
            </a:r>
            <a:endParaRPr lang="en-US" sz="6000" b="1">
              <a:solidFill>
                <a:srgbClr val="FFFF00"/>
              </a:solidFill>
              <a:latin typeface="+mj-lt"/>
            </a:endParaRPr>
          </a:p>
        </p:txBody>
      </p:sp>
      <p:sp>
        <p:nvSpPr>
          <p:cNvPr id="18" name="Rounded Rectangle 17"/>
          <p:cNvSpPr/>
          <p:nvPr/>
        </p:nvSpPr>
        <p:spPr>
          <a:xfrm>
            <a:off x="6697865" y="394106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769898" y="3915897"/>
            <a:ext cx="751948" cy="1015663"/>
          </a:xfrm>
          <a:prstGeom prst="rect">
            <a:avLst/>
          </a:prstGeom>
          <a:noFill/>
        </p:spPr>
        <p:txBody>
          <a:bodyPr wrap="square" rtlCol="0">
            <a:spAutoFit/>
          </a:bodyPr>
          <a:lstStyle/>
          <a:p>
            <a:r>
              <a:rPr lang="vi-VN" sz="6000" b="1" smtClean="0">
                <a:solidFill>
                  <a:srgbClr val="FFFF00"/>
                </a:solidFill>
                <a:latin typeface="+mj-lt"/>
              </a:rPr>
              <a:t>Ờ</a:t>
            </a:r>
            <a:endParaRPr lang="en-US" sz="6000" b="1">
              <a:solidFill>
                <a:srgbClr val="FFFF00"/>
              </a:solidFill>
              <a:latin typeface="+mj-lt"/>
            </a:endParaRPr>
          </a:p>
        </p:txBody>
      </p:sp>
      <p:sp>
        <p:nvSpPr>
          <p:cNvPr id="20" name="Rounded Rectangle 19"/>
          <p:cNvSpPr/>
          <p:nvPr/>
        </p:nvSpPr>
        <p:spPr>
          <a:xfrm>
            <a:off x="7698345" y="394106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874186" y="3896128"/>
            <a:ext cx="751948" cy="1015663"/>
          </a:xfrm>
          <a:prstGeom prst="rect">
            <a:avLst/>
          </a:prstGeom>
          <a:noFill/>
        </p:spPr>
        <p:txBody>
          <a:bodyPr wrap="square" rtlCol="0">
            <a:spAutoFit/>
          </a:bodyPr>
          <a:lstStyle/>
          <a:p>
            <a:r>
              <a:rPr lang="vi-VN" sz="6000" b="1" smtClean="0">
                <a:solidFill>
                  <a:srgbClr val="FFFF00"/>
                </a:solidFill>
                <a:latin typeface="+mj-lt"/>
              </a:rPr>
              <a:t>I</a:t>
            </a:r>
            <a:endParaRPr lang="en-US" sz="6000" b="1">
              <a:solidFill>
                <a:srgbClr val="FFFF00"/>
              </a:solidFill>
              <a:latin typeface="+mj-lt"/>
            </a:endParaRPr>
          </a:p>
        </p:txBody>
      </p:sp>
      <p:sp>
        <p:nvSpPr>
          <p:cNvPr id="24" name="Rounded Rectangle 23"/>
          <p:cNvSpPr/>
          <p:nvPr/>
        </p:nvSpPr>
        <p:spPr>
          <a:xfrm>
            <a:off x="2122359" y="4968259"/>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156538" y="4893034"/>
            <a:ext cx="751948" cy="1015663"/>
          </a:xfrm>
          <a:prstGeom prst="rect">
            <a:avLst/>
          </a:prstGeom>
          <a:noFill/>
        </p:spPr>
        <p:txBody>
          <a:bodyPr wrap="square" rtlCol="0">
            <a:spAutoFit/>
          </a:bodyPr>
          <a:lstStyle/>
          <a:p>
            <a:r>
              <a:rPr lang="vi-VN" sz="6000" b="1" smtClean="0">
                <a:solidFill>
                  <a:srgbClr val="FFFF00"/>
                </a:solidFill>
                <a:latin typeface="+mj-lt"/>
              </a:rPr>
              <a:t>H</a:t>
            </a:r>
            <a:endParaRPr lang="en-US" sz="6000" b="1">
              <a:solidFill>
                <a:srgbClr val="FFFF00"/>
              </a:solidFill>
              <a:latin typeface="+mj-lt"/>
            </a:endParaRPr>
          </a:p>
        </p:txBody>
      </p:sp>
      <p:sp>
        <p:nvSpPr>
          <p:cNvPr id="26" name="Rounded Rectangle 25"/>
          <p:cNvSpPr/>
          <p:nvPr/>
        </p:nvSpPr>
        <p:spPr>
          <a:xfrm>
            <a:off x="3122839" y="4968259"/>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311566" y="4956729"/>
            <a:ext cx="751948" cy="1015663"/>
          </a:xfrm>
          <a:prstGeom prst="rect">
            <a:avLst/>
          </a:prstGeom>
          <a:noFill/>
        </p:spPr>
        <p:txBody>
          <a:bodyPr wrap="square" rtlCol="0">
            <a:spAutoFit/>
          </a:bodyPr>
          <a:lstStyle/>
          <a:p>
            <a:r>
              <a:rPr lang="vi-VN" sz="6000" b="1" smtClean="0">
                <a:solidFill>
                  <a:srgbClr val="FFFF00"/>
                </a:solidFill>
                <a:latin typeface="+mj-lt"/>
              </a:rPr>
              <a:t>I</a:t>
            </a:r>
            <a:endParaRPr lang="en-US" sz="6000" b="1">
              <a:solidFill>
                <a:srgbClr val="FFFF00"/>
              </a:solidFill>
              <a:latin typeface="+mj-lt"/>
            </a:endParaRPr>
          </a:p>
        </p:txBody>
      </p:sp>
      <p:sp>
        <p:nvSpPr>
          <p:cNvPr id="28" name="Rounded Rectangle 27"/>
          <p:cNvSpPr/>
          <p:nvPr/>
        </p:nvSpPr>
        <p:spPr>
          <a:xfrm>
            <a:off x="4123319" y="4968259"/>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4208725" y="4956886"/>
            <a:ext cx="751948" cy="1015663"/>
          </a:xfrm>
          <a:prstGeom prst="rect">
            <a:avLst/>
          </a:prstGeom>
          <a:noFill/>
        </p:spPr>
        <p:txBody>
          <a:bodyPr wrap="square" rtlCol="0">
            <a:spAutoFit/>
          </a:bodyPr>
          <a:lstStyle/>
          <a:p>
            <a:r>
              <a:rPr lang="vi-VN" sz="6000" b="1" smtClean="0">
                <a:solidFill>
                  <a:srgbClr val="FFFF00"/>
                </a:solidFill>
                <a:latin typeface="+mj-lt"/>
              </a:rPr>
              <a:t>Ề</a:t>
            </a:r>
            <a:endParaRPr lang="en-US" sz="6000" b="1">
              <a:solidFill>
                <a:srgbClr val="FFFF00"/>
              </a:solidFill>
              <a:latin typeface="+mj-lt"/>
            </a:endParaRPr>
          </a:p>
        </p:txBody>
      </p:sp>
      <p:sp>
        <p:nvSpPr>
          <p:cNvPr id="30" name="Rounded Rectangle 29"/>
          <p:cNvSpPr/>
          <p:nvPr/>
        </p:nvSpPr>
        <p:spPr>
          <a:xfrm>
            <a:off x="5123799" y="4968259"/>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248065" y="4904564"/>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32" name="Rounded Rectangle 31"/>
          <p:cNvSpPr/>
          <p:nvPr/>
        </p:nvSpPr>
        <p:spPr>
          <a:xfrm>
            <a:off x="6096000" y="4994242"/>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6220266" y="4930547"/>
            <a:ext cx="751948" cy="1015663"/>
          </a:xfrm>
          <a:prstGeom prst="rect">
            <a:avLst/>
          </a:prstGeom>
          <a:noFill/>
        </p:spPr>
        <p:txBody>
          <a:bodyPr wrap="square" rtlCol="0">
            <a:spAutoFit/>
          </a:bodyPr>
          <a:lstStyle/>
          <a:p>
            <a:r>
              <a:rPr lang="vi-VN" sz="6000" b="1" smtClean="0">
                <a:solidFill>
                  <a:srgbClr val="FFFF00"/>
                </a:solidFill>
                <a:latin typeface="+mj-lt"/>
              </a:rPr>
              <a:t>L</a:t>
            </a:r>
            <a:endParaRPr lang="en-US" sz="6000" b="1">
              <a:solidFill>
                <a:srgbClr val="FFFF00"/>
              </a:solidFill>
              <a:latin typeface="+mj-lt"/>
            </a:endParaRPr>
          </a:p>
        </p:txBody>
      </p:sp>
      <p:sp>
        <p:nvSpPr>
          <p:cNvPr id="34" name="Rounded Rectangle 33"/>
          <p:cNvSpPr/>
          <p:nvPr/>
        </p:nvSpPr>
        <p:spPr>
          <a:xfrm>
            <a:off x="7096480" y="4994242"/>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7220746" y="4994242"/>
            <a:ext cx="751948" cy="1015663"/>
          </a:xfrm>
          <a:prstGeom prst="rect">
            <a:avLst/>
          </a:prstGeom>
          <a:noFill/>
        </p:spPr>
        <p:txBody>
          <a:bodyPr wrap="square" rtlCol="0">
            <a:spAutoFit/>
          </a:bodyPr>
          <a:lstStyle/>
          <a:p>
            <a:r>
              <a:rPr lang="vi-VN" sz="6000" b="1" smtClean="0">
                <a:solidFill>
                  <a:srgbClr val="FFFF00"/>
                </a:solidFill>
                <a:latin typeface="+mj-lt"/>
              </a:rPr>
              <a:t>À</a:t>
            </a:r>
            <a:endParaRPr lang="en-US" sz="6000" b="1">
              <a:solidFill>
                <a:srgbClr val="FFFF00"/>
              </a:solidFill>
              <a:latin typeface="+mj-lt"/>
            </a:endParaRPr>
          </a:p>
        </p:txBody>
      </p:sp>
      <p:sp>
        <p:nvSpPr>
          <p:cNvPr id="36" name="Rounded Rectangle 35"/>
          <p:cNvSpPr/>
          <p:nvPr/>
        </p:nvSpPr>
        <p:spPr>
          <a:xfrm>
            <a:off x="8096960" y="4994242"/>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221226" y="4930547"/>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38" name="Rounded Rectangle 37"/>
          <p:cNvSpPr/>
          <p:nvPr/>
        </p:nvSpPr>
        <p:spPr>
          <a:xfrm>
            <a:off x="9097440" y="4994242"/>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9221706" y="4930547"/>
            <a:ext cx="751948" cy="1015663"/>
          </a:xfrm>
          <a:prstGeom prst="rect">
            <a:avLst/>
          </a:prstGeom>
          <a:noFill/>
        </p:spPr>
        <p:txBody>
          <a:bodyPr wrap="square" rtlCol="0">
            <a:spAutoFit/>
          </a:bodyPr>
          <a:lstStyle/>
          <a:p>
            <a:r>
              <a:rPr lang="vi-VN" sz="6000" b="1" smtClean="0">
                <a:solidFill>
                  <a:srgbClr val="FFFF00"/>
                </a:solidFill>
                <a:latin typeface="+mj-lt"/>
              </a:rPr>
              <a:t>H</a:t>
            </a:r>
            <a:endParaRPr lang="en-US" sz="6000" b="1">
              <a:solidFill>
                <a:srgbClr val="FFFF00"/>
              </a:solidFill>
              <a:latin typeface="+mj-lt"/>
            </a:endParaRPr>
          </a:p>
        </p:txBody>
      </p:sp>
    </p:spTree>
    <p:extLst>
      <p:ext uri="{BB962C8B-B14F-4D97-AF65-F5344CB8AC3E}">
        <p14:creationId xmlns:p14="http://schemas.microsoft.com/office/powerpoint/2010/main" val="297652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2000"/>
                                        <p:tgtEl>
                                          <p:spTgt spid="39"/>
                                        </p:tgtEl>
                                      </p:cBhvr>
                                    </p:animEffect>
                                    <p:anim calcmode="lin" valueType="num">
                                      <p:cBhvr>
                                        <p:cTn id="8" dur="2000" fill="hold"/>
                                        <p:tgtEl>
                                          <p:spTgt spid="39"/>
                                        </p:tgtEl>
                                        <p:attrNameLst>
                                          <p:attrName>ppt_w</p:attrName>
                                        </p:attrNameLst>
                                      </p:cBhvr>
                                      <p:tavLst>
                                        <p:tav tm="0" fmla="#ppt_w*sin(2.5*pi*$)">
                                          <p:val>
                                            <p:fltVal val="0"/>
                                          </p:val>
                                        </p:tav>
                                        <p:tav tm="100000">
                                          <p:val>
                                            <p:fltVal val="1"/>
                                          </p:val>
                                        </p:tav>
                                      </p:tavLst>
                                    </p:anim>
                                    <p:anim calcmode="lin" valueType="num">
                                      <p:cBhvr>
                                        <p:cTn id="9" dur="2000" fill="hold"/>
                                        <p:tgtEl>
                                          <p:spTgt spid="39"/>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2000"/>
                                        <p:tgtEl>
                                          <p:spTgt spid="37"/>
                                        </p:tgtEl>
                                      </p:cBhvr>
                                    </p:animEffect>
                                    <p:anim calcmode="lin" valueType="num">
                                      <p:cBhvr>
                                        <p:cTn id="13" dur="2000" fill="hold"/>
                                        <p:tgtEl>
                                          <p:spTgt spid="37"/>
                                        </p:tgtEl>
                                        <p:attrNameLst>
                                          <p:attrName>ppt_w</p:attrName>
                                        </p:attrNameLst>
                                      </p:cBhvr>
                                      <p:tavLst>
                                        <p:tav tm="0" fmla="#ppt_w*sin(2.5*pi*$)">
                                          <p:val>
                                            <p:fltVal val="0"/>
                                          </p:val>
                                        </p:tav>
                                        <p:tav tm="100000">
                                          <p:val>
                                            <p:fltVal val="1"/>
                                          </p:val>
                                        </p:tav>
                                      </p:tavLst>
                                    </p:anim>
                                    <p:anim calcmode="lin" valueType="num">
                                      <p:cBhvr>
                                        <p:cTn id="14" dur="2000" fill="hold"/>
                                        <p:tgtEl>
                                          <p:spTgt spid="37"/>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2000"/>
                                        <p:tgtEl>
                                          <p:spTgt spid="35"/>
                                        </p:tgtEl>
                                      </p:cBhvr>
                                    </p:animEffect>
                                    <p:anim calcmode="lin" valueType="num">
                                      <p:cBhvr>
                                        <p:cTn id="18" dur="2000" fill="hold"/>
                                        <p:tgtEl>
                                          <p:spTgt spid="35"/>
                                        </p:tgtEl>
                                        <p:attrNameLst>
                                          <p:attrName>ppt_w</p:attrName>
                                        </p:attrNameLst>
                                      </p:cBhvr>
                                      <p:tavLst>
                                        <p:tav tm="0" fmla="#ppt_w*sin(2.5*pi*$)">
                                          <p:val>
                                            <p:fltVal val="0"/>
                                          </p:val>
                                        </p:tav>
                                        <p:tav tm="100000">
                                          <p:val>
                                            <p:fltVal val="1"/>
                                          </p:val>
                                        </p:tav>
                                      </p:tavLst>
                                    </p:anim>
                                    <p:anim calcmode="lin" valueType="num">
                                      <p:cBhvr>
                                        <p:cTn id="19" dur="2000" fill="hold"/>
                                        <p:tgtEl>
                                          <p:spTgt spid="35"/>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2000"/>
                                        <p:tgtEl>
                                          <p:spTgt spid="33"/>
                                        </p:tgtEl>
                                      </p:cBhvr>
                                    </p:animEffect>
                                    <p:anim calcmode="lin" valueType="num">
                                      <p:cBhvr>
                                        <p:cTn id="23" dur="2000" fill="hold"/>
                                        <p:tgtEl>
                                          <p:spTgt spid="33"/>
                                        </p:tgtEl>
                                        <p:attrNameLst>
                                          <p:attrName>ppt_w</p:attrName>
                                        </p:attrNameLst>
                                      </p:cBhvr>
                                      <p:tavLst>
                                        <p:tav tm="0" fmla="#ppt_w*sin(2.5*pi*$)">
                                          <p:val>
                                            <p:fltVal val="0"/>
                                          </p:val>
                                        </p:tav>
                                        <p:tav tm="100000">
                                          <p:val>
                                            <p:fltVal val="1"/>
                                          </p:val>
                                        </p:tav>
                                      </p:tavLst>
                                    </p:anim>
                                    <p:anim calcmode="lin" valueType="num">
                                      <p:cBhvr>
                                        <p:cTn id="24" dur="2000" fill="hold"/>
                                        <p:tgtEl>
                                          <p:spTgt spid="33"/>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2000"/>
                                        <p:tgtEl>
                                          <p:spTgt spid="31"/>
                                        </p:tgtEl>
                                      </p:cBhvr>
                                    </p:animEffect>
                                    <p:anim calcmode="lin" valueType="num">
                                      <p:cBhvr>
                                        <p:cTn id="28" dur="2000" fill="hold"/>
                                        <p:tgtEl>
                                          <p:spTgt spid="31"/>
                                        </p:tgtEl>
                                        <p:attrNameLst>
                                          <p:attrName>ppt_w</p:attrName>
                                        </p:attrNameLst>
                                      </p:cBhvr>
                                      <p:tavLst>
                                        <p:tav tm="0" fmla="#ppt_w*sin(2.5*pi*$)">
                                          <p:val>
                                            <p:fltVal val="0"/>
                                          </p:val>
                                        </p:tav>
                                        <p:tav tm="100000">
                                          <p:val>
                                            <p:fltVal val="1"/>
                                          </p:val>
                                        </p:tav>
                                      </p:tavLst>
                                    </p:anim>
                                    <p:anim calcmode="lin" valueType="num">
                                      <p:cBhvr>
                                        <p:cTn id="29" dur="2000" fill="hold"/>
                                        <p:tgtEl>
                                          <p:spTgt spid="31"/>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2000"/>
                                        <p:tgtEl>
                                          <p:spTgt spid="29"/>
                                        </p:tgtEl>
                                      </p:cBhvr>
                                    </p:animEffect>
                                    <p:anim calcmode="lin" valueType="num">
                                      <p:cBhvr>
                                        <p:cTn id="33" dur="2000" fill="hold"/>
                                        <p:tgtEl>
                                          <p:spTgt spid="29"/>
                                        </p:tgtEl>
                                        <p:attrNameLst>
                                          <p:attrName>ppt_w</p:attrName>
                                        </p:attrNameLst>
                                      </p:cBhvr>
                                      <p:tavLst>
                                        <p:tav tm="0" fmla="#ppt_w*sin(2.5*pi*$)">
                                          <p:val>
                                            <p:fltVal val="0"/>
                                          </p:val>
                                        </p:tav>
                                        <p:tav tm="100000">
                                          <p:val>
                                            <p:fltVal val="1"/>
                                          </p:val>
                                        </p:tav>
                                      </p:tavLst>
                                    </p:anim>
                                    <p:anim calcmode="lin" valueType="num">
                                      <p:cBhvr>
                                        <p:cTn id="34" dur="2000" fill="hold"/>
                                        <p:tgtEl>
                                          <p:spTgt spid="29"/>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2000"/>
                                        <p:tgtEl>
                                          <p:spTgt spid="27"/>
                                        </p:tgtEl>
                                      </p:cBhvr>
                                    </p:animEffect>
                                    <p:anim calcmode="lin" valueType="num">
                                      <p:cBhvr>
                                        <p:cTn id="38" dur="2000" fill="hold"/>
                                        <p:tgtEl>
                                          <p:spTgt spid="27"/>
                                        </p:tgtEl>
                                        <p:attrNameLst>
                                          <p:attrName>ppt_w</p:attrName>
                                        </p:attrNameLst>
                                      </p:cBhvr>
                                      <p:tavLst>
                                        <p:tav tm="0" fmla="#ppt_w*sin(2.5*pi*$)">
                                          <p:val>
                                            <p:fltVal val="0"/>
                                          </p:val>
                                        </p:tav>
                                        <p:tav tm="100000">
                                          <p:val>
                                            <p:fltVal val="1"/>
                                          </p:val>
                                        </p:tav>
                                      </p:tavLst>
                                    </p:anim>
                                    <p:anim calcmode="lin" valueType="num">
                                      <p:cBhvr>
                                        <p:cTn id="39" dur="2000" fill="hold"/>
                                        <p:tgtEl>
                                          <p:spTgt spid="27"/>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2000"/>
                                        <p:tgtEl>
                                          <p:spTgt spid="25"/>
                                        </p:tgtEl>
                                      </p:cBhvr>
                                    </p:animEffect>
                                    <p:anim calcmode="lin" valueType="num">
                                      <p:cBhvr>
                                        <p:cTn id="43" dur="2000" fill="hold"/>
                                        <p:tgtEl>
                                          <p:spTgt spid="25"/>
                                        </p:tgtEl>
                                        <p:attrNameLst>
                                          <p:attrName>ppt_w</p:attrName>
                                        </p:attrNameLst>
                                      </p:cBhvr>
                                      <p:tavLst>
                                        <p:tav tm="0" fmla="#ppt_w*sin(2.5*pi*$)">
                                          <p:val>
                                            <p:fltVal val="0"/>
                                          </p:val>
                                        </p:tav>
                                        <p:tav tm="100000">
                                          <p:val>
                                            <p:fltVal val="1"/>
                                          </p:val>
                                        </p:tav>
                                      </p:tavLst>
                                    </p:anim>
                                    <p:anim calcmode="lin" valueType="num">
                                      <p:cBhvr>
                                        <p:cTn id="44" dur="2000" fill="hold"/>
                                        <p:tgtEl>
                                          <p:spTgt spid="25"/>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2000"/>
                                        <p:tgtEl>
                                          <p:spTgt spid="13"/>
                                        </p:tgtEl>
                                      </p:cBhvr>
                                    </p:animEffect>
                                    <p:anim calcmode="lin" valueType="num">
                                      <p:cBhvr>
                                        <p:cTn id="48" dur="2000" fill="hold"/>
                                        <p:tgtEl>
                                          <p:spTgt spid="13"/>
                                        </p:tgtEl>
                                        <p:attrNameLst>
                                          <p:attrName>ppt_w</p:attrName>
                                        </p:attrNameLst>
                                      </p:cBhvr>
                                      <p:tavLst>
                                        <p:tav tm="0" fmla="#ppt_w*sin(2.5*pi*$)">
                                          <p:val>
                                            <p:fltVal val="0"/>
                                          </p:val>
                                        </p:tav>
                                        <p:tav tm="100000">
                                          <p:val>
                                            <p:fltVal val="1"/>
                                          </p:val>
                                        </p:tav>
                                      </p:tavLst>
                                    </p:anim>
                                    <p:anim calcmode="lin" valueType="num">
                                      <p:cBhvr>
                                        <p:cTn id="49" dur="2000" fill="hold"/>
                                        <p:tgtEl>
                                          <p:spTgt spid="13"/>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2000"/>
                                        <p:tgtEl>
                                          <p:spTgt spid="15"/>
                                        </p:tgtEl>
                                      </p:cBhvr>
                                    </p:animEffect>
                                    <p:anim calcmode="lin" valueType="num">
                                      <p:cBhvr>
                                        <p:cTn id="53" dur="2000" fill="hold"/>
                                        <p:tgtEl>
                                          <p:spTgt spid="15"/>
                                        </p:tgtEl>
                                        <p:attrNameLst>
                                          <p:attrName>ppt_w</p:attrName>
                                        </p:attrNameLst>
                                      </p:cBhvr>
                                      <p:tavLst>
                                        <p:tav tm="0" fmla="#ppt_w*sin(2.5*pi*$)">
                                          <p:val>
                                            <p:fltVal val="0"/>
                                          </p:val>
                                        </p:tav>
                                        <p:tav tm="100000">
                                          <p:val>
                                            <p:fltVal val="1"/>
                                          </p:val>
                                        </p:tav>
                                      </p:tavLst>
                                    </p:anim>
                                    <p:anim calcmode="lin" valueType="num">
                                      <p:cBhvr>
                                        <p:cTn id="54" dur="2000" fill="hold"/>
                                        <p:tgtEl>
                                          <p:spTgt spid="15"/>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2000"/>
                                        <p:tgtEl>
                                          <p:spTgt spid="17"/>
                                        </p:tgtEl>
                                      </p:cBhvr>
                                    </p:animEffect>
                                    <p:anim calcmode="lin" valueType="num">
                                      <p:cBhvr>
                                        <p:cTn id="58" dur="2000" fill="hold"/>
                                        <p:tgtEl>
                                          <p:spTgt spid="17"/>
                                        </p:tgtEl>
                                        <p:attrNameLst>
                                          <p:attrName>ppt_w</p:attrName>
                                        </p:attrNameLst>
                                      </p:cBhvr>
                                      <p:tavLst>
                                        <p:tav tm="0" fmla="#ppt_w*sin(2.5*pi*$)">
                                          <p:val>
                                            <p:fltVal val="0"/>
                                          </p:val>
                                        </p:tav>
                                        <p:tav tm="100000">
                                          <p:val>
                                            <p:fltVal val="1"/>
                                          </p:val>
                                        </p:tav>
                                      </p:tavLst>
                                    </p:anim>
                                    <p:anim calcmode="lin" valueType="num">
                                      <p:cBhvr>
                                        <p:cTn id="59" dur="2000" fill="hold"/>
                                        <p:tgtEl>
                                          <p:spTgt spid="17"/>
                                        </p:tgtEl>
                                        <p:attrNameLst>
                                          <p:attrName>ppt_h</p:attrName>
                                        </p:attrNameLst>
                                      </p:cBhvr>
                                      <p:tavLst>
                                        <p:tav tm="0">
                                          <p:val>
                                            <p:strVal val="#ppt_h"/>
                                          </p:val>
                                        </p:tav>
                                        <p:tav tm="100000">
                                          <p:val>
                                            <p:strVal val="#ppt_h"/>
                                          </p:val>
                                        </p:tav>
                                      </p:tavLst>
                                    </p:anim>
                                  </p:childTnLst>
                                </p:cTn>
                              </p:par>
                              <p:par>
                                <p:cTn id="60" presetID="45"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2000"/>
                                        <p:tgtEl>
                                          <p:spTgt spid="19"/>
                                        </p:tgtEl>
                                      </p:cBhvr>
                                    </p:animEffect>
                                    <p:anim calcmode="lin" valueType="num">
                                      <p:cBhvr>
                                        <p:cTn id="63" dur="2000" fill="hold"/>
                                        <p:tgtEl>
                                          <p:spTgt spid="19"/>
                                        </p:tgtEl>
                                        <p:attrNameLst>
                                          <p:attrName>ppt_w</p:attrName>
                                        </p:attrNameLst>
                                      </p:cBhvr>
                                      <p:tavLst>
                                        <p:tav tm="0" fmla="#ppt_w*sin(2.5*pi*$)">
                                          <p:val>
                                            <p:fltVal val="0"/>
                                          </p:val>
                                        </p:tav>
                                        <p:tav tm="100000">
                                          <p:val>
                                            <p:fltVal val="1"/>
                                          </p:val>
                                        </p:tav>
                                      </p:tavLst>
                                    </p:anim>
                                    <p:anim calcmode="lin" valueType="num">
                                      <p:cBhvr>
                                        <p:cTn id="64" dur="2000" fill="hold"/>
                                        <p:tgtEl>
                                          <p:spTgt spid="19"/>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000"/>
                                        <p:tgtEl>
                                          <p:spTgt spid="21"/>
                                        </p:tgtEl>
                                      </p:cBhvr>
                                    </p:animEffect>
                                    <p:anim calcmode="lin" valueType="num">
                                      <p:cBhvr>
                                        <p:cTn id="68" dur="2000" fill="hold"/>
                                        <p:tgtEl>
                                          <p:spTgt spid="21"/>
                                        </p:tgtEl>
                                        <p:attrNameLst>
                                          <p:attrName>ppt_w</p:attrName>
                                        </p:attrNameLst>
                                      </p:cBhvr>
                                      <p:tavLst>
                                        <p:tav tm="0" fmla="#ppt_w*sin(2.5*pi*$)">
                                          <p:val>
                                            <p:fltVal val="0"/>
                                          </p:val>
                                        </p:tav>
                                        <p:tav tm="100000">
                                          <p:val>
                                            <p:fltVal val="1"/>
                                          </p:val>
                                        </p:tav>
                                      </p:tavLst>
                                    </p:anim>
                                    <p:anim calcmode="lin" valueType="num">
                                      <p:cBhvr>
                                        <p:cTn id="69" dur="20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P spid="25" grpId="0"/>
      <p:bldP spid="27" grpId="0"/>
      <p:bldP spid="29" grpId="0"/>
      <p:bldP spid="31" grpId="0"/>
      <p:bldP spid="33" grpId="0"/>
      <p:bldP spid="35" grpId="0"/>
      <p:bldP spid="37"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1723" y="685800"/>
            <a:ext cx="11044477" cy="5513192"/>
            <a:chOff x="0" y="0"/>
            <a:chExt cx="22088955" cy="11026384"/>
          </a:xfrm>
        </p:grpSpPr>
        <p:grpSp>
          <p:nvGrpSpPr>
            <p:cNvPr id="4" name="Group 4"/>
            <p:cNvGrpSpPr/>
            <p:nvPr/>
          </p:nvGrpSpPr>
          <p:grpSpPr>
            <a:xfrm>
              <a:off x="292432" y="0"/>
              <a:ext cx="21796522" cy="11026384"/>
              <a:chOff x="0" y="0"/>
              <a:chExt cx="4305486" cy="2178051"/>
            </a:xfrm>
          </p:grpSpPr>
          <p:sp>
            <p:nvSpPr>
              <p:cNvPr id="5" name="Freeform 5"/>
              <p:cNvSpPr/>
              <p:nvPr/>
            </p:nvSpPr>
            <p:spPr>
              <a:xfrm>
                <a:off x="0" y="0"/>
                <a:ext cx="4305486" cy="2178051"/>
              </a:xfrm>
              <a:custGeom>
                <a:avLst/>
                <a:gdLst/>
                <a:ahLst/>
                <a:cxnLst/>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avLst/>
              <a:gdLst/>
              <a:ahLst/>
              <a:cxnLst/>
              <a:rect l="l" t="t" r="r" b="b"/>
              <a:pathLst>
                <a:path w="1059409" h="9812084">
                  <a:moveTo>
                    <a:pt x="0" y="0"/>
                  </a:moveTo>
                  <a:lnTo>
                    <a:pt x="1059409" y="0"/>
                  </a:lnTo>
                  <a:lnTo>
                    <a:pt x="1059409" y="9812084"/>
                  </a:lnTo>
                  <a:lnTo>
                    <a:pt x="0" y="9812084"/>
                  </a:lnTo>
                  <a:lnTo>
                    <a:pt x="0" y="0"/>
                  </a:lnTo>
                  <a:close/>
                </a:path>
              </a:pathLst>
            </a:custGeom>
            <a:blipFill>
              <a:blip r:embed="rId2"/>
              <a:stretch>
                <a:fillRect l="-15773"/>
              </a:stretch>
            </a:blipFill>
          </p:spPr>
        </p:sp>
      </p:grpSp>
      <p:sp>
        <p:nvSpPr>
          <p:cNvPr id="9" name="Freeform 9"/>
          <p:cNvSpPr/>
          <p:nvPr/>
        </p:nvSpPr>
        <p:spPr>
          <a:xfrm>
            <a:off x="1299240" y="917302"/>
            <a:ext cx="2944343" cy="1012118"/>
          </a:xfrm>
          <a:custGeom>
            <a:avLst/>
            <a:gdLst/>
            <a:ahLst/>
            <a:cxnLst/>
            <a:rect l="l" t="t" r="r" b="b"/>
            <a:pathLst>
              <a:path w="4416514" h="1518177">
                <a:moveTo>
                  <a:pt x="0" y="0"/>
                </a:moveTo>
                <a:lnTo>
                  <a:pt x="4416514" y="0"/>
                </a:lnTo>
                <a:lnTo>
                  <a:pt x="4416514" y="1518177"/>
                </a:lnTo>
                <a:lnTo>
                  <a:pt x="0" y="1518177"/>
                </a:lnTo>
                <a:lnTo>
                  <a:pt x="0" y="0"/>
                </a:lnTo>
                <a:close/>
              </a:path>
            </a:pathLst>
          </a:custGeom>
          <a:blipFill>
            <a:blip r:embed="rId3">
              <a:extLst>
                <a:ext uri="{96DAC541-7B7A-43D3-8B79-37D633B846F1}">
                  <asvg:svgBlip xmlns="" xmlns:asvg="http://schemas.microsoft.com/office/drawing/2016/SVG/main" r:embed="rId7"/>
                </a:ext>
              </a:extLst>
            </a:blip>
            <a:stretch>
              <a:fillRect/>
            </a:stretch>
          </a:blipFill>
        </p:spPr>
      </p:sp>
      <p:sp>
        <p:nvSpPr>
          <p:cNvPr id="10" name="TextBox 9"/>
          <p:cNvSpPr txBox="1"/>
          <p:nvPr/>
        </p:nvSpPr>
        <p:spPr>
          <a:xfrm>
            <a:off x="1902065" y="1069418"/>
            <a:ext cx="1789612" cy="707886"/>
          </a:xfrm>
          <a:prstGeom prst="rect">
            <a:avLst/>
          </a:prstGeom>
          <a:noFill/>
        </p:spPr>
        <p:txBody>
          <a:bodyPr wrap="square" rtlCol="0">
            <a:spAutoFit/>
          </a:bodyPr>
          <a:lstStyle/>
          <a:p>
            <a:r>
              <a:rPr lang="vi-VN" sz="4000" b="1" smtClean="0">
                <a:solidFill>
                  <a:schemeClr val="accent6">
                    <a:lumMod val="75000"/>
                  </a:schemeClr>
                </a:solidFill>
                <a:latin typeface="+mj-lt"/>
              </a:rPr>
              <a:t>Câu 4:</a:t>
            </a:r>
            <a:endParaRPr lang="en-US" sz="4000" b="1">
              <a:solidFill>
                <a:schemeClr val="accent6">
                  <a:lumMod val="75000"/>
                </a:schemeClr>
              </a:solidFill>
              <a:latin typeface="+mj-lt"/>
            </a:endParaRPr>
          </a:p>
        </p:txBody>
      </p:sp>
      <p:sp>
        <p:nvSpPr>
          <p:cNvPr id="11" name="TextBox 10"/>
          <p:cNvSpPr txBox="1"/>
          <p:nvPr/>
        </p:nvSpPr>
        <p:spPr>
          <a:xfrm>
            <a:off x="1527177" y="2328830"/>
            <a:ext cx="9386177" cy="1015663"/>
          </a:xfrm>
          <a:prstGeom prst="rect">
            <a:avLst/>
          </a:prstGeom>
          <a:noFill/>
        </p:spPr>
        <p:txBody>
          <a:bodyPr wrap="square" rtlCol="0">
            <a:spAutoFit/>
          </a:bodyPr>
          <a:lstStyle/>
          <a:p>
            <a:pPr algn="ctr"/>
            <a:r>
              <a:rPr lang="vi-VN" sz="6000" b="1" smtClean="0">
                <a:solidFill>
                  <a:srgbClr val="002060"/>
                </a:solidFill>
                <a:latin typeface="+mj-lt"/>
              </a:rPr>
              <a:t>Những ai sẽ được ủi an?</a:t>
            </a:r>
            <a:endParaRPr lang="en-US" sz="6000" b="1">
              <a:solidFill>
                <a:srgbClr val="002060"/>
              </a:solidFill>
              <a:latin typeface="+mj-lt"/>
              <a:cs typeface="Times New Roman" panose="02020603050405020304" pitchFamily="18" charset="0"/>
            </a:endParaRPr>
          </a:p>
        </p:txBody>
      </p:sp>
      <p:sp>
        <p:nvSpPr>
          <p:cNvPr id="12" name="Rounded Rectangle 11"/>
          <p:cNvSpPr/>
          <p:nvPr/>
        </p:nvSpPr>
        <p:spPr>
          <a:xfrm>
            <a:off x="3786789" y="358405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911055" y="3520355"/>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14" name="Rounded Rectangle 13"/>
          <p:cNvSpPr/>
          <p:nvPr/>
        </p:nvSpPr>
        <p:spPr>
          <a:xfrm>
            <a:off x="4787269" y="358405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818336" y="3505173"/>
            <a:ext cx="751948" cy="1015663"/>
          </a:xfrm>
          <a:prstGeom prst="rect">
            <a:avLst/>
          </a:prstGeom>
          <a:noFill/>
        </p:spPr>
        <p:txBody>
          <a:bodyPr wrap="square" rtlCol="0">
            <a:spAutoFit/>
          </a:bodyPr>
          <a:lstStyle/>
          <a:p>
            <a:r>
              <a:rPr lang="vi-VN" sz="6000" b="1" smtClean="0">
                <a:solidFill>
                  <a:srgbClr val="FFFF00"/>
                </a:solidFill>
                <a:latin typeface="+mj-lt"/>
              </a:rPr>
              <a:t>G</a:t>
            </a:r>
            <a:endParaRPr lang="en-US" sz="6000" b="1">
              <a:solidFill>
                <a:srgbClr val="FFFF00"/>
              </a:solidFill>
              <a:latin typeface="+mj-lt"/>
            </a:endParaRPr>
          </a:p>
        </p:txBody>
      </p:sp>
      <p:sp>
        <p:nvSpPr>
          <p:cNvPr id="16" name="Rounded Rectangle 15"/>
          <p:cNvSpPr/>
          <p:nvPr/>
        </p:nvSpPr>
        <p:spPr>
          <a:xfrm>
            <a:off x="5787749" y="358405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820267" y="3545960"/>
            <a:ext cx="751948" cy="1015663"/>
          </a:xfrm>
          <a:prstGeom prst="rect">
            <a:avLst/>
          </a:prstGeom>
          <a:noFill/>
        </p:spPr>
        <p:txBody>
          <a:bodyPr wrap="square" rtlCol="0">
            <a:spAutoFit/>
          </a:bodyPr>
          <a:lstStyle/>
          <a:p>
            <a:r>
              <a:rPr lang="vi-VN" sz="6000" b="1" smtClean="0">
                <a:solidFill>
                  <a:srgbClr val="FFFF00"/>
                </a:solidFill>
                <a:latin typeface="+mj-lt"/>
              </a:rPr>
              <a:t>Ư</a:t>
            </a:r>
            <a:endParaRPr lang="en-US" sz="6000" b="1">
              <a:solidFill>
                <a:srgbClr val="FFFF00"/>
              </a:solidFill>
              <a:latin typeface="+mj-lt"/>
            </a:endParaRPr>
          </a:p>
        </p:txBody>
      </p:sp>
      <p:sp>
        <p:nvSpPr>
          <p:cNvPr id="18" name="Rounded Rectangle 17"/>
          <p:cNvSpPr/>
          <p:nvPr/>
        </p:nvSpPr>
        <p:spPr>
          <a:xfrm>
            <a:off x="6788229" y="358405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860262" y="3558881"/>
            <a:ext cx="751948" cy="1015663"/>
          </a:xfrm>
          <a:prstGeom prst="rect">
            <a:avLst/>
          </a:prstGeom>
          <a:noFill/>
        </p:spPr>
        <p:txBody>
          <a:bodyPr wrap="square" rtlCol="0">
            <a:spAutoFit/>
          </a:bodyPr>
          <a:lstStyle/>
          <a:p>
            <a:r>
              <a:rPr lang="vi-VN" sz="6000" b="1" smtClean="0">
                <a:solidFill>
                  <a:srgbClr val="FFFF00"/>
                </a:solidFill>
                <a:latin typeface="+mj-lt"/>
              </a:rPr>
              <a:t>Ờ</a:t>
            </a:r>
            <a:endParaRPr lang="en-US" sz="6000" b="1">
              <a:solidFill>
                <a:srgbClr val="FFFF00"/>
              </a:solidFill>
              <a:latin typeface="+mj-lt"/>
            </a:endParaRPr>
          </a:p>
        </p:txBody>
      </p:sp>
      <p:sp>
        <p:nvSpPr>
          <p:cNvPr id="20" name="Rounded Rectangle 19"/>
          <p:cNvSpPr/>
          <p:nvPr/>
        </p:nvSpPr>
        <p:spPr>
          <a:xfrm>
            <a:off x="7788709" y="358405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964550" y="3539112"/>
            <a:ext cx="751948" cy="1015663"/>
          </a:xfrm>
          <a:prstGeom prst="rect">
            <a:avLst/>
          </a:prstGeom>
          <a:noFill/>
        </p:spPr>
        <p:txBody>
          <a:bodyPr wrap="square" rtlCol="0">
            <a:spAutoFit/>
          </a:bodyPr>
          <a:lstStyle/>
          <a:p>
            <a:r>
              <a:rPr lang="vi-VN" sz="6000" b="1" smtClean="0">
                <a:solidFill>
                  <a:srgbClr val="FFFF00"/>
                </a:solidFill>
                <a:latin typeface="+mj-lt"/>
              </a:rPr>
              <a:t>I</a:t>
            </a:r>
            <a:endParaRPr lang="en-US" sz="6000" b="1">
              <a:solidFill>
                <a:srgbClr val="FFFF00"/>
              </a:solidFill>
              <a:latin typeface="+mj-lt"/>
            </a:endParaRPr>
          </a:p>
        </p:txBody>
      </p:sp>
      <p:sp>
        <p:nvSpPr>
          <p:cNvPr id="24" name="Rounded Rectangle 23"/>
          <p:cNvSpPr/>
          <p:nvPr/>
        </p:nvSpPr>
        <p:spPr>
          <a:xfrm>
            <a:off x="2817376" y="4612634"/>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851555" y="4537409"/>
            <a:ext cx="751948" cy="1015663"/>
          </a:xfrm>
          <a:prstGeom prst="rect">
            <a:avLst/>
          </a:prstGeom>
          <a:noFill/>
        </p:spPr>
        <p:txBody>
          <a:bodyPr wrap="square" rtlCol="0">
            <a:spAutoFit/>
          </a:bodyPr>
          <a:lstStyle/>
          <a:p>
            <a:r>
              <a:rPr lang="vi-VN" sz="6000" b="1" smtClean="0">
                <a:solidFill>
                  <a:srgbClr val="FFFF00"/>
                </a:solidFill>
                <a:latin typeface="+mj-lt"/>
              </a:rPr>
              <a:t>Đ</a:t>
            </a:r>
            <a:endParaRPr lang="en-US" sz="6000" b="1">
              <a:solidFill>
                <a:srgbClr val="FFFF00"/>
              </a:solidFill>
              <a:latin typeface="+mj-lt"/>
            </a:endParaRPr>
          </a:p>
        </p:txBody>
      </p:sp>
      <p:sp>
        <p:nvSpPr>
          <p:cNvPr id="26" name="Rounded Rectangle 25"/>
          <p:cNvSpPr/>
          <p:nvPr/>
        </p:nvSpPr>
        <p:spPr>
          <a:xfrm>
            <a:off x="3817856" y="4612634"/>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903262" y="4562455"/>
            <a:ext cx="751948" cy="1015663"/>
          </a:xfrm>
          <a:prstGeom prst="rect">
            <a:avLst/>
          </a:prstGeom>
          <a:noFill/>
        </p:spPr>
        <p:txBody>
          <a:bodyPr wrap="square" rtlCol="0">
            <a:spAutoFit/>
          </a:bodyPr>
          <a:lstStyle/>
          <a:p>
            <a:r>
              <a:rPr lang="vi-VN" sz="6000" b="1" smtClean="0">
                <a:solidFill>
                  <a:srgbClr val="FFFF00"/>
                </a:solidFill>
                <a:latin typeface="+mj-lt"/>
              </a:rPr>
              <a:t>A</a:t>
            </a:r>
            <a:endParaRPr lang="en-US" sz="6000" b="1">
              <a:solidFill>
                <a:srgbClr val="FFFF00"/>
              </a:solidFill>
              <a:latin typeface="+mj-lt"/>
            </a:endParaRPr>
          </a:p>
        </p:txBody>
      </p:sp>
      <p:sp>
        <p:nvSpPr>
          <p:cNvPr id="28" name="Rounded Rectangle 27"/>
          <p:cNvSpPr/>
          <p:nvPr/>
        </p:nvSpPr>
        <p:spPr>
          <a:xfrm>
            <a:off x="4818336" y="4612634"/>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4903742" y="4601261"/>
            <a:ext cx="751948" cy="1015663"/>
          </a:xfrm>
          <a:prstGeom prst="rect">
            <a:avLst/>
          </a:prstGeom>
          <a:noFill/>
        </p:spPr>
        <p:txBody>
          <a:bodyPr wrap="square" rtlCol="0">
            <a:spAutoFit/>
          </a:bodyPr>
          <a:lstStyle/>
          <a:p>
            <a:r>
              <a:rPr lang="vi-VN" sz="6000" b="1" smtClean="0">
                <a:solidFill>
                  <a:srgbClr val="FFFF00"/>
                </a:solidFill>
                <a:latin typeface="+mj-lt"/>
              </a:rPr>
              <a:t>U</a:t>
            </a:r>
            <a:endParaRPr lang="en-US" sz="6000" b="1">
              <a:solidFill>
                <a:srgbClr val="FFFF00"/>
              </a:solidFill>
              <a:latin typeface="+mj-lt"/>
            </a:endParaRPr>
          </a:p>
        </p:txBody>
      </p:sp>
      <p:sp>
        <p:nvSpPr>
          <p:cNvPr id="30" name="Rounded Rectangle 29"/>
          <p:cNvSpPr/>
          <p:nvPr/>
        </p:nvSpPr>
        <p:spPr>
          <a:xfrm>
            <a:off x="5818816" y="4612634"/>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943082" y="4548939"/>
            <a:ext cx="751948" cy="1015663"/>
          </a:xfrm>
          <a:prstGeom prst="rect">
            <a:avLst/>
          </a:prstGeom>
          <a:noFill/>
        </p:spPr>
        <p:txBody>
          <a:bodyPr wrap="square" rtlCol="0">
            <a:spAutoFit/>
          </a:bodyPr>
          <a:lstStyle/>
          <a:p>
            <a:r>
              <a:rPr lang="vi-VN" sz="6000" b="1" smtClean="0">
                <a:solidFill>
                  <a:srgbClr val="FFFF00"/>
                </a:solidFill>
                <a:latin typeface="+mj-lt"/>
              </a:rPr>
              <a:t>B</a:t>
            </a:r>
            <a:endParaRPr lang="en-US" sz="6000" b="1">
              <a:solidFill>
                <a:srgbClr val="FFFF00"/>
              </a:solidFill>
              <a:latin typeface="+mj-lt"/>
            </a:endParaRPr>
          </a:p>
        </p:txBody>
      </p:sp>
      <p:sp>
        <p:nvSpPr>
          <p:cNvPr id="32" name="Rounded Rectangle 31"/>
          <p:cNvSpPr/>
          <p:nvPr/>
        </p:nvSpPr>
        <p:spPr>
          <a:xfrm>
            <a:off x="6791017" y="4638617"/>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6915283" y="4574922"/>
            <a:ext cx="751948" cy="1015663"/>
          </a:xfrm>
          <a:prstGeom prst="rect">
            <a:avLst/>
          </a:prstGeom>
          <a:noFill/>
        </p:spPr>
        <p:txBody>
          <a:bodyPr wrap="square" rtlCol="0">
            <a:spAutoFit/>
          </a:bodyPr>
          <a:lstStyle/>
          <a:p>
            <a:r>
              <a:rPr lang="vi-VN" sz="6000" b="1" smtClean="0">
                <a:solidFill>
                  <a:srgbClr val="FFFF00"/>
                </a:solidFill>
                <a:latin typeface="+mj-lt"/>
              </a:rPr>
              <a:t>U</a:t>
            </a:r>
            <a:endParaRPr lang="en-US" sz="6000" b="1">
              <a:solidFill>
                <a:srgbClr val="FFFF00"/>
              </a:solidFill>
              <a:latin typeface="+mj-lt"/>
            </a:endParaRPr>
          </a:p>
        </p:txBody>
      </p:sp>
      <p:sp>
        <p:nvSpPr>
          <p:cNvPr id="34" name="Rounded Rectangle 33"/>
          <p:cNvSpPr/>
          <p:nvPr/>
        </p:nvSpPr>
        <p:spPr>
          <a:xfrm>
            <a:off x="7791497" y="4638617"/>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7851451" y="4664676"/>
            <a:ext cx="751948" cy="1015663"/>
          </a:xfrm>
          <a:prstGeom prst="rect">
            <a:avLst/>
          </a:prstGeom>
          <a:noFill/>
        </p:spPr>
        <p:txBody>
          <a:bodyPr wrap="square" rtlCol="0">
            <a:spAutoFit/>
          </a:bodyPr>
          <a:lstStyle/>
          <a:p>
            <a:r>
              <a:rPr lang="vi-VN" sz="6000" b="1" smtClean="0">
                <a:solidFill>
                  <a:srgbClr val="FFFF00"/>
                </a:solidFill>
                <a:latin typeface="+mj-lt"/>
              </a:rPr>
              <a:t>Ồ</a:t>
            </a:r>
            <a:endParaRPr lang="en-US" sz="6000" b="1">
              <a:solidFill>
                <a:srgbClr val="FFFF00"/>
              </a:solidFill>
              <a:latin typeface="+mj-lt"/>
            </a:endParaRPr>
          </a:p>
        </p:txBody>
      </p:sp>
      <p:sp>
        <p:nvSpPr>
          <p:cNvPr id="36" name="Rounded Rectangle 35"/>
          <p:cNvSpPr/>
          <p:nvPr/>
        </p:nvSpPr>
        <p:spPr>
          <a:xfrm>
            <a:off x="8791977" y="4638617"/>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916243" y="4574922"/>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Tree>
    <p:extLst>
      <p:ext uri="{BB962C8B-B14F-4D97-AF65-F5344CB8AC3E}">
        <p14:creationId xmlns:p14="http://schemas.microsoft.com/office/powerpoint/2010/main" val="77654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000"/>
                                        <p:tgtEl>
                                          <p:spTgt spid="37"/>
                                        </p:tgtEl>
                                      </p:cBhvr>
                                    </p:animEffect>
                                    <p:anim calcmode="lin" valueType="num">
                                      <p:cBhvr>
                                        <p:cTn id="8" dur="2000" fill="hold"/>
                                        <p:tgtEl>
                                          <p:spTgt spid="37"/>
                                        </p:tgtEl>
                                        <p:attrNameLst>
                                          <p:attrName>ppt_w</p:attrName>
                                        </p:attrNameLst>
                                      </p:cBhvr>
                                      <p:tavLst>
                                        <p:tav tm="0" fmla="#ppt_w*sin(2.5*pi*$)">
                                          <p:val>
                                            <p:fltVal val="0"/>
                                          </p:val>
                                        </p:tav>
                                        <p:tav tm="100000">
                                          <p:val>
                                            <p:fltVal val="1"/>
                                          </p:val>
                                        </p:tav>
                                      </p:tavLst>
                                    </p:anim>
                                    <p:anim calcmode="lin" valueType="num">
                                      <p:cBhvr>
                                        <p:cTn id="9" dur="2000" fill="hold"/>
                                        <p:tgtEl>
                                          <p:spTgt spid="37"/>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2000"/>
                                        <p:tgtEl>
                                          <p:spTgt spid="33"/>
                                        </p:tgtEl>
                                      </p:cBhvr>
                                    </p:animEffect>
                                    <p:anim calcmode="lin" valueType="num">
                                      <p:cBhvr>
                                        <p:cTn id="18" dur="2000" fill="hold"/>
                                        <p:tgtEl>
                                          <p:spTgt spid="33"/>
                                        </p:tgtEl>
                                        <p:attrNameLst>
                                          <p:attrName>ppt_w</p:attrName>
                                        </p:attrNameLst>
                                      </p:cBhvr>
                                      <p:tavLst>
                                        <p:tav tm="0" fmla="#ppt_w*sin(2.5*pi*$)">
                                          <p:val>
                                            <p:fltVal val="0"/>
                                          </p:val>
                                        </p:tav>
                                        <p:tav tm="100000">
                                          <p:val>
                                            <p:fltVal val="1"/>
                                          </p:val>
                                        </p:tav>
                                      </p:tavLst>
                                    </p:anim>
                                    <p:anim calcmode="lin" valueType="num">
                                      <p:cBhvr>
                                        <p:cTn id="19" dur="2000" fill="hold"/>
                                        <p:tgtEl>
                                          <p:spTgt spid="33"/>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2000"/>
                                        <p:tgtEl>
                                          <p:spTgt spid="31"/>
                                        </p:tgtEl>
                                      </p:cBhvr>
                                    </p:animEffect>
                                    <p:anim calcmode="lin" valueType="num">
                                      <p:cBhvr>
                                        <p:cTn id="23" dur="2000" fill="hold"/>
                                        <p:tgtEl>
                                          <p:spTgt spid="31"/>
                                        </p:tgtEl>
                                        <p:attrNameLst>
                                          <p:attrName>ppt_w</p:attrName>
                                        </p:attrNameLst>
                                      </p:cBhvr>
                                      <p:tavLst>
                                        <p:tav tm="0" fmla="#ppt_w*sin(2.5*pi*$)">
                                          <p:val>
                                            <p:fltVal val="0"/>
                                          </p:val>
                                        </p:tav>
                                        <p:tav tm="100000">
                                          <p:val>
                                            <p:fltVal val="1"/>
                                          </p:val>
                                        </p:tav>
                                      </p:tavLst>
                                    </p:anim>
                                    <p:anim calcmode="lin" valueType="num">
                                      <p:cBhvr>
                                        <p:cTn id="24" dur="2000" fill="hold"/>
                                        <p:tgtEl>
                                          <p:spTgt spid="31"/>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2000"/>
                                        <p:tgtEl>
                                          <p:spTgt spid="29"/>
                                        </p:tgtEl>
                                      </p:cBhvr>
                                    </p:animEffect>
                                    <p:anim calcmode="lin" valueType="num">
                                      <p:cBhvr>
                                        <p:cTn id="28" dur="2000" fill="hold"/>
                                        <p:tgtEl>
                                          <p:spTgt spid="29"/>
                                        </p:tgtEl>
                                        <p:attrNameLst>
                                          <p:attrName>ppt_w</p:attrName>
                                        </p:attrNameLst>
                                      </p:cBhvr>
                                      <p:tavLst>
                                        <p:tav tm="0" fmla="#ppt_w*sin(2.5*pi*$)">
                                          <p:val>
                                            <p:fltVal val="0"/>
                                          </p:val>
                                        </p:tav>
                                        <p:tav tm="100000">
                                          <p:val>
                                            <p:fltVal val="1"/>
                                          </p:val>
                                        </p:tav>
                                      </p:tavLst>
                                    </p:anim>
                                    <p:anim calcmode="lin" valueType="num">
                                      <p:cBhvr>
                                        <p:cTn id="29" dur="2000" fill="hold"/>
                                        <p:tgtEl>
                                          <p:spTgt spid="29"/>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2000"/>
                                        <p:tgtEl>
                                          <p:spTgt spid="27"/>
                                        </p:tgtEl>
                                      </p:cBhvr>
                                    </p:animEffect>
                                    <p:anim calcmode="lin" valueType="num">
                                      <p:cBhvr>
                                        <p:cTn id="33" dur="2000" fill="hold"/>
                                        <p:tgtEl>
                                          <p:spTgt spid="27"/>
                                        </p:tgtEl>
                                        <p:attrNameLst>
                                          <p:attrName>ppt_w</p:attrName>
                                        </p:attrNameLst>
                                      </p:cBhvr>
                                      <p:tavLst>
                                        <p:tav tm="0" fmla="#ppt_w*sin(2.5*pi*$)">
                                          <p:val>
                                            <p:fltVal val="0"/>
                                          </p:val>
                                        </p:tav>
                                        <p:tav tm="100000">
                                          <p:val>
                                            <p:fltVal val="1"/>
                                          </p:val>
                                        </p:tav>
                                      </p:tavLst>
                                    </p:anim>
                                    <p:anim calcmode="lin" valueType="num">
                                      <p:cBhvr>
                                        <p:cTn id="34" dur="2000" fill="hold"/>
                                        <p:tgtEl>
                                          <p:spTgt spid="27"/>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0"/>
                                        <p:tgtEl>
                                          <p:spTgt spid="25"/>
                                        </p:tgtEl>
                                      </p:cBhvr>
                                    </p:animEffect>
                                    <p:anim calcmode="lin" valueType="num">
                                      <p:cBhvr>
                                        <p:cTn id="38" dur="2000" fill="hold"/>
                                        <p:tgtEl>
                                          <p:spTgt spid="25"/>
                                        </p:tgtEl>
                                        <p:attrNameLst>
                                          <p:attrName>ppt_w</p:attrName>
                                        </p:attrNameLst>
                                      </p:cBhvr>
                                      <p:tavLst>
                                        <p:tav tm="0" fmla="#ppt_w*sin(2.5*pi*$)">
                                          <p:val>
                                            <p:fltVal val="0"/>
                                          </p:val>
                                        </p:tav>
                                        <p:tav tm="100000">
                                          <p:val>
                                            <p:fltVal val="1"/>
                                          </p:val>
                                        </p:tav>
                                      </p:tavLst>
                                    </p:anim>
                                    <p:anim calcmode="lin" valueType="num">
                                      <p:cBhvr>
                                        <p:cTn id="39" dur="2000" fill="hold"/>
                                        <p:tgtEl>
                                          <p:spTgt spid="25"/>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2000"/>
                                        <p:tgtEl>
                                          <p:spTgt spid="13"/>
                                        </p:tgtEl>
                                      </p:cBhvr>
                                    </p:animEffect>
                                    <p:anim calcmode="lin" valueType="num">
                                      <p:cBhvr>
                                        <p:cTn id="43" dur="2000" fill="hold"/>
                                        <p:tgtEl>
                                          <p:spTgt spid="13"/>
                                        </p:tgtEl>
                                        <p:attrNameLst>
                                          <p:attrName>ppt_w</p:attrName>
                                        </p:attrNameLst>
                                      </p:cBhvr>
                                      <p:tavLst>
                                        <p:tav tm="0" fmla="#ppt_w*sin(2.5*pi*$)">
                                          <p:val>
                                            <p:fltVal val="0"/>
                                          </p:val>
                                        </p:tav>
                                        <p:tav tm="100000">
                                          <p:val>
                                            <p:fltVal val="1"/>
                                          </p:val>
                                        </p:tav>
                                      </p:tavLst>
                                    </p:anim>
                                    <p:anim calcmode="lin" valueType="num">
                                      <p:cBhvr>
                                        <p:cTn id="44" dur="2000" fill="hold"/>
                                        <p:tgtEl>
                                          <p:spTgt spid="13"/>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2000"/>
                                        <p:tgtEl>
                                          <p:spTgt spid="15"/>
                                        </p:tgtEl>
                                      </p:cBhvr>
                                    </p:animEffect>
                                    <p:anim calcmode="lin" valueType="num">
                                      <p:cBhvr>
                                        <p:cTn id="48" dur="2000" fill="hold"/>
                                        <p:tgtEl>
                                          <p:spTgt spid="15"/>
                                        </p:tgtEl>
                                        <p:attrNameLst>
                                          <p:attrName>ppt_w</p:attrName>
                                        </p:attrNameLst>
                                      </p:cBhvr>
                                      <p:tavLst>
                                        <p:tav tm="0" fmla="#ppt_w*sin(2.5*pi*$)">
                                          <p:val>
                                            <p:fltVal val="0"/>
                                          </p:val>
                                        </p:tav>
                                        <p:tav tm="100000">
                                          <p:val>
                                            <p:fltVal val="1"/>
                                          </p:val>
                                        </p:tav>
                                      </p:tavLst>
                                    </p:anim>
                                    <p:anim calcmode="lin" valueType="num">
                                      <p:cBhvr>
                                        <p:cTn id="49" dur="2000" fill="hold"/>
                                        <p:tgtEl>
                                          <p:spTgt spid="15"/>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000"/>
                                        <p:tgtEl>
                                          <p:spTgt spid="17"/>
                                        </p:tgtEl>
                                      </p:cBhvr>
                                    </p:animEffect>
                                    <p:anim calcmode="lin" valueType="num">
                                      <p:cBhvr>
                                        <p:cTn id="53" dur="2000" fill="hold"/>
                                        <p:tgtEl>
                                          <p:spTgt spid="17"/>
                                        </p:tgtEl>
                                        <p:attrNameLst>
                                          <p:attrName>ppt_w</p:attrName>
                                        </p:attrNameLst>
                                      </p:cBhvr>
                                      <p:tavLst>
                                        <p:tav tm="0" fmla="#ppt_w*sin(2.5*pi*$)">
                                          <p:val>
                                            <p:fltVal val="0"/>
                                          </p:val>
                                        </p:tav>
                                        <p:tav tm="100000">
                                          <p:val>
                                            <p:fltVal val="1"/>
                                          </p:val>
                                        </p:tav>
                                      </p:tavLst>
                                    </p:anim>
                                    <p:anim calcmode="lin" valueType="num">
                                      <p:cBhvr>
                                        <p:cTn id="54" dur="2000" fill="hold"/>
                                        <p:tgtEl>
                                          <p:spTgt spid="17"/>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2000"/>
                                        <p:tgtEl>
                                          <p:spTgt spid="19"/>
                                        </p:tgtEl>
                                      </p:cBhvr>
                                    </p:animEffect>
                                    <p:anim calcmode="lin" valueType="num">
                                      <p:cBhvr>
                                        <p:cTn id="58" dur="2000" fill="hold"/>
                                        <p:tgtEl>
                                          <p:spTgt spid="19"/>
                                        </p:tgtEl>
                                        <p:attrNameLst>
                                          <p:attrName>ppt_w</p:attrName>
                                        </p:attrNameLst>
                                      </p:cBhvr>
                                      <p:tavLst>
                                        <p:tav tm="0" fmla="#ppt_w*sin(2.5*pi*$)">
                                          <p:val>
                                            <p:fltVal val="0"/>
                                          </p:val>
                                        </p:tav>
                                        <p:tav tm="100000">
                                          <p:val>
                                            <p:fltVal val="1"/>
                                          </p:val>
                                        </p:tav>
                                      </p:tavLst>
                                    </p:anim>
                                    <p:anim calcmode="lin" valueType="num">
                                      <p:cBhvr>
                                        <p:cTn id="59" dur="2000" fill="hold"/>
                                        <p:tgtEl>
                                          <p:spTgt spid="19"/>
                                        </p:tgtEl>
                                        <p:attrNameLst>
                                          <p:attrName>ppt_h</p:attrName>
                                        </p:attrNameLst>
                                      </p:cBhvr>
                                      <p:tavLst>
                                        <p:tav tm="0">
                                          <p:val>
                                            <p:strVal val="#ppt_h"/>
                                          </p:val>
                                        </p:tav>
                                        <p:tav tm="100000">
                                          <p:val>
                                            <p:strVal val="#ppt_h"/>
                                          </p:val>
                                        </p:tav>
                                      </p:tavLst>
                                    </p:anim>
                                  </p:childTnLst>
                                </p:cTn>
                              </p:par>
                              <p:par>
                                <p:cTn id="60" presetID="45"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2000"/>
                                        <p:tgtEl>
                                          <p:spTgt spid="21"/>
                                        </p:tgtEl>
                                      </p:cBhvr>
                                    </p:animEffect>
                                    <p:anim calcmode="lin" valueType="num">
                                      <p:cBhvr>
                                        <p:cTn id="63" dur="2000" fill="hold"/>
                                        <p:tgtEl>
                                          <p:spTgt spid="21"/>
                                        </p:tgtEl>
                                        <p:attrNameLst>
                                          <p:attrName>ppt_w</p:attrName>
                                        </p:attrNameLst>
                                      </p:cBhvr>
                                      <p:tavLst>
                                        <p:tav tm="0" fmla="#ppt_w*sin(2.5*pi*$)">
                                          <p:val>
                                            <p:fltVal val="0"/>
                                          </p:val>
                                        </p:tav>
                                        <p:tav tm="100000">
                                          <p:val>
                                            <p:fltVal val="1"/>
                                          </p:val>
                                        </p:tav>
                                      </p:tavLst>
                                    </p:anim>
                                    <p:anim calcmode="lin" valueType="num">
                                      <p:cBhvr>
                                        <p:cTn id="64" dur="20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P spid="25" grpId="0"/>
      <p:bldP spid="27" grpId="0"/>
      <p:bldP spid="29" grpId="0"/>
      <p:bldP spid="31" grpId="0"/>
      <p:bldP spid="33" grpId="0"/>
      <p:bldP spid="35"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1723" y="685800"/>
            <a:ext cx="11044477" cy="5513192"/>
            <a:chOff x="0" y="0"/>
            <a:chExt cx="22088955" cy="11026384"/>
          </a:xfrm>
        </p:grpSpPr>
        <p:grpSp>
          <p:nvGrpSpPr>
            <p:cNvPr id="4" name="Group 4"/>
            <p:cNvGrpSpPr/>
            <p:nvPr/>
          </p:nvGrpSpPr>
          <p:grpSpPr>
            <a:xfrm>
              <a:off x="292432" y="0"/>
              <a:ext cx="21796522" cy="11026384"/>
              <a:chOff x="0" y="0"/>
              <a:chExt cx="4305486" cy="2178051"/>
            </a:xfrm>
          </p:grpSpPr>
          <p:sp>
            <p:nvSpPr>
              <p:cNvPr id="5" name="Freeform 5"/>
              <p:cNvSpPr/>
              <p:nvPr/>
            </p:nvSpPr>
            <p:spPr>
              <a:xfrm>
                <a:off x="0" y="0"/>
                <a:ext cx="4305486" cy="2178051"/>
              </a:xfrm>
              <a:custGeom>
                <a:avLst/>
                <a:gdLst/>
                <a:ahLst/>
                <a:cxnLst/>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avLst/>
              <a:gdLst/>
              <a:ahLst/>
              <a:cxnLst/>
              <a:rect l="l" t="t" r="r" b="b"/>
              <a:pathLst>
                <a:path w="1059409" h="9812084">
                  <a:moveTo>
                    <a:pt x="0" y="0"/>
                  </a:moveTo>
                  <a:lnTo>
                    <a:pt x="1059409" y="0"/>
                  </a:lnTo>
                  <a:lnTo>
                    <a:pt x="1059409" y="9812084"/>
                  </a:lnTo>
                  <a:lnTo>
                    <a:pt x="0" y="9812084"/>
                  </a:lnTo>
                  <a:lnTo>
                    <a:pt x="0" y="0"/>
                  </a:lnTo>
                  <a:close/>
                </a:path>
              </a:pathLst>
            </a:custGeom>
            <a:blipFill>
              <a:blip r:embed="rId2"/>
              <a:stretch>
                <a:fillRect l="-15773"/>
              </a:stretch>
            </a:blipFill>
          </p:spPr>
        </p:sp>
      </p:grpSp>
      <p:sp>
        <p:nvSpPr>
          <p:cNvPr id="9" name="Freeform 9"/>
          <p:cNvSpPr/>
          <p:nvPr/>
        </p:nvSpPr>
        <p:spPr>
          <a:xfrm>
            <a:off x="1299240" y="917302"/>
            <a:ext cx="2944343" cy="1012118"/>
          </a:xfrm>
          <a:custGeom>
            <a:avLst/>
            <a:gdLst/>
            <a:ahLst/>
            <a:cxnLst/>
            <a:rect l="l" t="t" r="r" b="b"/>
            <a:pathLst>
              <a:path w="4416514" h="1518177">
                <a:moveTo>
                  <a:pt x="0" y="0"/>
                </a:moveTo>
                <a:lnTo>
                  <a:pt x="4416514" y="0"/>
                </a:lnTo>
                <a:lnTo>
                  <a:pt x="4416514" y="1518177"/>
                </a:lnTo>
                <a:lnTo>
                  <a:pt x="0" y="1518177"/>
                </a:lnTo>
                <a:lnTo>
                  <a:pt x="0" y="0"/>
                </a:lnTo>
                <a:close/>
              </a:path>
            </a:pathLst>
          </a:custGeom>
          <a:blipFill>
            <a:blip r:embed="rId3">
              <a:extLst>
                <a:ext uri="{96DAC541-7B7A-43D3-8B79-37D633B846F1}">
                  <asvg:svgBlip xmlns="" xmlns:asvg="http://schemas.microsoft.com/office/drawing/2016/SVG/main" r:embed="rId7"/>
                </a:ext>
              </a:extLst>
            </a:blip>
            <a:stretch>
              <a:fillRect/>
            </a:stretch>
          </a:blipFill>
        </p:spPr>
      </p:sp>
      <p:sp>
        <p:nvSpPr>
          <p:cNvPr id="10" name="TextBox 9"/>
          <p:cNvSpPr txBox="1"/>
          <p:nvPr/>
        </p:nvSpPr>
        <p:spPr>
          <a:xfrm>
            <a:off x="1902065" y="1069418"/>
            <a:ext cx="1789612" cy="707886"/>
          </a:xfrm>
          <a:prstGeom prst="rect">
            <a:avLst/>
          </a:prstGeom>
          <a:noFill/>
        </p:spPr>
        <p:txBody>
          <a:bodyPr wrap="square" rtlCol="0">
            <a:spAutoFit/>
          </a:bodyPr>
          <a:lstStyle/>
          <a:p>
            <a:r>
              <a:rPr lang="vi-VN" sz="4000" b="1" smtClean="0">
                <a:solidFill>
                  <a:schemeClr val="accent6">
                    <a:lumMod val="75000"/>
                  </a:schemeClr>
                </a:solidFill>
                <a:latin typeface="+mj-lt"/>
              </a:rPr>
              <a:t>Câu 5:</a:t>
            </a:r>
            <a:endParaRPr lang="en-US" sz="4000" b="1">
              <a:solidFill>
                <a:schemeClr val="accent6">
                  <a:lumMod val="75000"/>
                </a:schemeClr>
              </a:solidFill>
              <a:latin typeface="+mj-lt"/>
            </a:endParaRPr>
          </a:p>
        </p:txBody>
      </p:sp>
      <p:sp>
        <p:nvSpPr>
          <p:cNvPr id="11" name="TextBox 10"/>
          <p:cNvSpPr txBox="1"/>
          <p:nvPr/>
        </p:nvSpPr>
        <p:spPr>
          <a:xfrm>
            <a:off x="1138317" y="1897515"/>
            <a:ext cx="10294709" cy="1938992"/>
          </a:xfrm>
          <a:prstGeom prst="rect">
            <a:avLst/>
          </a:prstGeom>
          <a:noFill/>
        </p:spPr>
        <p:txBody>
          <a:bodyPr wrap="square" rtlCol="0">
            <a:spAutoFit/>
          </a:bodyPr>
          <a:lstStyle/>
          <a:p>
            <a:pPr algn="ctr"/>
            <a:r>
              <a:rPr lang="vi-VN" sz="6000" b="1" smtClean="0">
                <a:solidFill>
                  <a:srgbClr val="002060"/>
                </a:solidFill>
                <a:latin typeface="+mj-lt"/>
              </a:rPr>
              <a:t>Những người đói khát điều công chính, họ sẽ như thế nào?</a:t>
            </a:r>
            <a:endParaRPr lang="en-US" sz="6000" b="1">
              <a:solidFill>
                <a:srgbClr val="002060"/>
              </a:solidFill>
              <a:latin typeface="+mj-lt"/>
              <a:cs typeface="Times New Roman" panose="02020603050405020304" pitchFamily="18" charset="0"/>
            </a:endParaRPr>
          </a:p>
        </p:txBody>
      </p:sp>
      <p:sp>
        <p:nvSpPr>
          <p:cNvPr id="12" name="Rounded Rectangle 11"/>
          <p:cNvSpPr/>
          <p:nvPr/>
        </p:nvSpPr>
        <p:spPr>
          <a:xfrm>
            <a:off x="3786789" y="3968192"/>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911055" y="3904497"/>
            <a:ext cx="751948" cy="1015663"/>
          </a:xfrm>
          <a:prstGeom prst="rect">
            <a:avLst/>
          </a:prstGeom>
          <a:noFill/>
        </p:spPr>
        <p:txBody>
          <a:bodyPr wrap="square" rtlCol="0">
            <a:spAutoFit/>
          </a:bodyPr>
          <a:lstStyle/>
          <a:p>
            <a:r>
              <a:rPr lang="vi-VN" sz="6000" b="1" smtClean="0">
                <a:solidFill>
                  <a:srgbClr val="FFFF00"/>
                </a:solidFill>
                <a:latin typeface="+mj-lt"/>
              </a:rPr>
              <a:t>Đ</a:t>
            </a:r>
            <a:endParaRPr lang="en-US" sz="6000" b="1">
              <a:solidFill>
                <a:srgbClr val="FFFF00"/>
              </a:solidFill>
              <a:latin typeface="+mj-lt"/>
            </a:endParaRPr>
          </a:p>
        </p:txBody>
      </p:sp>
      <p:sp>
        <p:nvSpPr>
          <p:cNvPr id="14" name="Rounded Rectangle 13"/>
          <p:cNvSpPr/>
          <p:nvPr/>
        </p:nvSpPr>
        <p:spPr>
          <a:xfrm>
            <a:off x="4787269" y="3968192"/>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847242" y="3941726"/>
            <a:ext cx="751948" cy="1015663"/>
          </a:xfrm>
          <a:prstGeom prst="rect">
            <a:avLst/>
          </a:prstGeom>
          <a:noFill/>
        </p:spPr>
        <p:txBody>
          <a:bodyPr wrap="square" rtlCol="0">
            <a:spAutoFit/>
          </a:bodyPr>
          <a:lstStyle/>
          <a:p>
            <a:r>
              <a:rPr lang="vi-VN" sz="6000" b="1" smtClean="0">
                <a:solidFill>
                  <a:srgbClr val="FFFF00"/>
                </a:solidFill>
                <a:latin typeface="+mj-lt"/>
              </a:rPr>
              <a:t>Ư</a:t>
            </a:r>
            <a:endParaRPr lang="en-US" sz="6000" b="1">
              <a:solidFill>
                <a:srgbClr val="FFFF00"/>
              </a:solidFill>
              <a:latin typeface="+mj-lt"/>
            </a:endParaRPr>
          </a:p>
        </p:txBody>
      </p:sp>
      <p:sp>
        <p:nvSpPr>
          <p:cNvPr id="16" name="Rounded Rectangle 15"/>
          <p:cNvSpPr/>
          <p:nvPr/>
        </p:nvSpPr>
        <p:spPr>
          <a:xfrm>
            <a:off x="5787749" y="3968192"/>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817735" y="3889954"/>
            <a:ext cx="751948" cy="1015663"/>
          </a:xfrm>
          <a:prstGeom prst="rect">
            <a:avLst/>
          </a:prstGeom>
          <a:noFill/>
        </p:spPr>
        <p:txBody>
          <a:bodyPr wrap="square" rtlCol="0">
            <a:spAutoFit/>
          </a:bodyPr>
          <a:lstStyle/>
          <a:p>
            <a:r>
              <a:rPr lang="vi-VN" sz="6000" b="1" smtClean="0">
                <a:solidFill>
                  <a:srgbClr val="FFFF00"/>
                </a:solidFill>
                <a:latin typeface="+mj-lt"/>
              </a:rPr>
              <a:t>Ợ</a:t>
            </a:r>
            <a:endParaRPr lang="en-US" sz="6000" b="1">
              <a:solidFill>
                <a:srgbClr val="FFFF00"/>
              </a:solidFill>
              <a:latin typeface="+mj-lt"/>
            </a:endParaRPr>
          </a:p>
        </p:txBody>
      </p:sp>
      <p:sp>
        <p:nvSpPr>
          <p:cNvPr id="18" name="Rounded Rectangle 17"/>
          <p:cNvSpPr/>
          <p:nvPr/>
        </p:nvSpPr>
        <p:spPr>
          <a:xfrm>
            <a:off x="6788229" y="3968192"/>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860262" y="3943023"/>
            <a:ext cx="751948" cy="1015663"/>
          </a:xfrm>
          <a:prstGeom prst="rect">
            <a:avLst/>
          </a:prstGeom>
          <a:noFill/>
        </p:spPr>
        <p:txBody>
          <a:bodyPr wrap="square" rtlCol="0">
            <a:spAutoFit/>
          </a:bodyPr>
          <a:lstStyle/>
          <a:p>
            <a:r>
              <a:rPr lang="vi-VN" sz="6000" b="1" smtClean="0">
                <a:solidFill>
                  <a:srgbClr val="FFFF00"/>
                </a:solidFill>
                <a:latin typeface="+mj-lt"/>
              </a:rPr>
              <a:t>C</a:t>
            </a:r>
            <a:endParaRPr lang="en-US" sz="6000" b="1">
              <a:solidFill>
                <a:srgbClr val="FFFF00"/>
              </a:solidFill>
              <a:latin typeface="+mj-lt"/>
            </a:endParaRPr>
          </a:p>
        </p:txBody>
      </p:sp>
      <p:sp>
        <p:nvSpPr>
          <p:cNvPr id="24" name="Rounded Rectangle 23"/>
          <p:cNvSpPr/>
          <p:nvPr/>
        </p:nvSpPr>
        <p:spPr>
          <a:xfrm>
            <a:off x="2817376" y="499677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851555" y="4921551"/>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26" name="Rounded Rectangle 25"/>
          <p:cNvSpPr/>
          <p:nvPr/>
        </p:nvSpPr>
        <p:spPr>
          <a:xfrm>
            <a:off x="3817856" y="499677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903262" y="4946597"/>
            <a:ext cx="751948" cy="1015663"/>
          </a:xfrm>
          <a:prstGeom prst="rect">
            <a:avLst/>
          </a:prstGeom>
          <a:noFill/>
        </p:spPr>
        <p:txBody>
          <a:bodyPr wrap="square" rtlCol="0">
            <a:spAutoFit/>
          </a:bodyPr>
          <a:lstStyle/>
          <a:p>
            <a:r>
              <a:rPr lang="vi-VN" sz="6000" b="1" smtClean="0">
                <a:solidFill>
                  <a:srgbClr val="FFFF00"/>
                </a:solidFill>
                <a:latin typeface="+mj-lt"/>
              </a:rPr>
              <a:t>O</a:t>
            </a:r>
            <a:endParaRPr lang="en-US" sz="6000" b="1">
              <a:solidFill>
                <a:srgbClr val="FFFF00"/>
              </a:solidFill>
              <a:latin typeface="+mj-lt"/>
            </a:endParaRPr>
          </a:p>
        </p:txBody>
      </p:sp>
      <p:sp>
        <p:nvSpPr>
          <p:cNvPr id="28" name="Rounded Rectangle 27"/>
          <p:cNvSpPr/>
          <p:nvPr/>
        </p:nvSpPr>
        <p:spPr>
          <a:xfrm>
            <a:off x="4818336" y="499677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4903742" y="4985403"/>
            <a:ext cx="751948" cy="1015663"/>
          </a:xfrm>
          <a:prstGeom prst="rect">
            <a:avLst/>
          </a:prstGeom>
          <a:noFill/>
        </p:spPr>
        <p:txBody>
          <a:bodyPr wrap="square" rtlCol="0">
            <a:spAutoFit/>
          </a:bodyPr>
          <a:lstStyle/>
          <a:p>
            <a:r>
              <a:rPr lang="vi-VN" sz="6000" b="1" smtClean="0">
                <a:solidFill>
                  <a:srgbClr val="FFFF00"/>
                </a:solidFill>
                <a:latin typeface="+mj-lt"/>
              </a:rPr>
              <a:t>T</a:t>
            </a:r>
            <a:endParaRPr lang="en-US" sz="6000" b="1">
              <a:solidFill>
                <a:srgbClr val="FFFF00"/>
              </a:solidFill>
              <a:latin typeface="+mj-lt"/>
            </a:endParaRPr>
          </a:p>
        </p:txBody>
      </p:sp>
      <p:sp>
        <p:nvSpPr>
          <p:cNvPr id="30" name="Rounded Rectangle 29"/>
          <p:cNvSpPr/>
          <p:nvPr/>
        </p:nvSpPr>
        <p:spPr>
          <a:xfrm>
            <a:off x="5818816" y="499677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878017" y="4957389"/>
            <a:ext cx="751948" cy="1015663"/>
          </a:xfrm>
          <a:prstGeom prst="rect">
            <a:avLst/>
          </a:prstGeom>
          <a:noFill/>
        </p:spPr>
        <p:txBody>
          <a:bodyPr wrap="square" rtlCol="0">
            <a:spAutoFit/>
          </a:bodyPr>
          <a:lstStyle/>
          <a:p>
            <a:r>
              <a:rPr lang="vi-VN" sz="6000" b="1" smtClean="0">
                <a:solidFill>
                  <a:srgbClr val="FFFF00"/>
                </a:solidFill>
                <a:latin typeface="+mj-lt"/>
              </a:rPr>
              <a:t>H</a:t>
            </a:r>
            <a:endParaRPr lang="en-US" sz="6000" b="1">
              <a:solidFill>
                <a:srgbClr val="FFFF00"/>
              </a:solidFill>
              <a:latin typeface="+mj-lt"/>
            </a:endParaRPr>
          </a:p>
        </p:txBody>
      </p:sp>
      <p:sp>
        <p:nvSpPr>
          <p:cNvPr id="32" name="Rounded Rectangle 31"/>
          <p:cNvSpPr/>
          <p:nvPr/>
        </p:nvSpPr>
        <p:spPr>
          <a:xfrm>
            <a:off x="6791017" y="4996633"/>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6852292" y="5013223"/>
            <a:ext cx="751948" cy="1015663"/>
          </a:xfrm>
          <a:prstGeom prst="rect">
            <a:avLst/>
          </a:prstGeom>
          <a:noFill/>
        </p:spPr>
        <p:txBody>
          <a:bodyPr wrap="square" rtlCol="0">
            <a:spAutoFit/>
          </a:bodyPr>
          <a:lstStyle/>
          <a:p>
            <a:r>
              <a:rPr lang="vi-VN" sz="6000" b="1" smtClean="0">
                <a:solidFill>
                  <a:srgbClr val="FFFF00"/>
                </a:solidFill>
                <a:latin typeface="+mj-lt"/>
              </a:rPr>
              <a:t>Ỏ</a:t>
            </a:r>
            <a:endParaRPr lang="en-US" sz="6000" b="1">
              <a:solidFill>
                <a:srgbClr val="FFFF00"/>
              </a:solidFill>
              <a:latin typeface="+mj-lt"/>
            </a:endParaRPr>
          </a:p>
        </p:txBody>
      </p:sp>
      <p:sp>
        <p:nvSpPr>
          <p:cNvPr id="34" name="Rounded Rectangle 33"/>
          <p:cNvSpPr/>
          <p:nvPr/>
        </p:nvSpPr>
        <p:spPr>
          <a:xfrm>
            <a:off x="7791497" y="4996633"/>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7845781" y="4931263"/>
            <a:ext cx="751948" cy="1015663"/>
          </a:xfrm>
          <a:prstGeom prst="rect">
            <a:avLst/>
          </a:prstGeom>
          <a:noFill/>
        </p:spPr>
        <p:txBody>
          <a:bodyPr wrap="square" rtlCol="0">
            <a:spAutoFit/>
          </a:bodyPr>
          <a:lstStyle/>
          <a:p>
            <a:r>
              <a:rPr lang="vi-VN" sz="6000" b="1" smtClean="0">
                <a:solidFill>
                  <a:srgbClr val="FFFF00"/>
                </a:solidFill>
                <a:latin typeface="+mj-lt"/>
              </a:rPr>
              <a:t>A</a:t>
            </a:r>
            <a:endParaRPr lang="en-US" sz="6000" b="1">
              <a:solidFill>
                <a:srgbClr val="FFFF00"/>
              </a:solidFill>
              <a:latin typeface="+mj-lt"/>
            </a:endParaRPr>
          </a:p>
        </p:txBody>
      </p:sp>
    </p:spTree>
    <p:extLst>
      <p:ext uri="{BB962C8B-B14F-4D97-AF65-F5344CB8AC3E}">
        <p14:creationId xmlns:p14="http://schemas.microsoft.com/office/powerpoint/2010/main" val="17032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2000"/>
                                        <p:tgtEl>
                                          <p:spTgt spid="35"/>
                                        </p:tgtEl>
                                      </p:cBhvr>
                                    </p:animEffect>
                                    <p:anim calcmode="lin" valueType="num">
                                      <p:cBhvr>
                                        <p:cTn id="8" dur="2000" fill="hold"/>
                                        <p:tgtEl>
                                          <p:spTgt spid="35"/>
                                        </p:tgtEl>
                                        <p:attrNameLst>
                                          <p:attrName>ppt_w</p:attrName>
                                        </p:attrNameLst>
                                      </p:cBhvr>
                                      <p:tavLst>
                                        <p:tav tm="0" fmla="#ppt_w*sin(2.5*pi*$)">
                                          <p:val>
                                            <p:fltVal val="0"/>
                                          </p:val>
                                        </p:tav>
                                        <p:tav tm="100000">
                                          <p:val>
                                            <p:fltVal val="1"/>
                                          </p:val>
                                        </p:tav>
                                      </p:tavLst>
                                    </p:anim>
                                    <p:anim calcmode="lin" valueType="num">
                                      <p:cBhvr>
                                        <p:cTn id="9" dur="2000" fill="hold"/>
                                        <p:tgtEl>
                                          <p:spTgt spid="35"/>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2000"/>
                                        <p:tgtEl>
                                          <p:spTgt spid="33"/>
                                        </p:tgtEl>
                                      </p:cBhvr>
                                    </p:animEffect>
                                    <p:anim calcmode="lin" valueType="num">
                                      <p:cBhvr>
                                        <p:cTn id="13" dur="2000" fill="hold"/>
                                        <p:tgtEl>
                                          <p:spTgt spid="33"/>
                                        </p:tgtEl>
                                        <p:attrNameLst>
                                          <p:attrName>ppt_w</p:attrName>
                                        </p:attrNameLst>
                                      </p:cBhvr>
                                      <p:tavLst>
                                        <p:tav tm="0" fmla="#ppt_w*sin(2.5*pi*$)">
                                          <p:val>
                                            <p:fltVal val="0"/>
                                          </p:val>
                                        </p:tav>
                                        <p:tav tm="100000">
                                          <p:val>
                                            <p:fltVal val="1"/>
                                          </p:val>
                                        </p:tav>
                                      </p:tavLst>
                                    </p:anim>
                                    <p:anim calcmode="lin" valueType="num">
                                      <p:cBhvr>
                                        <p:cTn id="14" dur="2000" fill="hold"/>
                                        <p:tgtEl>
                                          <p:spTgt spid="33"/>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2000"/>
                                        <p:tgtEl>
                                          <p:spTgt spid="31"/>
                                        </p:tgtEl>
                                      </p:cBhvr>
                                    </p:animEffect>
                                    <p:anim calcmode="lin" valueType="num">
                                      <p:cBhvr>
                                        <p:cTn id="18" dur="2000" fill="hold"/>
                                        <p:tgtEl>
                                          <p:spTgt spid="31"/>
                                        </p:tgtEl>
                                        <p:attrNameLst>
                                          <p:attrName>ppt_w</p:attrName>
                                        </p:attrNameLst>
                                      </p:cBhvr>
                                      <p:tavLst>
                                        <p:tav tm="0" fmla="#ppt_w*sin(2.5*pi*$)">
                                          <p:val>
                                            <p:fltVal val="0"/>
                                          </p:val>
                                        </p:tav>
                                        <p:tav tm="100000">
                                          <p:val>
                                            <p:fltVal val="1"/>
                                          </p:val>
                                        </p:tav>
                                      </p:tavLst>
                                    </p:anim>
                                    <p:anim calcmode="lin" valueType="num">
                                      <p:cBhvr>
                                        <p:cTn id="19" dur="2000" fill="hold"/>
                                        <p:tgtEl>
                                          <p:spTgt spid="31"/>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2000"/>
                                        <p:tgtEl>
                                          <p:spTgt spid="29"/>
                                        </p:tgtEl>
                                      </p:cBhvr>
                                    </p:animEffect>
                                    <p:anim calcmode="lin" valueType="num">
                                      <p:cBhvr>
                                        <p:cTn id="23" dur="2000" fill="hold"/>
                                        <p:tgtEl>
                                          <p:spTgt spid="29"/>
                                        </p:tgtEl>
                                        <p:attrNameLst>
                                          <p:attrName>ppt_w</p:attrName>
                                        </p:attrNameLst>
                                      </p:cBhvr>
                                      <p:tavLst>
                                        <p:tav tm="0" fmla="#ppt_w*sin(2.5*pi*$)">
                                          <p:val>
                                            <p:fltVal val="0"/>
                                          </p:val>
                                        </p:tav>
                                        <p:tav tm="100000">
                                          <p:val>
                                            <p:fltVal val="1"/>
                                          </p:val>
                                        </p:tav>
                                      </p:tavLst>
                                    </p:anim>
                                    <p:anim calcmode="lin" valueType="num">
                                      <p:cBhvr>
                                        <p:cTn id="24" dur="2000" fill="hold"/>
                                        <p:tgtEl>
                                          <p:spTgt spid="29"/>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2000"/>
                                        <p:tgtEl>
                                          <p:spTgt spid="27"/>
                                        </p:tgtEl>
                                      </p:cBhvr>
                                    </p:animEffect>
                                    <p:anim calcmode="lin" valueType="num">
                                      <p:cBhvr>
                                        <p:cTn id="28" dur="2000" fill="hold"/>
                                        <p:tgtEl>
                                          <p:spTgt spid="27"/>
                                        </p:tgtEl>
                                        <p:attrNameLst>
                                          <p:attrName>ppt_w</p:attrName>
                                        </p:attrNameLst>
                                      </p:cBhvr>
                                      <p:tavLst>
                                        <p:tav tm="0" fmla="#ppt_w*sin(2.5*pi*$)">
                                          <p:val>
                                            <p:fltVal val="0"/>
                                          </p:val>
                                        </p:tav>
                                        <p:tav tm="100000">
                                          <p:val>
                                            <p:fltVal val="1"/>
                                          </p:val>
                                        </p:tav>
                                      </p:tavLst>
                                    </p:anim>
                                    <p:anim calcmode="lin" valueType="num">
                                      <p:cBhvr>
                                        <p:cTn id="29" dur="2000" fill="hold"/>
                                        <p:tgtEl>
                                          <p:spTgt spid="27"/>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2000"/>
                                        <p:tgtEl>
                                          <p:spTgt spid="25"/>
                                        </p:tgtEl>
                                      </p:cBhvr>
                                    </p:animEffect>
                                    <p:anim calcmode="lin" valueType="num">
                                      <p:cBhvr>
                                        <p:cTn id="33" dur="2000" fill="hold"/>
                                        <p:tgtEl>
                                          <p:spTgt spid="25"/>
                                        </p:tgtEl>
                                        <p:attrNameLst>
                                          <p:attrName>ppt_w</p:attrName>
                                        </p:attrNameLst>
                                      </p:cBhvr>
                                      <p:tavLst>
                                        <p:tav tm="0" fmla="#ppt_w*sin(2.5*pi*$)">
                                          <p:val>
                                            <p:fltVal val="0"/>
                                          </p:val>
                                        </p:tav>
                                        <p:tav tm="100000">
                                          <p:val>
                                            <p:fltVal val="1"/>
                                          </p:val>
                                        </p:tav>
                                      </p:tavLst>
                                    </p:anim>
                                    <p:anim calcmode="lin" valueType="num">
                                      <p:cBhvr>
                                        <p:cTn id="34" dur="2000" fill="hold"/>
                                        <p:tgtEl>
                                          <p:spTgt spid="25"/>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0"/>
                                        <p:tgtEl>
                                          <p:spTgt spid="13"/>
                                        </p:tgtEl>
                                      </p:cBhvr>
                                    </p:animEffect>
                                    <p:anim calcmode="lin" valueType="num">
                                      <p:cBhvr>
                                        <p:cTn id="38" dur="2000" fill="hold"/>
                                        <p:tgtEl>
                                          <p:spTgt spid="13"/>
                                        </p:tgtEl>
                                        <p:attrNameLst>
                                          <p:attrName>ppt_w</p:attrName>
                                        </p:attrNameLst>
                                      </p:cBhvr>
                                      <p:tavLst>
                                        <p:tav tm="0" fmla="#ppt_w*sin(2.5*pi*$)">
                                          <p:val>
                                            <p:fltVal val="0"/>
                                          </p:val>
                                        </p:tav>
                                        <p:tav tm="100000">
                                          <p:val>
                                            <p:fltVal val="1"/>
                                          </p:val>
                                        </p:tav>
                                      </p:tavLst>
                                    </p:anim>
                                    <p:anim calcmode="lin" valueType="num">
                                      <p:cBhvr>
                                        <p:cTn id="39" dur="2000" fill="hold"/>
                                        <p:tgtEl>
                                          <p:spTgt spid="13"/>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2000"/>
                                        <p:tgtEl>
                                          <p:spTgt spid="15"/>
                                        </p:tgtEl>
                                      </p:cBhvr>
                                    </p:animEffect>
                                    <p:anim calcmode="lin" valueType="num">
                                      <p:cBhvr>
                                        <p:cTn id="43" dur="2000" fill="hold"/>
                                        <p:tgtEl>
                                          <p:spTgt spid="15"/>
                                        </p:tgtEl>
                                        <p:attrNameLst>
                                          <p:attrName>ppt_w</p:attrName>
                                        </p:attrNameLst>
                                      </p:cBhvr>
                                      <p:tavLst>
                                        <p:tav tm="0" fmla="#ppt_w*sin(2.5*pi*$)">
                                          <p:val>
                                            <p:fltVal val="0"/>
                                          </p:val>
                                        </p:tav>
                                        <p:tav tm="100000">
                                          <p:val>
                                            <p:fltVal val="1"/>
                                          </p:val>
                                        </p:tav>
                                      </p:tavLst>
                                    </p:anim>
                                    <p:anim calcmode="lin" valueType="num">
                                      <p:cBhvr>
                                        <p:cTn id="44" dur="2000" fill="hold"/>
                                        <p:tgtEl>
                                          <p:spTgt spid="15"/>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000"/>
                                        <p:tgtEl>
                                          <p:spTgt spid="17"/>
                                        </p:tgtEl>
                                      </p:cBhvr>
                                    </p:animEffect>
                                    <p:anim calcmode="lin" valueType="num">
                                      <p:cBhvr>
                                        <p:cTn id="48" dur="2000" fill="hold"/>
                                        <p:tgtEl>
                                          <p:spTgt spid="17"/>
                                        </p:tgtEl>
                                        <p:attrNameLst>
                                          <p:attrName>ppt_w</p:attrName>
                                        </p:attrNameLst>
                                      </p:cBhvr>
                                      <p:tavLst>
                                        <p:tav tm="0" fmla="#ppt_w*sin(2.5*pi*$)">
                                          <p:val>
                                            <p:fltVal val="0"/>
                                          </p:val>
                                        </p:tav>
                                        <p:tav tm="100000">
                                          <p:val>
                                            <p:fltVal val="1"/>
                                          </p:val>
                                        </p:tav>
                                      </p:tavLst>
                                    </p:anim>
                                    <p:anim calcmode="lin" valueType="num">
                                      <p:cBhvr>
                                        <p:cTn id="49" dur="2000" fill="hold"/>
                                        <p:tgtEl>
                                          <p:spTgt spid="17"/>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2000"/>
                                        <p:tgtEl>
                                          <p:spTgt spid="19"/>
                                        </p:tgtEl>
                                      </p:cBhvr>
                                    </p:animEffect>
                                    <p:anim calcmode="lin" valueType="num">
                                      <p:cBhvr>
                                        <p:cTn id="53" dur="2000" fill="hold"/>
                                        <p:tgtEl>
                                          <p:spTgt spid="19"/>
                                        </p:tgtEl>
                                        <p:attrNameLst>
                                          <p:attrName>ppt_w</p:attrName>
                                        </p:attrNameLst>
                                      </p:cBhvr>
                                      <p:tavLst>
                                        <p:tav tm="0" fmla="#ppt_w*sin(2.5*pi*$)">
                                          <p:val>
                                            <p:fltVal val="0"/>
                                          </p:val>
                                        </p:tav>
                                        <p:tav tm="100000">
                                          <p:val>
                                            <p:fltVal val="1"/>
                                          </p:val>
                                        </p:tav>
                                      </p:tavLst>
                                    </p:anim>
                                    <p:anim calcmode="lin" valueType="num">
                                      <p:cBhvr>
                                        <p:cTn id="54" dur="20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5" grpId="0"/>
      <p:bldP spid="27" grpId="0"/>
      <p:bldP spid="29" grpId="0"/>
      <p:bldP spid="31" grpId="0"/>
      <p:bldP spid="33"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1723" y="685800"/>
            <a:ext cx="11044477" cy="5513192"/>
            <a:chOff x="0" y="0"/>
            <a:chExt cx="22088955" cy="11026384"/>
          </a:xfrm>
        </p:grpSpPr>
        <p:grpSp>
          <p:nvGrpSpPr>
            <p:cNvPr id="4" name="Group 4"/>
            <p:cNvGrpSpPr/>
            <p:nvPr/>
          </p:nvGrpSpPr>
          <p:grpSpPr>
            <a:xfrm>
              <a:off x="292432" y="0"/>
              <a:ext cx="21796522" cy="11026384"/>
              <a:chOff x="0" y="0"/>
              <a:chExt cx="4305486" cy="2178051"/>
            </a:xfrm>
          </p:grpSpPr>
          <p:sp>
            <p:nvSpPr>
              <p:cNvPr id="5" name="Freeform 5"/>
              <p:cNvSpPr/>
              <p:nvPr/>
            </p:nvSpPr>
            <p:spPr>
              <a:xfrm>
                <a:off x="0" y="0"/>
                <a:ext cx="4305486" cy="2178051"/>
              </a:xfrm>
              <a:custGeom>
                <a:avLst/>
                <a:gdLst/>
                <a:ahLst/>
                <a:cxnLst/>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avLst/>
              <a:gdLst/>
              <a:ahLst/>
              <a:cxnLst/>
              <a:rect l="l" t="t" r="r" b="b"/>
              <a:pathLst>
                <a:path w="1059409" h="9812084">
                  <a:moveTo>
                    <a:pt x="0" y="0"/>
                  </a:moveTo>
                  <a:lnTo>
                    <a:pt x="1059409" y="0"/>
                  </a:lnTo>
                  <a:lnTo>
                    <a:pt x="1059409" y="9812084"/>
                  </a:lnTo>
                  <a:lnTo>
                    <a:pt x="0" y="9812084"/>
                  </a:lnTo>
                  <a:lnTo>
                    <a:pt x="0" y="0"/>
                  </a:lnTo>
                  <a:close/>
                </a:path>
              </a:pathLst>
            </a:custGeom>
            <a:blipFill>
              <a:blip r:embed="rId2"/>
              <a:stretch>
                <a:fillRect l="-15773"/>
              </a:stretch>
            </a:blipFill>
          </p:spPr>
        </p:sp>
      </p:grpSp>
      <p:sp>
        <p:nvSpPr>
          <p:cNvPr id="9" name="Freeform 9"/>
          <p:cNvSpPr/>
          <p:nvPr/>
        </p:nvSpPr>
        <p:spPr>
          <a:xfrm>
            <a:off x="1299240" y="917302"/>
            <a:ext cx="2944343" cy="1012118"/>
          </a:xfrm>
          <a:custGeom>
            <a:avLst/>
            <a:gdLst/>
            <a:ahLst/>
            <a:cxnLst/>
            <a:rect l="l" t="t" r="r" b="b"/>
            <a:pathLst>
              <a:path w="4416514" h="1518177">
                <a:moveTo>
                  <a:pt x="0" y="0"/>
                </a:moveTo>
                <a:lnTo>
                  <a:pt x="4416514" y="0"/>
                </a:lnTo>
                <a:lnTo>
                  <a:pt x="4416514" y="1518177"/>
                </a:lnTo>
                <a:lnTo>
                  <a:pt x="0" y="1518177"/>
                </a:lnTo>
                <a:lnTo>
                  <a:pt x="0" y="0"/>
                </a:lnTo>
                <a:close/>
              </a:path>
            </a:pathLst>
          </a:custGeom>
          <a:blipFill>
            <a:blip r:embed="rId3">
              <a:extLst>
                <a:ext uri="{96DAC541-7B7A-43D3-8B79-37D633B846F1}">
                  <asvg:svgBlip xmlns="" xmlns:asvg="http://schemas.microsoft.com/office/drawing/2016/SVG/main" r:embed="rId7"/>
                </a:ext>
              </a:extLst>
            </a:blip>
            <a:stretch>
              <a:fillRect/>
            </a:stretch>
          </a:blipFill>
        </p:spPr>
      </p:sp>
      <p:sp>
        <p:nvSpPr>
          <p:cNvPr id="10" name="TextBox 9"/>
          <p:cNvSpPr txBox="1"/>
          <p:nvPr/>
        </p:nvSpPr>
        <p:spPr>
          <a:xfrm>
            <a:off x="1902065" y="1069418"/>
            <a:ext cx="1789612" cy="707886"/>
          </a:xfrm>
          <a:prstGeom prst="rect">
            <a:avLst/>
          </a:prstGeom>
          <a:noFill/>
        </p:spPr>
        <p:txBody>
          <a:bodyPr wrap="square" rtlCol="0">
            <a:spAutoFit/>
          </a:bodyPr>
          <a:lstStyle/>
          <a:p>
            <a:r>
              <a:rPr lang="vi-VN" sz="4000" b="1" smtClean="0">
                <a:solidFill>
                  <a:schemeClr val="accent6">
                    <a:lumMod val="75000"/>
                  </a:schemeClr>
                </a:solidFill>
                <a:latin typeface="+mj-lt"/>
              </a:rPr>
              <a:t>Câu 6:</a:t>
            </a:r>
            <a:endParaRPr lang="en-US" sz="4000" b="1">
              <a:solidFill>
                <a:schemeClr val="accent6">
                  <a:lumMod val="75000"/>
                </a:schemeClr>
              </a:solidFill>
              <a:latin typeface="+mj-lt"/>
            </a:endParaRPr>
          </a:p>
        </p:txBody>
      </p:sp>
      <p:sp>
        <p:nvSpPr>
          <p:cNvPr id="11" name="TextBox 10"/>
          <p:cNvSpPr txBox="1"/>
          <p:nvPr/>
        </p:nvSpPr>
        <p:spPr>
          <a:xfrm>
            <a:off x="970509" y="2027523"/>
            <a:ext cx="10451463" cy="1938992"/>
          </a:xfrm>
          <a:prstGeom prst="rect">
            <a:avLst/>
          </a:prstGeom>
          <a:noFill/>
        </p:spPr>
        <p:txBody>
          <a:bodyPr wrap="square" rtlCol="0">
            <a:spAutoFit/>
          </a:bodyPr>
          <a:lstStyle/>
          <a:p>
            <a:pPr algn="ctr"/>
            <a:r>
              <a:rPr lang="vi-VN" sz="6000" b="1" smtClean="0">
                <a:solidFill>
                  <a:srgbClr val="002060"/>
                </a:solidFill>
                <a:latin typeface="+mj-lt"/>
              </a:rPr>
              <a:t>Phúc cho những ai hay thương xót người, vì họ sẽ được gì?</a:t>
            </a:r>
            <a:endParaRPr lang="en-US" sz="6000" b="1">
              <a:solidFill>
                <a:srgbClr val="002060"/>
              </a:solidFill>
              <a:latin typeface="+mj-lt"/>
              <a:cs typeface="Times New Roman" panose="02020603050405020304" pitchFamily="18" charset="0"/>
            </a:endParaRPr>
          </a:p>
        </p:txBody>
      </p:sp>
      <p:sp>
        <p:nvSpPr>
          <p:cNvPr id="24" name="Rounded Rectangle 23"/>
          <p:cNvSpPr/>
          <p:nvPr/>
        </p:nvSpPr>
        <p:spPr>
          <a:xfrm>
            <a:off x="1771263" y="435627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1860328" y="4275885"/>
            <a:ext cx="751948" cy="1015663"/>
          </a:xfrm>
          <a:prstGeom prst="rect">
            <a:avLst/>
          </a:prstGeom>
          <a:noFill/>
        </p:spPr>
        <p:txBody>
          <a:bodyPr wrap="square" rtlCol="0">
            <a:spAutoFit/>
          </a:bodyPr>
          <a:lstStyle/>
          <a:p>
            <a:r>
              <a:rPr lang="vi-VN" sz="6000" b="1" smtClean="0">
                <a:solidFill>
                  <a:srgbClr val="FFFF00"/>
                </a:solidFill>
                <a:latin typeface="+mj-lt"/>
              </a:rPr>
              <a:t>X</a:t>
            </a:r>
            <a:endParaRPr lang="en-US" sz="6000" b="1">
              <a:solidFill>
                <a:srgbClr val="FFFF00"/>
              </a:solidFill>
              <a:latin typeface="+mj-lt"/>
            </a:endParaRPr>
          </a:p>
        </p:txBody>
      </p:sp>
      <p:sp>
        <p:nvSpPr>
          <p:cNvPr id="26" name="Rounded Rectangle 25"/>
          <p:cNvSpPr/>
          <p:nvPr/>
        </p:nvSpPr>
        <p:spPr>
          <a:xfrm>
            <a:off x="2771743" y="435627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2805753" y="4313453"/>
            <a:ext cx="751948" cy="1015663"/>
          </a:xfrm>
          <a:prstGeom prst="rect">
            <a:avLst/>
          </a:prstGeom>
          <a:noFill/>
        </p:spPr>
        <p:txBody>
          <a:bodyPr wrap="square" rtlCol="0">
            <a:spAutoFit/>
          </a:bodyPr>
          <a:lstStyle/>
          <a:p>
            <a:r>
              <a:rPr lang="vi-VN" sz="6000" b="1" smtClean="0">
                <a:solidFill>
                  <a:srgbClr val="FFFF00"/>
                </a:solidFill>
                <a:latin typeface="+mj-lt"/>
              </a:rPr>
              <a:t>Ó</a:t>
            </a:r>
            <a:endParaRPr lang="en-US" sz="6000" b="1">
              <a:solidFill>
                <a:srgbClr val="FFFF00"/>
              </a:solidFill>
              <a:latin typeface="+mj-lt"/>
            </a:endParaRPr>
          </a:p>
        </p:txBody>
      </p:sp>
      <p:sp>
        <p:nvSpPr>
          <p:cNvPr id="28" name="Rounded Rectangle 27"/>
          <p:cNvSpPr/>
          <p:nvPr/>
        </p:nvSpPr>
        <p:spPr>
          <a:xfrm>
            <a:off x="3772223" y="435627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3857460" y="4299420"/>
            <a:ext cx="751948" cy="1015663"/>
          </a:xfrm>
          <a:prstGeom prst="rect">
            <a:avLst/>
          </a:prstGeom>
          <a:noFill/>
        </p:spPr>
        <p:txBody>
          <a:bodyPr wrap="square" rtlCol="0">
            <a:spAutoFit/>
          </a:bodyPr>
          <a:lstStyle/>
          <a:p>
            <a:r>
              <a:rPr lang="vi-VN" sz="6000" b="1" smtClean="0">
                <a:solidFill>
                  <a:srgbClr val="FFFF00"/>
                </a:solidFill>
                <a:latin typeface="+mj-lt"/>
              </a:rPr>
              <a:t>T</a:t>
            </a:r>
            <a:endParaRPr lang="en-US" sz="6000" b="1">
              <a:solidFill>
                <a:srgbClr val="FFFF00"/>
              </a:solidFill>
              <a:latin typeface="+mj-lt"/>
            </a:endParaRPr>
          </a:p>
        </p:txBody>
      </p:sp>
      <p:sp>
        <p:nvSpPr>
          <p:cNvPr id="30" name="Rounded Rectangle 29"/>
          <p:cNvSpPr/>
          <p:nvPr/>
        </p:nvSpPr>
        <p:spPr>
          <a:xfrm>
            <a:off x="4772703" y="435627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4896969" y="4292575"/>
            <a:ext cx="751948" cy="1015663"/>
          </a:xfrm>
          <a:prstGeom prst="rect">
            <a:avLst/>
          </a:prstGeom>
          <a:noFill/>
        </p:spPr>
        <p:txBody>
          <a:bodyPr wrap="square" rtlCol="0">
            <a:spAutoFit/>
          </a:bodyPr>
          <a:lstStyle/>
          <a:p>
            <a:r>
              <a:rPr lang="vi-VN" sz="6000" b="1" smtClean="0">
                <a:solidFill>
                  <a:srgbClr val="FFFF00"/>
                </a:solidFill>
                <a:latin typeface="+mj-lt"/>
              </a:rPr>
              <a:t>T</a:t>
            </a:r>
            <a:endParaRPr lang="en-US" sz="6000" b="1">
              <a:solidFill>
                <a:srgbClr val="FFFF00"/>
              </a:solidFill>
              <a:latin typeface="+mj-lt"/>
            </a:endParaRPr>
          </a:p>
        </p:txBody>
      </p:sp>
      <p:sp>
        <p:nvSpPr>
          <p:cNvPr id="32" name="Rounded Rectangle 31"/>
          <p:cNvSpPr/>
          <p:nvPr/>
        </p:nvSpPr>
        <p:spPr>
          <a:xfrm>
            <a:off x="5744904" y="4382253"/>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5869170" y="4318558"/>
            <a:ext cx="751948" cy="1015663"/>
          </a:xfrm>
          <a:prstGeom prst="rect">
            <a:avLst/>
          </a:prstGeom>
          <a:noFill/>
        </p:spPr>
        <p:txBody>
          <a:bodyPr wrap="square" rtlCol="0">
            <a:spAutoFit/>
          </a:bodyPr>
          <a:lstStyle/>
          <a:p>
            <a:r>
              <a:rPr lang="vi-VN" sz="6000" b="1" smtClean="0">
                <a:solidFill>
                  <a:srgbClr val="FFFF00"/>
                </a:solidFill>
                <a:latin typeface="+mj-lt"/>
              </a:rPr>
              <a:t>H</a:t>
            </a:r>
            <a:endParaRPr lang="en-US" sz="6000" b="1">
              <a:solidFill>
                <a:srgbClr val="FFFF00"/>
              </a:solidFill>
              <a:latin typeface="+mj-lt"/>
            </a:endParaRPr>
          </a:p>
        </p:txBody>
      </p:sp>
      <p:sp>
        <p:nvSpPr>
          <p:cNvPr id="34" name="Rounded Rectangle 33"/>
          <p:cNvSpPr/>
          <p:nvPr/>
        </p:nvSpPr>
        <p:spPr>
          <a:xfrm>
            <a:off x="6745384" y="4382253"/>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6805189" y="4313453"/>
            <a:ext cx="751948" cy="1015663"/>
          </a:xfrm>
          <a:prstGeom prst="rect">
            <a:avLst/>
          </a:prstGeom>
          <a:noFill/>
        </p:spPr>
        <p:txBody>
          <a:bodyPr wrap="square" rtlCol="0">
            <a:spAutoFit/>
          </a:bodyPr>
          <a:lstStyle/>
          <a:p>
            <a:r>
              <a:rPr lang="vi-VN" sz="6000" b="1" smtClean="0">
                <a:solidFill>
                  <a:srgbClr val="FFFF00"/>
                </a:solidFill>
                <a:latin typeface="+mj-lt"/>
              </a:rPr>
              <a:t>Ư</a:t>
            </a:r>
            <a:endParaRPr lang="en-US" sz="6000" b="1">
              <a:solidFill>
                <a:srgbClr val="FFFF00"/>
              </a:solidFill>
              <a:latin typeface="+mj-lt"/>
            </a:endParaRPr>
          </a:p>
        </p:txBody>
      </p:sp>
      <p:sp>
        <p:nvSpPr>
          <p:cNvPr id="36" name="Rounded Rectangle 35"/>
          <p:cNvSpPr/>
          <p:nvPr/>
        </p:nvSpPr>
        <p:spPr>
          <a:xfrm>
            <a:off x="7745864" y="4382253"/>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7777390" y="4302130"/>
            <a:ext cx="751948" cy="1015663"/>
          </a:xfrm>
          <a:prstGeom prst="rect">
            <a:avLst/>
          </a:prstGeom>
          <a:noFill/>
        </p:spPr>
        <p:txBody>
          <a:bodyPr wrap="square" rtlCol="0">
            <a:spAutoFit/>
          </a:bodyPr>
          <a:lstStyle/>
          <a:p>
            <a:r>
              <a:rPr lang="vi-VN" sz="6000" b="1" smtClean="0">
                <a:solidFill>
                  <a:srgbClr val="FFFF00"/>
                </a:solidFill>
                <a:latin typeface="+mj-lt"/>
              </a:rPr>
              <a:t>Ơ</a:t>
            </a:r>
            <a:endParaRPr lang="en-US" sz="6000" b="1">
              <a:solidFill>
                <a:srgbClr val="FFFF00"/>
              </a:solidFill>
              <a:latin typeface="+mj-lt"/>
            </a:endParaRPr>
          </a:p>
        </p:txBody>
      </p:sp>
      <p:sp>
        <p:nvSpPr>
          <p:cNvPr id="38" name="Rounded Rectangle 37"/>
          <p:cNvSpPr/>
          <p:nvPr/>
        </p:nvSpPr>
        <p:spPr>
          <a:xfrm>
            <a:off x="8753382" y="4393893"/>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8787561" y="4318668"/>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40" name="Rounded Rectangle 39"/>
          <p:cNvSpPr/>
          <p:nvPr/>
        </p:nvSpPr>
        <p:spPr>
          <a:xfrm>
            <a:off x="9753862" y="4393893"/>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9839268" y="4343714"/>
            <a:ext cx="751948" cy="1015663"/>
          </a:xfrm>
          <a:prstGeom prst="rect">
            <a:avLst/>
          </a:prstGeom>
          <a:noFill/>
        </p:spPr>
        <p:txBody>
          <a:bodyPr wrap="square" rtlCol="0">
            <a:spAutoFit/>
          </a:bodyPr>
          <a:lstStyle/>
          <a:p>
            <a:r>
              <a:rPr lang="vi-VN" sz="6000" b="1" smtClean="0">
                <a:solidFill>
                  <a:srgbClr val="FFFF00"/>
                </a:solidFill>
                <a:latin typeface="+mj-lt"/>
              </a:rPr>
              <a:t>G</a:t>
            </a:r>
            <a:endParaRPr lang="en-US" sz="6000" b="1">
              <a:solidFill>
                <a:srgbClr val="FFFF00"/>
              </a:solidFill>
              <a:latin typeface="+mj-lt"/>
            </a:endParaRPr>
          </a:p>
        </p:txBody>
      </p:sp>
    </p:spTree>
    <p:extLst>
      <p:ext uri="{BB962C8B-B14F-4D97-AF65-F5344CB8AC3E}">
        <p14:creationId xmlns:p14="http://schemas.microsoft.com/office/powerpoint/2010/main" val="356602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000"/>
                                        <p:tgtEl>
                                          <p:spTgt spid="37"/>
                                        </p:tgtEl>
                                      </p:cBhvr>
                                    </p:animEffect>
                                    <p:anim calcmode="lin" valueType="num">
                                      <p:cBhvr>
                                        <p:cTn id="8" dur="2000" fill="hold"/>
                                        <p:tgtEl>
                                          <p:spTgt spid="37"/>
                                        </p:tgtEl>
                                        <p:attrNameLst>
                                          <p:attrName>ppt_w</p:attrName>
                                        </p:attrNameLst>
                                      </p:cBhvr>
                                      <p:tavLst>
                                        <p:tav tm="0" fmla="#ppt_w*sin(2.5*pi*$)">
                                          <p:val>
                                            <p:fltVal val="0"/>
                                          </p:val>
                                        </p:tav>
                                        <p:tav tm="100000">
                                          <p:val>
                                            <p:fltVal val="1"/>
                                          </p:val>
                                        </p:tav>
                                      </p:tavLst>
                                    </p:anim>
                                    <p:anim calcmode="lin" valueType="num">
                                      <p:cBhvr>
                                        <p:cTn id="9" dur="2000" fill="hold"/>
                                        <p:tgtEl>
                                          <p:spTgt spid="37"/>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2000"/>
                                        <p:tgtEl>
                                          <p:spTgt spid="33"/>
                                        </p:tgtEl>
                                      </p:cBhvr>
                                    </p:animEffect>
                                    <p:anim calcmode="lin" valueType="num">
                                      <p:cBhvr>
                                        <p:cTn id="18" dur="2000" fill="hold"/>
                                        <p:tgtEl>
                                          <p:spTgt spid="33"/>
                                        </p:tgtEl>
                                        <p:attrNameLst>
                                          <p:attrName>ppt_w</p:attrName>
                                        </p:attrNameLst>
                                      </p:cBhvr>
                                      <p:tavLst>
                                        <p:tav tm="0" fmla="#ppt_w*sin(2.5*pi*$)">
                                          <p:val>
                                            <p:fltVal val="0"/>
                                          </p:val>
                                        </p:tav>
                                        <p:tav tm="100000">
                                          <p:val>
                                            <p:fltVal val="1"/>
                                          </p:val>
                                        </p:tav>
                                      </p:tavLst>
                                    </p:anim>
                                    <p:anim calcmode="lin" valueType="num">
                                      <p:cBhvr>
                                        <p:cTn id="19" dur="2000" fill="hold"/>
                                        <p:tgtEl>
                                          <p:spTgt spid="33"/>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2000"/>
                                        <p:tgtEl>
                                          <p:spTgt spid="31"/>
                                        </p:tgtEl>
                                      </p:cBhvr>
                                    </p:animEffect>
                                    <p:anim calcmode="lin" valueType="num">
                                      <p:cBhvr>
                                        <p:cTn id="23" dur="2000" fill="hold"/>
                                        <p:tgtEl>
                                          <p:spTgt spid="31"/>
                                        </p:tgtEl>
                                        <p:attrNameLst>
                                          <p:attrName>ppt_w</p:attrName>
                                        </p:attrNameLst>
                                      </p:cBhvr>
                                      <p:tavLst>
                                        <p:tav tm="0" fmla="#ppt_w*sin(2.5*pi*$)">
                                          <p:val>
                                            <p:fltVal val="0"/>
                                          </p:val>
                                        </p:tav>
                                        <p:tav tm="100000">
                                          <p:val>
                                            <p:fltVal val="1"/>
                                          </p:val>
                                        </p:tav>
                                      </p:tavLst>
                                    </p:anim>
                                    <p:anim calcmode="lin" valueType="num">
                                      <p:cBhvr>
                                        <p:cTn id="24" dur="2000" fill="hold"/>
                                        <p:tgtEl>
                                          <p:spTgt spid="31"/>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2000"/>
                                        <p:tgtEl>
                                          <p:spTgt spid="29"/>
                                        </p:tgtEl>
                                      </p:cBhvr>
                                    </p:animEffect>
                                    <p:anim calcmode="lin" valueType="num">
                                      <p:cBhvr>
                                        <p:cTn id="28" dur="2000" fill="hold"/>
                                        <p:tgtEl>
                                          <p:spTgt spid="29"/>
                                        </p:tgtEl>
                                        <p:attrNameLst>
                                          <p:attrName>ppt_w</p:attrName>
                                        </p:attrNameLst>
                                      </p:cBhvr>
                                      <p:tavLst>
                                        <p:tav tm="0" fmla="#ppt_w*sin(2.5*pi*$)">
                                          <p:val>
                                            <p:fltVal val="0"/>
                                          </p:val>
                                        </p:tav>
                                        <p:tav tm="100000">
                                          <p:val>
                                            <p:fltVal val="1"/>
                                          </p:val>
                                        </p:tav>
                                      </p:tavLst>
                                    </p:anim>
                                    <p:anim calcmode="lin" valueType="num">
                                      <p:cBhvr>
                                        <p:cTn id="29" dur="2000" fill="hold"/>
                                        <p:tgtEl>
                                          <p:spTgt spid="29"/>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2000"/>
                                        <p:tgtEl>
                                          <p:spTgt spid="27"/>
                                        </p:tgtEl>
                                      </p:cBhvr>
                                    </p:animEffect>
                                    <p:anim calcmode="lin" valueType="num">
                                      <p:cBhvr>
                                        <p:cTn id="33" dur="2000" fill="hold"/>
                                        <p:tgtEl>
                                          <p:spTgt spid="27"/>
                                        </p:tgtEl>
                                        <p:attrNameLst>
                                          <p:attrName>ppt_w</p:attrName>
                                        </p:attrNameLst>
                                      </p:cBhvr>
                                      <p:tavLst>
                                        <p:tav tm="0" fmla="#ppt_w*sin(2.5*pi*$)">
                                          <p:val>
                                            <p:fltVal val="0"/>
                                          </p:val>
                                        </p:tav>
                                        <p:tav tm="100000">
                                          <p:val>
                                            <p:fltVal val="1"/>
                                          </p:val>
                                        </p:tav>
                                      </p:tavLst>
                                    </p:anim>
                                    <p:anim calcmode="lin" valueType="num">
                                      <p:cBhvr>
                                        <p:cTn id="34" dur="2000" fill="hold"/>
                                        <p:tgtEl>
                                          <p:spTgt spid="27"/>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0"/>
                                        <p:tgtEl>
                                          <p:spTgt spid="25"/>
                                        </p:tgtEl>
                                      </p:cBhvr>
                                    </p:animEffect>
                                    <p:anim calcmode="lin" valueType="num">
                                      <p:cBhvr>
                                        <p:cTn id="38" dur="2000" fill="hold"/>
                                        <p:tgtEl>
                                          <p:spTgt spid="25"/>
                                        </p:tgtEl>
                                        <p:attrNameLst>
                                          <p:attrName>ppt_w</p:attrName>
                                        </p:attrNameLst>
                                      </p:cBhvr>
                                      <p:tavLst>
                                        <p:tav tm="0" fmla="#ppt_w*sin(2.5*pi*$)">
                                          <p:val>
                                            <p:fltVal val="0"/>
                                          </p:val>
                                        </p:tav>
                                        <p:tav tm="100000">
                                          <p:val>
                                            <p:fltVal val="1"/>
                                          </p:val>
                                        </p:tav>
                                      </p:tavLst>
                                    </p:anim>
                                    <p:anim calcmode="lin" valueType="num">
                                      <p:cBhvr>
                                        <p:cTn id="39" dur="2000" fill="hold"/>
                                        <p:tgtEl>
                                          <p:spTgt spid="25"/>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2000"/>
                                        <p:tgtEl>
                                          <p:spTgt spid="41"/>
                                        </p:tgtEl>
                                      </p:cBhvr>
                                    </p:animEffect>
                                    <p:anim calcmode="lin" valueType="num">
                                      <p:cBhvr>
                                        <p:cTn id="43" dur="2000" fill="hold"/>
                                        <p:tgtEl>
                                          <p:spTgt spid="41"/>
                                        </p:tgtEl>
                                        <p:attrNameLst>
                                          <p:attrName>ppt_w</p:attrName>
                                        </p:attrNameLst>
                                      </p:cBhvr>
                                      <p:tavLst>
                                        <p:tav tm="0" fmla="#ppt_w*sin(2.5*pi*$)">
                                          <p:val>
                                            <p:fltVal val="0"/>
                                          </p:val>
                                        </p:tav>
                                        <p:tav tm="100000">
                                          <p:val>
                                            <p:fltVal val="1"/>
                                          </p:val>
                                        </p:tav>
                                      </p:tavLst>
                                    </p:anim>
                                    <p:anim calcmode="lin" valueType="num">
                                      <p:cBhvr>
                                        <p:cTn id="44" dur="2000" fill="hold"/>
                                        <p:tgtEl>
                                          <p:spTgt spid="41"/>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2000"/>
                                        <p:tgtEl>
                                          <p:spTgt spid="39"/>
                                        </p:tgtEl>
                                      </p:cBhvr>
                                    </p:animEffect>
                                    <p:anim calcmode="lin" valueType="num">
                                      <p:cBhvr>
                                        <p:cTn id="48" dur="2000" fill="hold"/>
                                        <p:tgtEl>
                                          <p:spTgt spid="39"/>
                                        </p:tgtEl>
                                        <p:attrNameLst>
                                          <p:attrName>ppt_w</p:attrName>
                                        </p:attrNameLst>
                                      </p:cBhvr>
                                      <p:tavLst>
                                        <p:tav tm="0" fmla="#ppt_w*sin(2.5*pi*$)">
                                          <p:val>
                                            <p:fltVal val="0"/>
                                          </p:val>
                                        </p:tav>
                                        <p:tav tm="100000">
                                          <p:val>
                                            <p:fltVal val="1"/>
                                          </p:val>
                                        </p:tav>
                                      </p:tavLst>
                                    </p:anim>
                                    <p:anim calcmode="lin" valueType="num">
                                      <p:cBhvr>
                                        <p:cTn id="49" dur="2000" fill="hold"/>
                                        <p:tgtEl>
                                          <p:spTgt spid="3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1" grpId="0"/>
      <p:bldP spid="33" grpId="0"/>
      <p:bldP spid="35" grpId="0"/>
      <p:bldP spid="37" grpId="0"/>
      <p:bldP spid="39"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1723" y="685800"/>
            <a:ext cx="11044477" cy="5513192"/>
            <a:chOff x="0" y="0"/>
            <a:chExt cx="22088955" cy="11026384"/>
          </a:xfrm>
        </p:grpSpPr>
        <p:grpSp>
          <p:nvGrpSpPr>
            <p:cNvPr id="4" name="Group 4"/>
            <p:cNvGrpSpPr/>
            <p:nvPr/>
          </p:nvGrpSpPr>
          <p:grpSpPr>
            <a:xfrm>
              <a:off x="292432" y="0"/>
              <a:ext cx="21796522" cy="11026384"/>
              <a:chOff x="0" y="0"/>
              <a:chExt cx="4305486" cy="2178051"/>
            </a:xfrm>
          </p:grpSpPr>
          <p:sp>
            <p:nvSpPr>
              <p:cNvPr id="5" name="Freeform 5"/>
              <p:cNvSpPr/>
              <p:nvPr/>
            </p:nvSpPr>
            <p:spPr>
              <a:xfrm>
                <a:off x="0" y="0"/>
                <a:ext cx="4305486" cy="2178051"/>
              </a:xfrm>
              <a:custGeom>
                <a:avLst/>
                <a:gdLst/>
                <a:ahLst/>
                <a:cxnLst/>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avLst/>
              <a:gdLst/>
              <a:ahLst/>
              <a:cxnLst/>
              <a:rect l="l" t="t" r="r" b="b"/>
              <a:pathLst>
                <a:path w="1059409" h="9812084">
                  <a:moveTo>
                    <a:pt x="0" y="0"/>
                  </a:moveTo>
                  <a:lnTo>
                    <a:pt x="1059409" y="0"/>
                  </a:lnTo>
                  <a:lnTo>
                    <a:pt x="1059409" y="9812084"/>
                  </a:lnTo>
                  <a:lnTo>
                    <a:pt x="0" y="9812084"/>
                  </a:lnTo>
                  <a:lnTo>
                    <a:pt x="0" y="0"/>
                  </a:lnTo>
                  <a:close/>
                </a:path>
              </a:pathLst>
            </a:custGeom>
            <a:blipFill>
              <a:blip r:embed="rId2"/>
              <a:stretch>
                <a:fillRect l="-15773"/>
              </a:stretch>
            </a:blipFill>
          </p:spPr>
        </p:sp>
      </p:grpSp>
      <p:sp>
        <p:nvSpPr>
          <p:cNvPr id="9" name="Freeform 9"/>
          <p:cNvSpPr/>
          <p:nvPr/>
        </p:nvSpPr>
        <p:spPr>
          <a:xfrm>
            <a:off x="1299240" y="917302"/>
            <a:ext cx="2944343" cy="1012118"/>
          </a:xfrm>
          <a:custGeom>
            <a:avLst/>
            <a:gdLst/>
            <a:ahLst/>
            <a:cxnLst/>
            <a:rect l="l" t="t" r="r" b="b"/>
            <a:pathLst>
              <a:path w="4416514" h="1518177">
                <a:moveTo>
                  <a:pt x="0" y="0"/>
                </a:moveTo>
                <a:lnTo>
                  <a:pt x="4416514" y="0"/>
                </a:lnTo>
                <a:lnTo>
                  <a:pt x="4416514" y="1518177"/>
                </a:lnTo>
                <a:lnTo>
                  <a:pt x="0" y="1518177"/>
                </a:lnTo>
                <a:lnTo>
                  <a:pt x="0" y="0"/>
                </a:lnTo>
                <a:close/>
              </a:path>
            </a:pathLst>
          </a:custGeom>
          <a:blipFill>
            <a:blip r:embed="rId3">
              <a:extLst>
                <a:ext uri="{96DAC541-7B7A-43D3-8B79-37D633B846F1}">
                  <asvg:svgBlip xmlns="" xmlns:asvg="http://schemas.microsoft.com/office/drawing/2016/SVG/main" r:embed="rId7"/>
                </a:ext>
              </a:extLst>
            </a:blip>
            <a:stretch>
              <a:fillRect/>
            </a:stretch>
          </a:blipFill>
        </p:spPr>
      </p:sp>
      <p:sp>
        <p:nvSpPr>
          <p:cNvPr id="10" name="TextBox 9"/>
          <p:cNvSpPr txBox="1"/>
          <p:nvPr/>
        </p:nvSpPr>
        <p:spPr>
          <a:xfrm>
            <a:off x="1902065" y="1069418"/>
            <a:ext cx="1789612" cy="707886"/>
          </a:xfrm>
          <a:prstGeom prst="rect">
            <a:avLst/>
          </a:prstGeom>
          <a:noFill/>
        </p:spPr>
        <p:txBody>
          <a:bodyPr wrap="square" rtlCol="0">
            <a:spAutoFit/>
          </a:bodyPr>
          <a:lstStyle/>
          <a:p>
            <a:r>
              <a:rPr lang="vi-VN" sz="4000" b="1" smtClean="0">
                <a:solidFill>
                  <a:schemeClr val="accent6">
                    <a:lumMod val="75000"/>
                  </a:schemeClr>
                </a:solidFill>
                <a:latin typeface="+mj-lt"/>
              </a:rPr>
              <a:t>Câu 7:</a:t>
            </a:r>
            <a:endParaRPr lang="en-US" sz="4000" b="1">
              <a:solidFill>
                <a:schemeClr val="accent6">
                  <a:lumMod val="75000"/>
                </a:schemeClr>
              </a:solidFill>
              <a:latin typeface="+mj-lt"/>
            </a:endParaRPr>
          </a:p>
        </p:txBody>
      </p:sp>
      <p:sp>
        <p:nvSpPr>
          <p:cNvPr id="11" name="TextBox 10"/>
          <p:cNvSpPr txBox="1"/>
          <p:nvPr/>
        </p:nvSpPr>
        <p:spPr>
          <a:xfrm>
            <a:off x="1538797" y="1911863"/>
            <a:ext cx="9386177" cy="1938992"/>
          </a:xfrm>
          <a:prstGeom prst="rect">
            <a:avLst/>
          </a:prstGeom>
          <a:noFill/>
        </p:spPr>
        <p:txBody>
          <a:bodyPr wrap="square" rtlCol="0">
            <a:spAutoFit/>
          </a:bodyPr>
          <a:lstStyle/>
          <a:p>
            <a:pPr algn="ctr"/>
            <a:r>
              <a:rPr lang="vi-VN" sz="6000" b="1" smtClean="0">
                <a:solidFill>
                  <a:srgbClr val="002060"/>
                </a:solidFill>
                <a:latin typeface="+mj-lt"/>
              </a:rPr>
              <a:t>Những ai sẽ được nhìn xem Thiên Chúa?</a:t>
            </a:r>
            <a:endParaRPr lang="en-US" sz="6000" b="1">
              <a:solidFill>
                <a:srgbClr val="002060"/>
              </a:solidFill>
              <a:latin typeface="+mj-lt"/>
              <a:cs typeface="Times New Roman" panose="02020603050405020304" pitchFamily="18" charset="0"/>
            </a:endParaRPr>
          </a:p>
        </p:txBody>
      </p:sp>
      <p:sp>
        <p:nvSpPr>
          <p:cNvPr id="12" name="Rounded Rectangle 11"/>
          <p:cNvSpPr/>
          <p:nvPr/>
        </p:nvSpPr>
        <p:spPr>
          <a:xfrm>
            <a:off x="3786789" y="3839771"/>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911055" y="3776076"/>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14" name="Rounded Rectangle 13"/>
          <p:cNvSpPr/>
          <p:nvPr/>
        </p:nvSpPr>
        <p:spPr>
          <a:xfrm>
            <a:off x="4787269" y="3839771"/>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818336" y="3760894"/>
            <a:ext cx="751948" cy="1015663"/>
          </a:xfrm>
          <a:prstGeom prst="rect">
            <a:avLst/>
          </a:prstGeom>
          <a:noFill/>
        </p:spPr>
        <p:txBody>
          <a:bodyPr wrap="square" rtlCol="0">
            <a:spAutoFit/>
          </a:bodyPr>
          <a:lstStyle/>
          <a:p>
            <a:r>
              <a:rPr lang="vi-VN" sz="6000" b="1" smtClean="0">
                <a:solidFill>
                  <a:srgbClr val="FFFF00"/>
                </a:solidFill>
                <a:latin typeface="+mj-lt"/>
              </a:rPr>
              <a:t>G</a:t>
            </a:r>
            <a:endParaRPr lang="en-US" sz="6000" b="1">
              <a:solidFill>
                <a:srgbClr val="FFFF00"/>
              </a:solidFill>
              <a:latin typeface="+mj-lt"/>
            </a:endParaRPr>
          </a:p>
        </p:txBody>
      </p:sp>
      <p:sp>
        <p:nvSpPr>
          <p:cNvPr id="16" name="Rounded Rectangle 15"/>
          <p:cNvSpPr/>
          <p:nvPr/>
        </p:nvSpPr>
        <p:spPr>
          <a:xfrm>
            <a:off x="5787749" y="3839771"/>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820267" y="3801681"/>
            <a:ext cx="751948" cy="1015663"/>
          </a:xfrm>
          <a:prstGeom prst="rect">
            <a:avLst/>
          </a:prstGeom>
          <a:noFill/>
        </p:spPr>
        <p:txBody>
          <a:bodyPr wrap="square" rtlCol="0">
            <a:spAutoFit/>
          </a:bodyPr>
          <a:lstStyle/>
          <a:p>
            <a:r>
              <a:rPr lang="vi-VN" sz="6000" b="1" smtClean="0">
                <a:solidFill>
                  <a:srgbClr val="FFFF00"/>
                </a:solidFill>
                <a:latin typeface="+mj-lt"/>
              </a:rPr>
              <a:t>Ư</a:t>
            </a:r>
            <a:endParaRPr lang="en-US" sz="6000" b="1">
              <a:solidFill>
                <a:srgbClr val="FFFF00"/>
              </a:solidFill>
              <a:latin typeface="+mj-lt"/>
            </a:endParaRPr>
          </a:p>
        </p:txBody>
      </p:sp>
      <p:sp>
        <p:nvSpPr>
          <p:cNvPr id="18" name="Rounded Rectangle 17"/>
          <p:cNvSpPr/>
          <p:nvPr/>
        </p:nvSpPr>
        <p:spPr>
          <a:xfrm>
            <a:off x="6788229" y="3839771"/>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860262" y="3814602"/>
            <a:ext cx="751948" cy="1015663"/>
          </a:xfrm>
          <a:prstGeom prst="rect">
            <a:avLst/>
          </a:prstGeom>
          <a:noFill/>
        </p:spPr>
        <p:txBody>
          <a:bodyPr wrap="square" rtlCol="0">
            <a:spAutoFit/>
          </a:bodyPr>
          <a:lstStyle/>
          <a:p>
            <a:r>
              <a:rPr lang="vi-VN" sz="6000" b="1" smtClean="0">
                <a:solidFill>
                  <a:srgbClr val="FFFF00"/>
                </a:solidFill>
                <a:latin typeface="+mj-lt"/>
              </a:rPr>
              <a:t>Ờ</a:t>
            </a:r>
            <a:endParaRPr lang="en-US" sz="6000" b="1">
              <a:solidFill>
                <a:srgbClr val="FFFF00"/>
              </a:solidFill>
              <a:latin typeface="+mj-lt"/>
            </a:endParaRPr>
          </a:p>
        </p:txBody>
      </p:sp>
      <p:sp>
        <p:nvSpPr>
          <p:cNvPr id="20" name="Rounded Rectangle 19"/>
          <p:cNvSpPr/>
          <p:nvPr/>
        </p:nvSpPr>
        <p:spPr>
          <a:xfrm>
            <a:off x="7788709" y="3839771"/>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964550" y="3794833"/>
            <a:ext cx="751948" cy="1015663"/>
          </a:xfrm>
          <a:prstGeom prst="rect">
            <a:avLst/>
          </a:prstGeom>
          <a:noFill/>
        </p:spPr>
        <p:txBody>
          <a:bodyPr wrap="square" rtlCol="0">
            <a:spAutoFit/>
          </a:bodyPr>
          <a:lstStyle/>
          <a:p>
            <a:r>
              <a:rPr lang="vi-VN" sz="6000" b="1" smtClean="0">
                <a:solidFill>
                  <a:srgbClr val="FFFF00"/>
                </a:solidFill>
                <a:latin typeface="+mj-lt"/>
              </a:rPr>
              <a:t>I</a:t>
            </a:r>
            <a:endParaRPr lang="en-US" sz="6000" b="1">
              <a:solidFill>
                <a:srgbClr val="FFFF00"/>
              </a:solidFill>
              <a:latin typeface="+mj-lt"/>
            </a:endParaRPr>
          </a:p>
        </p:txBody>
      </p:sp>
      <p:sp>
        <p:nvSpPr>
          <p:cNvPr id="24" name="Rounded Rectangle 23"/>
          <p:cNvSpPr/>
          <p:nvPr/>
        </p:nvSpPr>
        <p:spPr>
          <a:xfrm>
            <a:off x="2813513" y="482448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925719" y="4786774"/>
            <a:ext cx="751948" cy="1015663"/>
          </a:xfrm>
          <a:prstGeom prst="rect">
            <a:avLst/>
          </a:prstGeom>
          <a:noFill/>
        </p:spPr>
        <p:txBody>
          <a:bodyPr wrap="square" rtlCol="0">
            <a:spAutoFit/>
          </a:bodyPr>
          <a:lstStyle/>
          <a:p>
            <a:r>
              <a:rPr lang="vi-VN" sz="6000" b="1" smtClean="0">
                <a:solidFill>
                  <a:srgbClr val="FFFF00"/>
                </a:solidFill>
                <a:latin typeface="+mj-lt"/>
              </a:rPr>
              <a:t>R</a:t>
            </a:r>
            <a:endParaRPr lang="en-US" sz="6000" b="1">
              <a:solidFill>
                <a:srgbClr val="FFFF00"/>
              </a:solidFill>
              <a:latin typeface="+mj-lt"/>
            </a:endParaRPr>
          </a:p>
        </p:txBody>
      </p:sp>
      <p:sp>
        <p:nvSpPr>
          <p:cNvPr id="26" name="Rounded Rectangle 25"/>
          <p:cNvSpPr/>
          <p:nvPr/>
        </p:nvSpPr>
        <p:spPr>
          <a:xfrm>
            <a:off x="3813993" y="482448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899399" y="4774307"/>
            <a:ext cx="751948" cy="1015663"/>
          </a:xfrm>
          <a:prstGeom prst="rect">
            <a:avLst/>
          </a:prstGeom>
          <a:noFill/>
        </p:spPr>
        <p:txBody>
          <a:bodyPr wrap="square" rtlCol="0">
            <a:spAutoFit/>
          </a:bodyPr>
          <a:lstStyle/>
          <a:p>
            <a:r>
              <a:rPr lang="vi-VN" sz="6000" b="1" smtClean="0">
                <a:solidFill>
                  <a:srgbClr val="FFFF00"/>
                </a:solidFill>
                <a:latin typeface="+mj-lt"/>
              </a:rPr>
              <a:t>O</a:t>
            </a:r>
            <a:endParaRPr lang="en-US" sz="6000" b="1">
              <a:solidFill>
                <a:srgbClr val="FFFF00"/>
              </a:solidFill>
              <a:latin typeface="+mj-lt"/>
            </a:endParaRPr>
          </a:p>
        </p:txBody>
      </p:sp>
      <p:sp>
        <p:nvSpPr>
          <p:cNvPr id="28" name="Rounded Rectangle 27"/>
          <p:cNvSpPr/>
          <p:nvPr/>
        </p:nvSpPr>
        <p:spPr>
          <a:xfrm>
            <a:off x="4814473" y="482448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4899879" y="4813113"/>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30" name="Rounded Rectangle 29"/>
          <p:cNvSpPr/>
          <p:nvPr/>
        </p:nvSpPr>
        <p:spPr>
          <a:xfrm>
            <a:off x="5814953" y="482448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875295" y="4774307"/>
            <a:ext cx="751948" cy="1015663"/>
          </a:xfrm>
          <a:prstGeom prst="rect">
            <a:avLst/>
          </a:prstGeom>
          <a:noFill/>
        </p:spPr>
        <p:txBody>
          <a:bodyPr wrap="square" rtlCol="0">
            <a:spAutoFit/>
          </a:bodyPr>
          <a:lstStyle/>
          <a:p>
            <a:r>
              <a:rPr lang="vi-VN" sz="6000" b="1" smtClean="0">
                <a:solidFill>
                  <a:srgbClr val="FFFF00"/>
                </a:solidFill>
                <a:latin typeface="+mj-lt"/>
              </a:rPr>
              <a:t>G</a:t>
            </a:r>
            <a:endParaRPr lang="en-US" sz="6000" b="1">
              <a:solidFill>
                <a:srgbClr val="FFFF00"/>
              </a:solidFill>
              <a:latin typeface="+mj-lt"/>
            </a:endParaRPr>
          </a:p>
        </p:txBody>
      </p:sp>
      <p:sp>
        <p:nvSpPr>
          <p:cNvPr id="32" name="Rounded Rectangle 31"/>
          <p:cNvSpPr/>
          <p:nvPr/>
        </p:nvSpPr>
        <p:spPr>
          <a:xfrm>
            <a:off x="6787154" y="4850469"/>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6963738" y="4774307"/>
            <a:ext cx="751948" cy="1015663"/>
          </a:xfrm>
          <a:prstGeom prst="rect">
            <a:avLst/>
          </a:prstGeom>
          <a:noFill/>
        </p:spPr>
        <p:txBody>
          <a:bodyPr wrap="square" rtlCol="0">
            <a:spAutoFit/>
          </a:bodyPr>
          <a:lstStyle/>
          <a:p>
            <a:r>
              <a:rPr lang="vi-VN" sz="6000" b="1" smtClean="0">
                <a:solidFill>
                  <a:srgbClr val="FFFF00"/>
                </a:solidFill>
                <a:latin typeface="+mj-lt"/>
              </a:rPr>
              <a:t>S</a:t>
            </a:r>
            <a:endParaRPr lang="en-US" sz="6000" b="1">
              <a:solidFill>
                <a:srgbClr val="FFFF00"/>
              </a:solidFill>
              <a:latin typeface="+mj-lt"/>
            </a:endParaRPr>
          </a:p>
        </p:txBody>
      </p:sp>
      <p:sp>
        <p:nvSpPr>
          <p:cNvPr id="34" name="Rounded Rectangle 33"/>
          <p:cNvSpPr/>
          <p:nvPr/>
        </p:nvSpPr>
        <p:spPr>
          <a:xfrm>
            <a:off x="7787634" y="4850469"/>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7850606" y="4772857"/>
            <a:ext cx="751948" cy="1015663"/>
          </a:xfrm>
          <a:prstGeom prst="rect">
            <a:avLst/>
          </a:prstGeom>
          <a:noFill/>
        </p:spPr>
        <p:txBody>
          <a:bodyPr wrap="square" rtlCol="0">
            <a:spAutoFit/>
          </a:bodyPr>
          <a:lstStyle/>
          <a:p>
            <a:r>
              <a:rPr lang="vi-VN" sz="6000" b="1" smtClean="0">
                <a:solidFill>
                  <a:srgbClr val="FFFF00"/>
                </a:solidFill>
                <a:latin typeface="+mj-lt"/>
              </a:rPr>
              <a:t>Ạ</a:t>
            </a:r>
            <a:endParaRPr lang="en-US" sz="6000" b="1">
              <a:solidFill>
                <a:srgbClr val="FFFF00"/>
              </a:solidFill>
              <a:latin typeface="+mj-lt"/>
            </a:endParaRPr>
          </a:p>
        </p:txBody>
      </p:sp>
      <p:sp>
        <p:nvSpPr>
          <p:cNvPr id="36" name="Rounded Rectangle 35"/>
          <p:cNvSpPr/>
          <p:nvPr/>
        </p:nvSpPr>
        <p:spPr>
          <a:xfrm>
            <a:off x="8788114" y="4850469"/>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860272" y="4786774"/>
            <a:ext cx="751948" cy="1015663"/>
          </a:xfrm>
          <a:prstGeom prst="rect">
            <a:avLst/>
          </a:prstGeom>
          <a:noFill/>
        </p:spPr>
        <p:txBody>
          <a:bodyPr wrap="square" rtlCol="0">
            <a:spAutoFit/>
          </a:bodyPr>
          <a:lstStyle/>
          <a:p>
            <a:r>
              <a:rPr lang="vi-VN" sz="6000" b="1" smtClean="0">
                <a:solidFill>
                  <a:srgbClr val="FFFF00"/>
                </a:solidFill>
                <a:latin typeface="+mj-lt"/>
              </a:rPr>
              <a:t>C</a:t>
            </a:r>
            <a:endParaRPr lang="en-US" sz="6000" b="1">
              <a:solidFill>
                <a:srgbClr val="FFFF00"/>
              </a:solidFill>
              <a:latin typeface="+mj-lt"/>
            </a:endParaRPr>
          </a:p>
        </p:txBody>
      </p:sp>
      <p:sp>
        <p:nvSpPr>
          <p:cNvPr id="38" name="Rounded Rectangle 37"/>
          <p:cNvSpPr/>
          <p:nvPr/>
        </p:nvSpPr>
        <p:spPr>
          <a:xfrm>
            <a:off x="1829252" y="4824486"/>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1863431" y="4749261"/>
            <a:ext cx="751948" cy="1015663"/>
          </a:xfrm>
          <a:prstGeom prst="rect">
            <a:avLst/>
          </a:prstGeom>
          <a:noFill/>
        </p:spPr>
        <p:txBody>
          <a:bodyPr wrap="square" rtlCol="0">
            <a:spAutoFit/>
          </a:bodyPr>
          <a:lstStyle/>
          <a:p>
            <a:r>
              <a:rPr lang="vi-VN" sz="6000" b="1" smtClean="0">
                <a:solidFill>
                  <a:srgbClr val="FFFF00"/>
                </a:solidFill>
                <a:latin typeface="+mj-lt"/>
              </a:rPr>
              <a:t>T</a:t>
            </a:r>
            <a:endParaRPr lang="en-US" sz="6000" b="1">
              <a:solidFill>
                <a:srgbClr val="FFFF00"/>
              </a:solidFill>
              <a:latin typeface="+mj-lt"/>
            </a:endParaRPr>
          </a:p>
        </p:txBody>
      </p:sp>
      <p:sp>
        <p:nvSpPr>
          <p:cNvPr id="40" name="Rounded Rectangle 39"/>
          <p:cNvSpPr/>
          <p:nvPr/>
        </p:nvSpPr>
        <p:spPr>
          <a:xfrm>
            <a:off x="9780101" y="4860619"/>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9852259" y="4796924"/>
            <a:ext cx="751948" cy="1015663"/>
          </a:xfrm>
          <a:prstGeom prst="rect">
            <a:avLst/>
          </a:prstGeom>
          <a:noFill/>
        </p:spPr>
        <p:txBody>
          <a:bodyPr wrap="square" rtlCol="0">
            <a:spAutoFit/>
          </a:bodyPr>
          <a:lstStyle/>
          <a:p>
            <a:r>
              <a:rPr lang="vi-VN" sz="6000" b="1" smtClean="0">
                <a:solidFill>
                  <a:srgbClr val="FFFF00"/>
                </a:solidFill>
                <a:latin typeface="+mj-lt"/>
              </a:rPr>
              <a:t>H</a:t>
            </a:r>
            <a:endParaRPr lang="en-US" sz="6000" b="1">
              <a:solidFill>
                <a:srgbClr val="FFFF00"/>
              </a:solidFill>
              <a:latin typeface="+mj-lt"/>
            </a:endParaRPr>
          </a:p>
        </p:txBody>
      </p:sp>
    </p:spTree>
    <p:extLst>
      <p:ext uri="{BB962C8B-B14F-4D97-AF65-F5344CB8AC3E}">
        <p14:creationId xmlns:p14="http://schemas.microsoft.com/office/powerpoint/2010/main" val="65597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000"/>
                                        <p:tgtEl>
                                          <p:spTgt spid="37"/>
                                        </p:tgtEl>
                                      </p:cBhvr>
                                    </p:animEffect>
                                    <p:anim calcmode="lin" valueType="num">
                                      <p:cBhvr>
                                        <p:cTn id="8" dur="2000" fill="hold"/>
                                        <p:tgtEl>
                                          <p:spTgt spid="37"/>
                                        </p:tgtEl>
                                        <p:attrNameLst>
                                          <p:attrName>ppt_w</p:attrName>
                                        </p:attrNameLst>
                                      </p:cBhvr>
                                      <p:tavLst>
                                        <p:tav tm="0" fmla="#ppt_w*sin(2.5*pi*$)">
                                          <p:val>
                                            <p:fltVal val="0"/>
                                          </p:val>
                                        </p:tav>
                                        <p:tav tm="100000">
                                          <p:val>
                                            <p:fltVal val="1"/>
                                          </p:val>
                                        </p:tav>
                                      </p:tavLst>
                                    </p:anim>
                                    <p:anim calcmode="lin" valueType="num">
                                      <p:cBhvr>
                                        <p:cTn id="9" dur="2000" fill="hold"/>
                                        <p:tgtEl>
                                          <p:spTgt spid="37"/>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2000"/>
                                        <p:tgtEl>
                                          <p:spTgt spid="33"/>
                                        </p:tgtEl>
                                      </p:cBhvr>
                                    </p:animEffect>
                                    <p:anim calcmode="lin" valueType="num">
                                      <p:cBhvr>
                                        <p:cTn id="18" dur="2000" fill="hold"/>
                                        <p:tgtEl>
                                          <p:spTgt spid="33"/>
                                        </p:tgtEl>
                                        <p:attrNameLst>
                                          <p:attrName>ppt_w</p:attrName>
                                        </p:attrNameLst>
                                      </p:cBhvr>
                                      <p:tavLst>
                                        <p:tav tm="0" fmla="#ppt_w*sin(2.5*pi*$)">
                                          <p:val>
                                            <p:fltVal val="0"/>
                                          </p:val>
                                        </p:tav>
                                        <p:tav tm="100000">
                                          <p:val>
                                            <p:fltVal val="1"/>
                                          </p:val>
                                        </p:tav>
                                      </p:tavLst>
                                    </p:anim>
                                    <p:anim calcmode="lin" valueType="num">
                                      <p:cBhvr>
                                        <p:cTn id="19" dur="2000" fill="hold"/>
                                        <p:tgtEl>
                                          <p:spTgt spid="33"/>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2000"/>
                                        <p:tgtEl>
                                          <p:spTgt spid="31"/>
                                        </p:tgtEl>
                                      </p:cBhvr>
                                    </p:animEffect>
                                    <p:anim calcmode="lin" valueType="num">
                                      <p:cBhvr>
                                        <p:cTn id="23" dur="2000" fill="hold"/>
                                        <p:tgtEl>
                                          <p:spTgt spid="31"/>
                                        </p:tgtEl>
                                        <p:attrNameLst>
                                          <p:attrName>ppt_w</p:attrName>
                                        </p:attrNameLst>
                                      </p:cBhvr>
                                      <p:tavLst>
                                        <p:tav tm="0" fmla="#ppt_w*sin(2.5*pi*$)">
                                          <p:val>
                                            <p:fltVal val="0"/>
                                          </p:val>
                                        </p:tav>
                                        <p:tav tm="100000">
                                          <p:val>
                                            <p:fltVal val="1"/>
                                          </p:val>
                                        </p:tav>
                                      </p:tavLst>
                                    </p:anim>
                                    <p:anim calcmode="lin" valueType="num">
                                      <p:cBhvr>
                                        <p:cTn id="24" dur="2000" fill="hold"/>
                                        <p:tgtEl>
                                          <p:spTgt spid="31"/>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2000"/>
                                        <p:tgtEl>
                                          <p:spTgt spid="29"/>
                                        </p:tgtEl>
                                      </p:cBhvr>
                                    </p:animEffect>
                                    <p:anim calcmode="lin" valueType="num">
                                      <p:cBhvr>
                                        <p:cTn id="28" dur="2000" fill="hold"/>
                                        <p:tgtEl>
                                          <p:spTgt spid="29"/>
                                        </p:tgtEl>
                                        <p:attrNameLst>
                                          <p:attrName>ppt_w</p:attrName>
                                        </p:attrNameLst>
                                      </p:cBhvr>
                                      <p:tavLst>
                                        <p:tav tm="0" fmla="#ppt_w*sin(2.5*pi*$)">
                                          <p:val>
                                            <p:fltVal val="0"/>
                                          </p:val>
                                        </p:tav>
                                        <p:tav tm="100000">
                                          <p:val>
                                            <p:fltVal val="1"/>
                                          </p:val>
                                        </p:tav>
                                      </p:tavLst>
                                    </p:anim>
                                    <p:anim calcmode="lin" valueType="num">
                                      <p:cBhvr>
                                        <p:cTn id="29" dur="2000" fill="hold"/>
                                        <p:tgtEl>
                                          <p:spTgt spid="29"/>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2000"/>
                                        <p:tgtEl>
                                          <p:spTgt spid="27"/>
                                        </p:tgtEl>
                                      </p:cBhvr>
                                    </p:animEffect>
                                    <p:anim calcmode="lin" valueType="num">
                                      <p:cBhvr>
                                        <p:cTn id="33" dur="2000" fill="hold"/>
                                        <p:tgtEl>
                                          <p:spTgt spid="27"/>
                                        </p:tgtEl>
                                        <p:attrNameLst>
                                          <p:attrName>ppt_w</p:attrName>
                                        </p:attrNameLst>
                                      </p:cBhvr>
                                      <p:tavLst>
                                        <p:tav tm="0" fmla="#ppt_w*sin(2.5*pi*$)">
                                          <p:val>
                                            <p:fltVal val="0"/>
                                          </p:val>
                                        </p:tav>
                                        <p:tav tm="100000">
                                          <p:val>
                                            <p:fltVal val="1"/>
                                          </p:val>
                                        </p:tav>
                                      </p:tavLst>
                                    </p:anim>
                                    <p:anim calcmode="lin" valueType="num">
                                      <p:cBhvr>
                                        <p:cTn id="34" dur="2000" fill="hold"/>
                                        <p:tgtEl>
                                          <p:spTgt spid="27"/>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0"/>
                                        <p:tgtEl>
                                          <p:spTgt spid="25"/>
                                        </p:tgtEl>
                                      </p:cBhvr>
                                    </p:animEffect>
                                    <p:anim calcmode="lin" valueType="num">
                                      <p:cBhvr>
                                        <p:cTn id="38" dur="2000" fill="hold"/>
                                        <p:tgtEl>
                                          <p:spTgt spid="25"/>
                                        </p:tgtEl>
                                        <p:attrNameLst>
                                          <p:attrName>ppt_w</p:attrName>
                                        </p:attrNameLst>
                                      </p:cBhvr>
                                      <p:tavLst>
                                        <p:tav tm="0" fmla="#ppt_w*sin(2.5*pi*$)">
                                          <p:val>
                                            <p:fltVal val="0"/>
                                          </p:val>
                                        </p:tav>
                                        <p:tav tm="100000">
                                          <p:val>
                                            <p:fltVal val="1"/>
                                          </p:val>
                                        </p:tav>
                                      </p:tavLst>
                                    </p:anim>
                                    <p:anim calcmode="lin" valueType="num">
                                      <p:cBhvr>
                                        <p:cTn id="39" dur="2000" fill="hold"/>
                                        <p:tgtEl>
                                          <p:spTgt spid="25"/>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2000"/>
                                        <p:tgtEl>
                                          <p:spTgt spid="13"/>
                                        </p:tgtEl>
                                      </p:cBhvr>
                                    </p:animEffect>
                                    <p:anim calcmode="lin" valueType="num">
                                      <p:cBhvr>
                                        <p:cTn id="43" dur="2000" fill="hold"/>
                                        <p:tgtEl>
                                          <p:spTgt spid="13"/>
                                        </p:tgtEl>
                                        <p:attrNameLst>
                                          <p:attrName>ppt_w</p:attrName>
                                        </p:attrNameLst>
                                      </p:cBhvr>
                                      <p:tavLst>
                                        <p:tav tm="0" fmla="#ppt_w*sin(2.5*pi*$)">
                                          <p:val>
                                            <p:fltVal val="0"/>
                                          </p:val>
                                        </p:tav>
                                        <p:tav tm="100000">
                                          <p:val>
                                            <p:fltVal val="1"/>
                                          </p:val>
                                        </p:tav>
                                      </p:tavLst>
                                    </p:anim>
                                    <p:anim calcmode="lin" valueType="num">
                                      <p:cBhvr>
                                        <p:cTn id="44" dur="2000" fill="hold"/>
                                        <p:tgtEl>
                                          <p:spTgt spid="13"/>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2000"/>
                                        <p:tgtEl>
                                          <p:spTgt spid="15"/>
                                        </p:tgtEl>
                                      </p:cBhvr>
                                    </p:animEffect>
                                    <p:anim calcmode="lin" valueType="num">
                                      <p:cBhvr>
                                        <p:cTn id="48" dur="2000" fill="hold"/>
                                        <p:tgtEl>
                                          <p:spTgt spid="15"/>
                                        </p:tgtEl>
                                        <p:attrNameLst>
                                          <p:attrName>ppt_w</p:attrName>
                                        </p:attrNameLst>
                                      </p:cBhvr>
                                      <p:tavLst>
                                        <p:tav tm="0" fmla="#ppt_w*sin(2.5*pi*$)">
                                          <p:val>
                                            <p:fltVal val="0"/>
                                          </p:val>
                                        </p:tav>
                                        <p:tav tm="100000">
                                          <p:val>
                                            <p:fltVal val="1"/>
                                          </p:val>
                                        </p:tav>
                                      </p:tavLst>
                                    </p:anim>
                                    <p:anim calcmode="lin" valueType="num">
                                      <p:cBhvr>
                                        <p:cTn id="49" dur="2000" fill="hold"/>
                                        <p:tgtEl>
                                          <p:spTgt spid="15"/>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000"/>
                                        <p:tgtEl>
                                          <p:spTgt spid="17"/>
                                        </p:tgtEl>
                                      </p:cBhvr>
                                    </p:animEffect>
                                    <p:anim calcmode="lin" valueType="num">
                                      <p:cBhvr>
                                        <p:cTn id="53" dur="2000" fill="hold"/>
                                        <p:tgtEl>
                                          <p:spTgt spid="17"/>
                                        </p:tgtEl>
                                        <p:attrNameLst>
                                          <p:attrName>ppt_w</p:attrName>
                                        </p:attrNameLst>
                                      </p:cBhvr>
                                      <p:tavLst>
                                        <p:tav tm="0" fmla="#ppt_w*sin(2.5*pi*$)">
                                          <p:val>
                                            <p:fltVal val="0"/>
                                          </p:val>
                                        </p:tav>
                                        <p:tav tm="100000">
                                          <p:val>
                                            <p:fltVal val="1"/>
                                          </p:val>
                                        </p:tav>
                                      </p:tavLst>
                                    </p:anim>
                                    <p:anim calcmode="lin" valueType="num">
                                      <p:cBhvr>
                                        <p:cTn id="54" dur="2000" fill="hold"/>
                                        <p:tgtEl>
                                          <p:spTgt spid="17"/>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2000"/>
                                        <p:tgtEl>
                                          <p:spTgt spid="19"/>
                                        </p:tgtEl>
                                      </p:cBhvr>
                                    </p:animEffect>
                                    <p:anim calcmode="lin" valueType="num">
                                      <p:cBhvr>
                                        <p:cTn id="58" dur="2000" fill="hold"/>
                                        <p:tgtEl>
                                          <p:spTgt spid="19"/>
                                        </p:tgtEl>
                                        <p:attrNameLst>
                                          <p:attrName>ppt_w</p:attrName>
                                        </p:attrNameLst>
                                      </p:cBhvr>
                                      <p:tavLst>
                                        <p:tav tm="0" fmla="#ppt_w*sin(2.5*pi*$)">
                                          <p:val>
                                            <p:fltVal val="0"/>
                                          </p:val>
                                        </p:tav>
                                        <p:tav tm="100000">
                                          <p:val>
                                            <p:fltVal val="1"/>
                                          </p:val>
                                        </p:tav>
                                      </p:tavLst>
                                    </p:anim>
                                    <p:anim calcmode="lin" valueType="num">
                                      <p:cBhvr>
                                        <p:cTn id="59" dur="2000" fill="hold"/>
                                        <p:tgtEl>
                                          <p:spTgt spid="19"/>
                                        </p:tgtEl>
                                        <p:attrNameLst>
                                          <p:attrName>ppt_h</p:attrName>
                                        </p:attrNameLst>
                                      </p:cBhvr>
                                      <p:tavLst>
                                        <p:tav tm="0">
                                          <p:val>
                                            <p:strVal val="#ppt_h"/>
                                          </p:val>
                                        </p:tav>
                                        <p:tav tm="100000">
                                          <p:val>
                                            <p:strVal val="#ppt_h"/>
                                          </p:val>
                                        </p:tav>
                                      </p:tavLst>
                                    </p:anim>
                                  </p:childTnLst>
                                </p:cTn>
                              </p:par>
                              <p:par>
                                <p:cTn id="60" presetID="45"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2000"/>
                                        <p:tgtEl>
                                          <p:spTgt spid="21"/>
                                        </p:tgtEl>
                                      </p:cBhvr>
                                    </p:animEffect>
                                    <p:anim calcmode="lin" valueType="num">
                                      <p:cBhvr>
                                        <p:cTn id="63" dur="2000" fill="hold"/>
                                        <p:tgtEl>
                                          <p:spTgt spid="21"/>
                                        </p:tgtEl>
                                        <p:attrNameLst>
                                          <p:attrName>ppt_w</p:attrName>
                                        </p:attrNameLst>
                                      </p:cBhvr>
                                      <p:tavLst>
                                        <p:tav tm="0" fmla="#ppt_w*sin(2.5*pi*$)">
                                          <p:val>
                                            <p:fltVal val="0"/>
                                          </p:val>
                                        </p:tav>
                                        <p:tav tm="100000">
                                          <p:val>
                                            <p:fltVal val="1"/>
                                          </p:val>
                                        </p:tav>
                                      </p:tavLst>
                                    </p:anim>
                                    <p:anim calcmode="lin" valueType="num">
                                      <p:cBhvr>
                                        <p:cTn id="64" dur="2000" fill="hold"/>
                                        <p:tgtEl>
                                          <p:spTgt spid="21"/>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2000"/>
                                        <p:tgtEl>
                                          <p:spTgt spid="39"/>
                                        </p:tgtEl>
                                      </p:cBhvr>
                                    </p:animEffect>
                                    <p:anim calcmode="lin" valueType="num">
                                      <p:cBhvr>
                                        <p:cTn id="68" dur="2000" fill="hold"/>
                                        <p:tgtEl>
                                          <p:spTgt spid="39"/>
                                        </p:tgtEl>
                                        <p:attrNameLst>
                                          <p:attrName>ppt_w</p:attrName>
                                        </p:attrNameLst>
                                      </p:cBhvr>
                                      <p:tavLst>
                                        <p:tav tm="0" fmla="#ppt_w*sin(2.5*pi*$)">
                                          <p:val>
                                            <p:fltVal val="0"/>
                                          </p:val>
                                        </p:tav>
                                        <p:tav tm="100000">
                                          <p:val>
                                            <p:fltVal val="1"/>
                                          </p:val>
                                        </p:tav>
                                      </p:tavLst>
                                    </p:anim>
                                    <p:anim calcmode="lin" valueType="num">
                                      <p:cBhvr>
                                        <p:cTn id="69" dur="2000" fill="hold"/>
                                        <p:tgtEl>
                                          <p:spTgt spid="39"/>
                                        </p:tgtEl>
                                        <p:attrNameLst>
                                          <p:attrName>ppt_h</p:attrName>
                                        </p:attrNameLst>
                                      </p:cBhvr>
                                      <p:tavLst>
                                        <p:tav tm="0">
                                          <p:val>
                                            <p:strVal val="#ppt_h"/>
                                          </p:val>
                                        </p:tav>
                                        <p:tav tm="100000">
                                          <p:val>
                                            <p:strVal val="#ppt_h"/>
                                          </p:val>
                                        </p:tav>
                                      </p:tavLst>
                                    </p:anim>
                                  </p:childTnLst>
                                </p:cTn>
                              </p:par>
                              <p:par>
                                <p:cTn id="70" presetID="45"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2000"/>
                                        <p:tgtEl>
                                          <p:spTgt spid="41"/>
                                        </p:tgtEl>
                                      </p:cBhvr>
                                    </p:animEffect>
                                    <p:anim calcmode="lin" valueType="num">
                                      <p:cBhvr>
                                        <p:cTn id="73" dur="2000" fill="hold"/>
                                        <p:tgtEl>
                                          <p:spTgt spid="41"/>
                                        </p:tgtEl>
                                        <p:attrNameLst>
                                          <p:attrName>ppt_w</p:attrName>
                                        </p:attrNameLst>
                                      </p:cBhvr>
                                      <p:tavLst>
                                        <p:tav tm="0" fmla="#ppt_w*sin(2.5*pi*$)">
                                          <p:val>
                                            <p:fltVal val="0"/>
                                          </p:val>
                                        </p:tav>
                                        <p:tav tm="100000">
                                          <p:val>
                                            <p:fltVal val="1"/>
                                          </p:val>
                                        </p:tav>
                                      </p:tavLst>
                                    </p:anim>
                                    <p:anim calcmode="lin" valueType="num">
                                      <p:cBhvr>
                                        <p:cTn id="74" dur="2000" fill="hold"/>
                                        <p:tgtEl>
                                          <p:spTgt spid="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P spid="25" grpId="0"/>
      <p:bldP spid="27" grpId="0"/>
      <p:bldP spid="29" grpId="0"/>
      <p:bldP spid="31" grpId="0"/>
      <p:bldP spid="33" grpId="0"/>
      <p:bldP spid="35" grpId="0"/>
      <p:bldP spid="37" grpId="0"/>
      <p:bldP spid="39"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1723" y="685800"/>
            <a:ext cx="11044477" cy="5513192"/>
            <a:chOff x="0" y="0"/>
            <a:chExt cx="22088955" cy="11026384"/>
          </a:xfrm>
        </p:grpSpPr>
        <p:grpSp>
          <p:nvGrpSpPr>
            <p:cNvPr id="4" name="Group 4"/>
            <p:cNvGrpSpPr/>
            <p:nvPr/>
          </p:nvGrpSpPr>
          <p:grpSpPr>
            <a:xfrm>
              <a:off x="292432" y="0"/>
              <a:ext cx="21796522" cy="11026384"/>
              <a:chOff x="0" y="0"/>
              <a:chExt cx="4305486" cy="2178051"/>
            </a:xfrm>
          </p:grpSpPr>
          <p:sp>
            <p:nvSpPr>
              <p:cNvPr id="5" name="Freeform 5"/>
              <p:cNvSpPr/>
              <p:nvPr/>
            </p:nvSpPr>
            <p:spPr>
              <a:xfrm>
                <a:off x="0" y="0"/>
                <a:ext cx="4305486" cy="2178051"/>
              </a:xfrm>
              <a:custGeom>
                <a:avLst/>
                <a:gdLst/>
                <a:ahLst/>
                <a:cxnLst/>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avLst/>
              <a:gdLst/>
              <a:ahLst/>
              <a:cxnLst/>
              <a:rect l="l" t="t" r="r" b="b"/>
              <a:pathLst>
                <a:path w="1059409" h="9812084">
                  <a:moveTo>
                    <a:pt x="0" y="0"/>
                  </a:moveTo>
                  <a:lnTo>
                    <a:pt x="1059409" y="0"/>
                  </a:lnTo>
                  <a:lnTo>
                    <a:pt x="1059409" y="9812084"/>
                  </a:lnTo>
                  <a:lnTo>
                    <a:pt x="0" y="9812084"/>
                  </a:lnTo>
                  <a:lnTo>
                    <a:pt x="0" y="0"/>
                  </a:lnTo>
                  <a:close/>
                </a:path>
              </a:pathLst>
            </a:custGeom>
            <a:blipFill>
              <a:blip r:embed="rId2"/>
              <a:stretch>
                <a:fillRect l="-15773"/>
              </a:stretch>
            </a:blipFill>
          </p:spPr>
        </p:sp>
      </p:grpSp>
      <p:sp>
        <p:nvSpPr>
          <p:cNvPr id="9" name="Freeform 9"/>
          <p:cNvSpPr/>
          <p:nvPr/>
        </p:nvSpPr>
        <p:spPr>
          <a:xfrm>
            <a:off x="1299240" y="917302"/>
            <a:ext cx="2944343" cy="1012118"/>
          </a:xfrm>
          <a:custGeom>
            <a:avLst/>
            <a:gdLst/>
            <a:ahLst/>
            <a:cxnLst/>
            <a:rect l="l" t="t" r="r" b="b"/>
            <a:pathLst>
              <a:path w="4416514" h="1518177">
                <a:moveTo>
                  <a:pt x="0" y="0"/>
                </a:moveTo>
                <a:lnTo>
                  <a:pt x="4416514" y="0"/>
                </a:lnTo>
                <a:lnTo>
                  <a:pt x="4416514" y="1518177"/>
                </a:lnTo>
                <a:lnTo>
                  <a:pt x="0" y="1518177"/>
                </a:lnTo>
                <a:lnTo>
                  <a:pt x="0" y="0"/>
                </a:lnTo>
                <a:close/>
              </a:path>
            </a:pathLst>
          </a:custGeom>
          <a:blipFill>
            <a:blip r:embed="rId3">
              <a:extLst>
                <a:ext uri="{96DAC541-7B7A-43D3-8B79-37D633B846F1}">
                  <asvg:svgBlip xmlns="" xmlns:asvg="http://schemas.microsoft.com/office/drawing/2016/SVG/main" r:embed="rId7"/>
                </a:ext>
              </a:extLst>
            </a:blip>
            <a:stretch>
              <a:fillRect/>
            </a:stretch>
          </a:blipFill>
        </p:spPr>
      </p:sp>
      <p:sp>
        <p:nvSpPr>
          <p:cNvPr id="10" name="TextBox 9"/>
          <p:cNvSpPr txBox="1"/>
          <p:nvPr/>
        </p:nvSpPr>
        <p:spPr>
          <a:xfrm>
            <a:off x="1902065" y="1069418"/>
            <a:ext cx="1789612" cy="707886"/>
          </a:xfrm>
          <a:prstGeom prst="rect">
            <a:avLst/>
          </a:prstGeom>
          <a:noFill/>
        </p:spPr>
        <p:txBody>
          <a:bodyPr wrap="square" rtlCol="0">
            <a:spAutoFit/>
          </a:bodyPr>
          <a:lstStyle/>
          <a:p>
            <a:r>
              <a:rPr lang="vi-VN" sz="4000" b="1" smtClean="0">
                <a:solidFill>
                  <a:schemeClr val="accent6">
                    <a:lumMod val="75000"/>
                  </a:schemeClr>
                </a:solidFill>
                <a:latin typeface="+mj-lt"/>
              </a:rPr>
              <a:t>Câu 8:</a:t>
            </a:r>
            <a:endParaRPr lang="en-US" sz="4000" b="1">
              <a:solidFill>
                <a:schemeClr val="accent6">
                  <a:lumMod val="75000"/>
                </a:schemeClr>
              </a:solidFill>
              <a:latin typeface="+mj-lt"/>
            </a:endParaRPr>
          </a:p>
        </p:txBody>
      </p:sp>
      <p:sp>
        <p:nvSpPr>
          <p:cNvPr id="11" name="TextBox 10"/>
          <p:cNvSpPr txBox="1"/>
          <p:nvPr/>
        </p:nvSpPr>
        <p:spPr>
          <a:xfrm>
            <a:off x="1299240" y="2095713"/>
            <a:ext cx="9759132" cy="1938992"/>
          </a:xfrm>
          <a:prstGeom prst="rect">
            <a:avLst/>
          </a:prstGeom>
          <a:noFill/>
        </p:spPr>
        <p:txBody>
          <a:bodyPr wrap="square" rtlCol="0">
            <a:spAutoFit/>
          </a:bodyPr>
          <a:lstStyle/>
          <a:p>
            <a:pPr algn="ctr"/>
            <a:r>
              <a:rPr lang="vi-VN" sz="6000" b="1" smtClean="0">
                <a:solidFill>
                  <a:srgbClr val="002060"/>
                </a:solidFill>
                <a:latin typeface="+mj-lt"/>
              </a:rPr>
              <a:t>Những người như thế nào thì được gọi là con Thiên Chúa?</a:t>
            </a:r>
            <a:endParaRPr lang="en-US" sz="6000" b="1">
              <a:solidFill>
                <a:srgbClr val="002060"/>
              </a:solidFill>
              <a:latin typeface="+mj-lt"/>
              <a:cs typeface="Times New Roman" panose="02020603050405020304" pitchFamily="18" charset="0"/>
            </a:endParaRPr>
          </a:p>
        </p:txBody>
      </p:sp>
      <p:sp>
        <p:nvSpPr>
          <p:cNvPr id="12" name="Rounded Rectangle 11"/>
          <p:cNvSpPr/>
          <p:nvPr/>
        </p:nvSpPr>
        <p:spPr>
          <a:xfrm>
            <a:off x="4679583" y="407268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803849" y="4008985"/>
            <a:ext cx="751948" cy="1015663"/>
          </a:xfrm>
          <a:prstGeom prst="rect">
            <a:avLst/>
          </a:prstGeom>
          <a:noFill/>
        </p:spPr>
        <p:txBody>
          <a:bodyPr wrap="square" rtlCol="0">
            <a:spAutoFit/>
          </a:bodyPr>
          <a:lstStyle/>
          <a:p>
            <a:r>
              <a:rPr lang="vi-VN" sz="6000" b="1" smtClean="0">
                <a:solidFill>
                  <a:srgbClr val="FFFF00"/>
                </a:solidFill>
                <a:latin typeface="+mj-lt"/>
              </a:rPr>
              <a:t>Ă</a:t>
            </a:r>
            <a:endParaRPr lang="en-US" sz="6000" b="1">
              <a:solidFill>
                <a:srgbClr val="FFFF00"/>
              </a:solidFill>
              <a:latin typeface="+mj-lt"/>
            </a:endParaRPr>
          </a:p>
        </p:txBody>
      </p:sp>
      <p:sp>
        <p:nvSpPr>
          <p:cNvPr id="14" name="Rounded Rectangle 13"/>
          <p:cNvSpPr/>
          <p:nvPr/>
        </p:nvSpPr>
        <p:spPr>
          <a:xfrm>
            <a:off x="5680063" y="407268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711130" y="3993803"/>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16" name="Rounded Rectangle 15"/>
          <p:cNvSpPr/>
          <p:nvPr/>
        </p:nvSpPr>
        <p:spPr>
          <a:xfrm>
            <a:off x="6680543" y="4072680"/>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713061" y="4034590"/>
            <a:ext cx="751948" cy="1015663"/>
          </a:xfrm>
          <a:prstGeom prst="rect">
            <a:avLst/>
          </a:prstGeom>
          <a:noFill/>
        </p:spPr>
        <p:txBody>
          <a:bodyPr wrap="square" rtlCol="0">
            <a:spAutoFit/>
          </a:bodyPr>
          <a:lstStyle/>
          <a:p>
            <a:r>
              <a:rPr lang="vi-VN" sz="6000" b="1" smtClean="0">
                <a:solidFill>
                  <a:srgbClr val="FFFF00"/>
                </a:solidFill>
                <a:latin typeface="+mj-lt"/>
              </a:rPr>
              <a:t>Ở</a:t>
            </a:r>
            <a:endParaRPr lang="en-US" sz="6000" b="1">
              <a:solidFill>
                <a:srgbClr val="FFFF00"/>
              </a:solidFill>
              <a:latin typeface="+mj-lt"/>
            </a:endParaRPr>
          </a:p>
        </p:txBody>
      </p:sp>
      <p:sp>
        <p:nvSpPr>
          <p:cNvPr id="18" name="Rounded Rectangle 17"/>
          <p:cNvSpPr/>
          <p:nvPr/>
        </p:nvSpPr>
        <p:spPr>
          <a:xfrm>
            <a:off x="9195577" y="5097828"/>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9267610" y="5072659"/>
            <a:ext cx="751948" cy="1015663"/>
          </a:xfrm>
          <a:prstGeom prst="rect">
            <a:avLst/>
          </a:prstGeom>
          <a:noFill/>
        </p:spPr>
        <p:txBody>
          <a:bodyPr wrap="square" rtlCol="0">
            <a:spAutoFit/>
          </a:bodyPr>
          <a:lstStyle/>
          <a:p>
            <a:r>
              <a:rPr lang="vi-VN" sz="6000" b="1" smtClean="0">
                <a:solidFill>
                  <a:srgbClr val="FFFF00"/>
                </a:solidFill>
                <a:latin typeface="+mj-lt"/>
              </a:rPr>
              <a:t>A</a:t>
            </a:r>
            <a:endParaRPr lang="en-US" sz="6000" b="1">
              <a:solidFill>
                <a:srgbClr val="FFFF00"/>
              </a:solidFill>
              <a:latin typeface="+mj-lt"/>
            </a:endParaRPr>
          </a:p>
        </p:txBody>
      </p:sp>
      <p:sp>
        <p:nvSpPr>
          <p:cNvPr id="24" name="Rounded Rectangle 23"/>
          <p:cNvSpPr/>
          <p:nvPr/>
        </p:nvSpPr>
        <p:spPr>
          <a:xfrm>
            <a:off x="2246546" y="5071845"/>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280725" y="4996620"/>
            <a:ext cx="751948" cy="1015663"/>
          </a:xfrm>
          <a:prstGeom prst="rect">
            <a:avLst/>
          </a:prstGeom>
          <a:noFill/>
        </p:spPr>
        <p:txBody>
          <a:bodyPr wrap="square" rtlCol="0">
            <a:spAutoFit/>
          </a:bodyPr>
          <a:lstStyle/>
          <a:p>
            <a:r>
              <a:rPr lang="vi-VN" sz="6000" b="1" smtClean="0">
                <a:solidFill>
                  <a:srgbClr val="FFFF00"/>
                </a:solidFill>
                <a:latin typeface="+mj-lt"/>
              </a:rPr>
              <a:t>T</a:t>
            </a:r>
            <a:endParaRPr lang="en-US" sz="6000" b="1">
              <a:solidFill>
                <a:srgbClr val="FFFF00"/>
              </a:solidFill>
              <a:latin typeface="+mj-lt"/>
            </a:endParaRPr>
          </a:p>
        </p:txBody>
      </p:sp>
      <p:sp>
        <p:nvSpPr>
          <p:cNvPr id="26" name="Rounded Rectangle 25"/>
          <p:cNvSpPr/>
          <p:nvPr/>
        </p:nvSpPr>
        <p:spPr>
          <a:xfrm>
            <a:off x="3247026" y="5071845"/>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332432" y="5021666"/>
            <a:ext cx="751948" cy="1015663"/>
          </a:xfrm>
          <a:prstGeom prst="rect">
            <a:avLst/>
          </a:prstGeom>
          <a:noFill/>
        </p:spPr>
        <p:txBody>
          <a:bodyPr wrap="square" rtlCol="0">
            <a:spAutoFit/>
          </a:bodyPr>
          <a:lstStyle/>
          <a:p>
            <a:r>
              <a:rPr lang="vi-VN" sz="6000" b="1" smtClean="0">
                <a:solidFill>
                  <a:srgbClr val="FFFF00"/>
                </a:solidFill>
                <a:latin typeface="+mj-lt"/>
              </a:rPr>
              <a:t>H</a:t>
            </a:r>
            <a:endParaRPr lang="en-US" sz="6000" b="1">
              <a:solidFill>
                <a:srgbClr val="FFFF00"/>
              </a:solidFill>
              <a:latin typeface="+mj-lt"/>
            </a:endParaRPr>
          </a:p>
        </p:txBody>
      </p:sp>
      <p:sp>
        <p:nvSpPr>
          <p:cNvPr id="28" name="Rounded Rectangle 27"/>
          <p:cNvSpPr/>
          <p:nvPr/>
        </p:nvSpPr>
        <p:spPr>
          <a:xfrm>
            <a:off x="4247506" y="5071845"/>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4332912" y="5060472"/>
            <a:ext cx="751948" cy="1015663"/>
          </a:xfrm>
          <a:prstGeom prst="rect">
            <a:avLst/>
          </a:prstGeom>
          <a:noFill/>
        </p:spPr>
        <p:txBody>
          <a:bodyPr wrap="square" rtlCol="0">
            <a:spAutoFit/>
          </a:bodyPr>
          <a:lstStyle/>
          <a:p>
            <a:r>
              <a:rPr lang="vi-VN" sz="6000" b="1" smtClean="0">
                <a:solidFill>
                  <a:srgbClr val="FFFF00"/>
                </a:solidFill>
                <a:latin typeface="+mj-lt"/>
              </a:rPr>
              <a:t>U</a:t>
            </a:r>
            <a:endParaRPr lang="en-US" sz="6000" b="1">
              <a:solidFill>
                <a:srgbClr val="FFFF00"/>
              </a:solidFill>
              <a:latin typeface="+mj-lt"/>
            </a:endParaRPr>
          </a:p>
        </p:txBody>
      </p:sp>
      <p:sp>
        <p:nvSpPr>
          <p:cNvPr id="30" name="Rounded Rectangle 29"/>
          <p:cNvSpPr/>
          <p:nvPr/>
        </p:nvSpPr>
        <p:spPr>
          <a:xfrm>
            <a:off x="5247986" y="5071845"/>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372252" y="5008150"/>
            <a:ext cx="751948" cy="1015663"/>
          </a:xfrm>
          <a:prstGeom prst="rect">
            <a:avLst/>
          </a:prstGeom>
          <a:noFill/>
        </p:spPr>
        <p:txBody>
          <a:bodyPr wrap="square" rtlCol="0">
            <a:spAutoFit/>
          </a:bodyPr>
          <a:lstStyle/>
          <a:p>
            <a:r>
              <a:rPr lang="vi-VN" sz="6000" b="1" smtClean="0">
                <a:solidFill>
                  <a:srgbClr val="FFFF00"/>
                </a:solidFill>
                <a:latin typeface="+mj-lt"/>
              </a:rPr>
              <a:t>Ậ</a:t>
            </a:r>
            <a:endParaRPr lang="en-US" sz="6000" b="1">
              <a:solidFill>
                <a:srgbClr val="FFFF00"/>
              </a:solidFill>
              <a:latin typeface="+mj-lt"/>
            </a:endParaRPr>
          </a:p>
        </p:txBody>
      </p:sp>
      <p:sp>
        <p:nvSpPr>
          <p:cNvPr id="32" name="Rounded Rectangle 31"/>
          <p:cNvSpPr/>
          <p:nvPr/>
        </p:nvSpPr>
        <p:spPr>
          <a:xfrm>
            <a:off x="6220187" y="5097828"/>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6344453" y="5034133"/>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34" name="Rounded Rectangle 33"/>
          <p:cNvSpPr/>
          <p:nvPr/>
        </p:nvSpPr>
        <p:spPr>
          <a:xfrm>
            <a:off x="7220667" y="5097828"/>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7293029" y="5044221"/>
            <a:ext cx="751948" cy="1015663"/>
          </a:xfrm>
          <a:prstGeom prst="rect">
            <a:avLst/>
          </a:prstGeom>
          <a:noFill/>
        </p:spPr>
        <p:txBody>
          <a:bodyPr wrap="square" rtlCol="0">
            <a:spAutoFit/>
          </a:bodyPr>
          <a:lstStyle/>
          <a:p>
            <a:r>
              <a:rPr lang="vi-VN" sz="6000" b="1" smtClean="0">
                <a:solidFill>
                  <a:srgbClr val="FFFF00"/>
                </a:solidFill>
                <a:latin typeface="+mj-lt"/>
              </a:rPr>
              <a:t>H</a:t>
            </a:r>
            <a:endParaRPr lang="en-US" sz="6000" b="1">
              <a:solidFill>
                <a:srgbClr val="FFFF00"/>
              </a:solidFill>
              <a:latin typeface="+mj-lt"/>
            </a:endParaRPr>
          </a:p>
        </p:txBody>
      </p:sp>
      <p:sp>
        <p:nvSpPr>
          <p:cNvPr id="36" name="Rounded Rectangle 35"/>
          <p:cNvSpPr/>
          <p:nvPr/>
        </p:nvSpPr>
        <p:spPr>
          <a:xfrm>
            <a:off x="8221147" y="5097828"/>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280319" y="5047116"/>
            <a:ext cx="751948" cy="1015663"/>
          </a:xfrm>
          <a:prstGeom prst="rect">
            <a:avLst/>
          </a:prstGeom>
          <a:noFill/>
        </p:spPr>
        <p:txBody>
          <a:bodyPr wrap="square" rtlCol="0">
            <a:spAutoFit/>
          </a:bodyPr>
          <a:lstStyle/>
          <a:p>
            <a:r>
              <a:rPr lang="vi-VN" sz="6000" b="1" smtClean="0">
                <a:solidFill>
                  <a:srgbClr val="FFFF00"/>
                </a:solidFill>
                <a:latin typeface="+mj-lt"/>
              </a:rPr>
              <a:t>Ò</a:t>
            </a:r>
            <a:endParaRPr lang="en-US" sz="6000" b="1">
              <a:solidFill>
                <a:srgbClr val="FFFF00"/>
              </a:solidFill>
              <a:latin typeface="+mj-lt"/>
            </a:endParaRPr>
          </a:p>
        </p:txBody>
      </p:sp>
    </p:spTree>
    <p:extLst>
      <p:ext uri="{BB962C8B-B14F-4D97-AF65-F5344CB8AC3E}">
        <p14:creationId xmlns:p14="http://schemas.microsoft.com/office/powerpoint/2010/main" val="52665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000"/>
                                        <p:tgtEl>
                                          <p:spTgt spid="37"/>
                                        </p:tgtEl>
                                      </p:cBhvr>
                                    </p:animEffect>
                                    <p:anim calcmode="lin" valueType="num">
                                      <p:cBhvr>
                                        <p:cTn id="8" dur="2000" fill="hold"/>
                                        <p:tgtEl>
                                          <p:spTgt spid="37"/>
                                        </p:tgtEl>
                                        <p:attrNameLst>
                                          <p:attrName>ppt_w</p:attrName>
                                        </p:attrNameLst>
                                      </p:cBhvr>
                                      <p:tavLst>
                                        <p:tav tm="0" fmla="#ppt_w*sin(2.5*pi*$)">
                                          <p:val>
                                            <p:fltVal val="0"/>
                                          </p:val>
                                        </p:tav>
                                        <p:tav tm="100000">
                                          <p:val>
                                            <p:fltVal val="1"/>
                                          </p:val>
                                        </p:tav>
                                      </p:tavLst>
                                    </p:anim>
                                    <p:anim calcmode="lin" valueType="num">
                                      <p:cBhvr>
                                        <p:cTn id="9" dur="2000" fill="hold"/>
                                        <p:tgtEl>
                                          <p:spTgt spid="37"/>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2000"/>
                                        <p:tgtEl>
                                          <p:spTgt spid="33"/>
                                        </p:tgtEl>
                                      </p:cBhvr>
                                    </p:animEffect>
                                    <p:anim calcmode="lin" valueType="num">
                                      <p:cBhvr>
                                        <p:cTn id="18" dur="2000" fill="hold"/>
                                        <p:tgtEl>
                                          <p:spTgt spid="33"/>
                                        </p:tgtEl>
                                        <p:attrNameLst>
                                          <p:attrName>ppt_w</p:attrName>
                                        </p:attrNameLst>
                                      </p:cBhvr>
                                      <p:tavLst>
                                        <p:tav tm="0" fmla="#ppt_w*sin(2.5*pi*$)">
                                          <p:val>
                                            <p:fltVal val="0"/>
                                          </p:val>
                                        </p:tav>
                                        <p:tav tm="100000">
                                          <p:val>
                                            <p:fltVal val="1"/>
                                          </p:val>
                                        </p:tav>
                                      </p:tavLst>
                                    </p:anim>
                                    <p:anim calcmode="lin" valueType="num">
                                      <p:cBhvr>
                                        <p:cTn id="19" dur="2000" fill="hold"/>
                                        <p:tgtEl>
                                          <p:spTgt spid="33"/>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2000"/>
                                        <p:tgtEl>
                                          <p:spTgt spid="31"/>
                                        </p:tgtEl>
                                      </p:cBhvr>
                                    </p:animEffect>
                                    <p:anim calcmode="lin" valueType="num">
                                      <p:cBhvr>
                                        <p:cTn id="23" dur="2000" fill="hold"/>
                                        <p:tgtEl>
                                          <p:spTgt spid="31"/>
                                        </p:tgtEl>
                                        <p:attrNameLst>
                                          <p:attrName>ppt_w</p:attrName>
                                        </p:attrNameLst>
                                      </p:cBhvr>
                                      <p:tavLst>
                                        <p:tav tm="0" fmla="#ppt_w*sin(2.5*pi*$)">
                                          <p:val>
                                            <p:fltVal val="0"/>
                                          </p:val>
                                        </p:tav>
                                        <p:tav tm="100000">
                                          <p:val>
                                            <p:fltVal val="1"/>
                                          </p:val>
                                        </p:tav>
                                      </p:tavLst>
                                    </p:anim>
                                    <p:anim calcmode="lin" valueType="num">
                                      <p:cBhvr>
                                        <p:cTn id="24" dur="2000" fill="hold"/>
                                        <p:tgtEl>
                                          <p:spTgt spid="31"/>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2000"/>
                                        <p:tgtEl>
                                          <p:spTgt spid="29"/>
                                        </p:tgtEl>
                                      </p:cBhvr>
                                    </p:animEffect>
                                    <p:anim calcmode="lin" valueType="num">
                                      <p:cBhvr>
                                        <p:cTn id="28" dur="2000" fill="hold"/>
                                        <p:tgtEl>
                                          <p:spTgt spid="29"/>
                                        </p:tgtEl>
                                        <p:attrNameLst>
                                          <p:attrName>ppt_w</p:attrName>
                                        </p:attrNameLst>
                                      </p:cBhvr>
                                      <p:tavLst>
                                        <p:tav tm="0" fmla="#ppt_w*sin(2.5*pi*$)">
                                          <p:val>
                                            <p:fltVal val="0"/>
                                          </p:val>
                                        </p:tav>
                                        <p:tav tm="100000">
                                          <p:val>
                                            <p:fltVal val="1"/>
                                          </p:val>
                                        </p:tav>
                                      </p:tavLst>
                                    </p:anim>
                                    <p:anim calcmode="lin" valueType="num">
                                      <p:cBhvr>
                                        <p:cTn id="29" dur="2000" fill="hold"/>
                                        <p:tgtEl>
                                          <p:spTgt spid="29"/>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2000"/>
                                        <p:tgtEl>
                                          <p:spTgt spid="27"/>
                                        </p:tgtEl>
                                      </p:cBhvr>
                                    </p:animEffect>
                                    <p:anim calcmode="lin" valueType="num">
                                      <p:cBhvr>
                                        <p:cTn id="33" dur="2000" fill="hold"/>
                                        <p:tgtEl>
                                          <p:spTgt spid="27"/>
                                        </p:tgtEl>
                                        <p:attrNameLst>
                                          <p:attrName>ppt_w</p:attrName>
                                        </p:attrNameLst>
                                      </p:cBhvr>
                                      <p:tavLst>
                                        <p:tav tm="0" fmla="#ppt_w*sin(2.5*pi*$)">
                                          <p:val>
                                            <p:fltVal val="0"/>
                                          </p:val>
                                        </p:tav>
                                        <p:tav tm="100000">
                                          <p:val>
                                            <p:fltVal val="1"/>
                                          </p:val>
                                        </p:tav>
                                      </p:tavLst>
                                    </p:anim>
                                    <p:anim calcmode="lin" valueType="num">
                                      <p:cBhvr>
                                        <p:cTn id="34" dur="2000" fill="hold"/>
                                        <p:tgtEl>
                                          <p:spTgt spid="27"/>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0"/>
                                        <p:tgtEl>
                                          <p:spTgt spid="25"/>
                                        </p:tgtEl>
                                      </p:cBhvr>
                                    </p:animEffect>
                                    <p:anim calcmode="lin" valueType="num">
                                      <p:cBhvr>
                                        <p:cTn id="38" dur="2000" fill="hold"/>
                                        <p:tgtEl>
                                          <p:spTgt spid="25"/>
                                        </p:tgtEl>
                                        <p:attrNameLst>
                                          <p:attrName>ppt_w</p:attrName>
                                        </p:attrNameLst>
                                      </p:cBhvr>
                                      <p:tavLst>
                                        <p:tav tm="0" fmla="#ppt_w*sin(2.5*pi*$)">
                                          <p:val>
                                            <p:fltVal val="0"/>
                                          </p:val>
                                        </p:tav>
                                        <p:tav tm="100000">
                                          <p:val>
                                            <p:fltVal val="1"/>
                                          </p:val>
                                        </p:tav>
                                      </p:tavLst>
                                    </p:anim>
                                    <p:anim calcmode="lin" valueType="num">
                                      <p:cBhvr>
                                        <p:cTn id="39" dur="2000" fill="hold"/>
                                        <p:tgtEl>
                                          <p:spTgt spid="25"/>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2000"/>
                                        <p:tgtEl>
                                          <p:spTgt spid="13"/>
                                        </p:tgtEl>
                                      </p:cBhvr>
                                    </p:animEffect>
                                    <p:anim calcmode="lin" valueType="num">
                                      <p:cBhvr>
                                        <p:cTn id="43" dur="2000" fill="hold"/>
                                        <p:tgtEl>
                                          <p:spTgt spid="13"/>
                                        </p:tgtEl>
                                        <p:attrNameLst>
                                          <p:attrName>ppt_w</p:attrName>
                                        </p:attrNameLst>
                                      </p:cBhvr>
                                      <p:tavLst>
                                        <p:tav tm="0" fmla="#ppt_w*sin(2.5*pi*$)">
                                          <p:val>
                                            <p:fltVal val="0"/>
                                          </p:val>
                                        </p:tav>
                                        <p:tav tm="100000">
                                          <p:val>
                                            <p:fltVal val="1"/>
                                          </p:val>
                                        </p:tav>
                                      </p:tavLst>
                                    </p:anim>
                                    <p:anim calcmode="lin" valueType="num">
                                      <p:cBhvr>
                                        <p:cTn id="44" dur="2000" fill="hold"/>
                                        <p:tgtEl>
                                          <p:spTgt spid="13"/>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2000"/>
                                        <p:tgtEl>
                                          <p:spTgt spid="15"/>
                                        </p:tgtEl>
                                      </p:cBhvr>
                                    </p:animEffect>
                                    <p:anim calcmode="lin" valueType="num">
                                      <p:cBhvr>
                                        <p:cTn id="48" dur="2000" fill="hold"/>
                                        <p:tgtEl>
                                          <p:spTgt spid="15"/>
                                        </p:tgtEl>
                                        <p:attrNameLst>
                                          <p:attrName>ppt_w</p:attrName>
                                        </p:attrNameLst>
                                      </p:cBhvr>
                                      <p:tavLst>
                                        <p:tav tm="0" fmla="#ppt_w*sin(2.5*pi*$)">
                                          <p:val>
                                            <p:fltVal val="0"/>
                                          </p:val>
                                        </p:tav>
                                        <p:tav tm="100000">
                                          <p:val>
                                            <p:fltVal val="1"/>
                                          </p:val>
                                        </p:tav>
                                      </p:tavLst>
                                    </p:anim>
                                    <p:anim calcmode="lin" valueType="num">
                                      <p:cBhvr>
                                        <p:cTn id="49" dur="2000" fill="hold"/>
                                        <p:tgtEl>
                                          <p:spTgt spid="15"/>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000"/>
                                        <p:tgtEl>
                                          <p:spTgt spid="17"/>
                                        </p:tgtEl>
                                      </p:cBhvr>
                                    </p:animEffect>
                                    <p:anim calcmode="lin" valueType="num">
                                      <p:cBhvr>
                                        <p:cTn id="53" dur="2000" fill="hold"/>
                                        <p:tgtEl>
                                          <p:spTgt spid="17"/>
                                        </p:tgtEl>
                                        <p:attrNameLst>
                                          <p:attrName>ppt_w</p:attrName>
                                        </p:attrNameLst>
                                      </p:cBhvr>
                                      <p:tavLst>
                                        <p:tav tm="0" fmla="#ppt_w*sin(2.5*pi*$)">
                                          <p:val>
                                            <p:fltVal val="0"/>
                                          </p:val>
                                        </p:tav>
                                        <p:tav tm="100000">
                                          <p:val>
                                            <p:fltVal val="1"/>
                                          </p:val>
                                        </p:tav>
                                      </p:tavLst>
                                    </p:anim>
                                    <p:anim calcmode="lin" valueType="num">
                                      <p:cBhvr>
                                        <p:cTn id="54" dur="2000" fill="hold"/>
                                        <p:tgtEl>
                                          <p:spTgt spid="17"/>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2000"/>
                                        <p:tgtEl>
                                          <p:spTgt spid="19"/>
                                        </p:tgtEl>
                                      </p:cBhvr>
                                    </p:animEffect>
                                    <p:anim calcmode="lin" valueType="num">
                                      <p:cBhvr>
                                        <p:cTn id="58" dur="2000" fill="hold"/>
                                        <p:tgtEl>
                                          <p:spTgt spid="19"/>
                                        </p:tgtEl>
                                        <p:attrNameLst>
                                          <p:attrName>ppt_w</p:attrName>
                                        </p:attrNameLst>
                                      </p:cBhvr>
                                      <p:tavLst>
                                        <p:tav tm="0" fmla="#ppt_w*sin(2.5*pi*$)">
                                          <p:val>
                                            <p:fltVal val="0"/>
                                          </p:val>
                                        </p:tav>
                                        <p:tav tm="100000">
                                          <p:val>
                                            <p:fltVal val="1"/>
                                          </p:val>
                                        </p:tav>
                                      </p:tavLst>
                                    </p:anim>
                                    <p:anim calcmode="lin" valueType="num">
                                      <p:cBhvr>
                                        <p:cTn id="59" dur="20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5" grpId="0"/>
      <p:bldP spid="27" grpId="0"/>
      <p:bldP spid="29" grpId="0"/>
      <p:bldP spid="31" grpId="0"/>
      <p:bldP spid="33" grpId="0"/>
      <p:bldP spid="35"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61723" y="685800"/>
            <a:ext cx="11044477" cy="5513192"/>
            <a:chOff x="0" y="0"/>
            <a:chExt cx="22088955" cy="11026384"/>
          </a:xfrm>
        </p:grpSpPr>
        <p:grpSp>
          <p:nvGrpSpPr>
            <p:cNvPr id="4" name="Group 4"/>
            <p:cNvGrpSpPr/>
            <p:nvPr/>
          </p:nvGrpSpPr>
          <p:grpSpPr>
            <a:xfrm>
              <a:off x="292432" y="0"/>
              <a:ext cx="21796522" cy="11026384"/>
              <a:chOff x="0" y="0"/>
              <a:chExt cx="4305486" cy="2178051"/>
            </a:xfrm>
          </p:grpSpPr>
          <p:sp>
            <p:nvSpPr>
              <p:cNvPr id="5" name="Freeform 5"/>
              <p:cNvSpPr/>
              <p:nvPr/>
            </p:nvSpPr>
            <p:spPr>
              <a:xfrm>
                <a:off x="0" y="0"/>
                <a:ext cx="4305486" cy="2178051"/>
              </a:xfrm>
              <a:custGeom>
                <a:avLst/>
                <a:gdLst/>
                <a:ahLst/>
                <a:cxnLst/>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avLst/>
              <a:gdLst/>
              <a:ahLst/>
              <a:cxnLst/>
              <a:rect l="l" t="t" r="r" b="b"/>
              <a:pathLst>
                <a:path w="1059409" h="9812084">
                  <a:moveTo>
                    <a:pt x="0" y="0"/>
                  </a:moveTo>
                  <a:lnTo>
                    <a:pt x="1059409" y="0"/>
                  </a:lnTo>
                  <a:lnTo>
                    <a:pt x="1059409" y="9812084"/>
                  </a:lnTo>
                  <a:lnTo>
                    <a:pt x="0" y="9812084"/>
                  </a:lnTo>
                  <a:lnTo>
                    <a:pt x="0" y="0"/>
                  </a:lnTo>
                  <a:close/>
                </a:path>
              </a:pathLst>
            </a:custGeom>
            <a:blipFill>
              <a:blip r:embed="rId2"/>
              <a:stretch>
                <a:fillRect l="-15773"/>
              </a:stretch>
            </a:blipFill>
          </p:spPr>
        </p:sp>
      </p:grpSp>
      <p:sp>
        <p:nvSpPr>
          <p:cNvPr id="9" name="Freeform 9"/>
          <p:cNvSpPr/>
          <p:nvPr/>
        </p:nvSpPr>
        <p:spPr>
          <a:xfrm>
            <a:off x="1299240" y="917302"/>
            <a:ext cx="2944343" cy="1012118"/>
          </a:xfrm>
          <a:custGeom>
            <a:avLst/>
            <a:gdLst/>
            <a:ahLst/>
            <a:cxnLst/>
            <a:rect l="l" t="t" r="r" b="b"/>
            <a:pathLst>
              <a:path w="4416514" h="1518177">
                <a:moveTo>
                  <a:pt x="0" y="0"/>
                </a:moveTo>
                <a:lnTo>
                  <a:pt x="4416514" y="0"/>
                </a:lnTo>
                <a:lnTo>
                  <a:pt x="4416514" y="1518177"/>
                </a:lnTo>
                <a:lnTo>
                  <a:pt x="0" y="1518177"/>
                </a:lnTo>
                <a:lnTo>
                  <a:pt x="0" y="0"/>
                </a:lnTo>
                <a:close/>
              </a:path>
            </a:pathLst>
          </a:custGeom>
          <a:blipFill>
            <a:blip r:embed="rId3">
              <a:extLst>
                <a:ext uri="{96DAC541-7B7A-43D3-8B79-37D633B846F1}">
                  <asvg:svgBlip xmlns="" xmlns:asvg="http://schemas.microsoft.com/office/drawing/2016/SVG/main" r:embed="rId7"/>
                </a:ext>
              </a:extLst>
            </a:blip>
            <a:stretch>
              <a:fillRect/>
            </a:stretch>
          </a:blipFill>
        </p:spPr>
      </p:sp>
      <p:sp>
        <p:nvSpPr>
          <p:cNvPr id="10" name="TextBox 9"/>
          <p:cNvSpPr txBox="1"/>
          <p:nvPr/>
        </p:nvSpPr>
        <p:spPr>
          <a:xfrm>
            <a:off x="1902065" y="1069418"/>
            <a:ext cx="2134358" cy="707886"/>
          </a:xfrm>
          <a:prstGeom prst="rect">
            <a:avLst/>
          </a:prstGeom>
          <a:noFill/>
        </p:spPr>
        <p:txBody>
          <a:bodyPr wrap="square" rtlCol="0">
            <a:spAutoFit/>
          </a:bodyPr>
          <a:lstStyle/>
          <a:p>
            <a:r>
              <a:rPr lang="vi-VN" sz="4000" b="1" smtClean="0">
                <a:solidFill>
                  <a:schemeClr val="accent6">
                    <a:lumMod val="75000"/>
                  </a:schemeClr>
                </a:solidFill>
                <a:latin typeface="+mj-lt"/>
              </a:rPr>
              <a:t>Câu 9:</a:t>
            </a:r>
            <a:endParaRPr lang="en-US" sz="4000" b="1">
              <a:solidFill>
                <a:schemeClr val="accent6">
                  <a:lumMod val="75000"/>
                </a:schemeClr>
              </a:solidFill>
              <a:latin typeface="+mj-lt"/>
            </a:endParaRPr>
          </a:p>
        </p:txBody>
      </p:sp>
      <p:sp>
        <p:nvSpPr>
          <p:cNvPr id="11" name="TextBox 10"/>
          <p:cNvSpPr txBox="1"/>
          <p:nvPr/>
        </p:nvSpPr>
        <p:spPr>
          <a:xfrm>
            <a:off x="963359" y="1895735"/>
            <a:ext cx="10709378" cy="2862322"/>
          </a:xfrm>
          <a:prstGeom prst="rect">
            <a:avLst/>
          </a:prstGeom>
          <a:noFill/>
        </p:spPr>
        <p:txBody>
          <a:bodyPr wrap="square" rtlCol="0">
            <a:spAutoFit/>
          </a:bodyPr>
          <a:lstStyle/>
          <a:p>
            <a:pPr algn="ctr"/>
            <a:r>
              <a:rPr lang="vi-VN" sz="6000" b="1" smtClean="0">
                <a:solidFill>
                  <a:srgbClr val="002060"/>
                </a:solidFill>
                <a:latin typeface="+mj-lt"/>
              </a:rPr>
              <a:t>Những người bị bách hại vì Chúa hãy vui mừng hân hoan vì phần thưởng trọng đại ở đâu?</a:t>
            </a:r>
            <a:endParaRPr lang="en-US" sz="6000" b="1">
              <a:solidFill>
                <a:srgbClr val="002060"/>
              </a:solidFill>
              <a:latin typeface="+mj-lt"/>
              <a:cs typeface="Times New Roman" panose="02020603050405020304" pitchFamily="18" charset="0"/>
            </a:endParaRPr>
          </a:p>
        </p:txBody>
      </p:sp>
      <p:sp>
        <p:nvSpPr>
          <p:cNvPr id="24" name="Rounded Rectangle 23"/>
          <p:cNvSpPr/>
          <p:nvPr/>
        </p:nvSpPr>
        <p:spPr>
          <a:xfrm>
            <a:off x="2440394" y="4899175"/>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529459" y="4818790"/>
            <a:ext cx="751948" cy="1015663"/>
          </a:xfrm>
          <a:prstGeom prst="rect">
            <a:avLst/>
          </a:prstGeom>
          <a:noFill/>
        </p:spPr>
        <p:txBody>
          <a:bodyPr wrap="square" rtlCol="0">
            <a:spAutoFit/>
          </a:bodyPr>
          <a:lstStyle/>
          <a:p>
            <a:r>
              <a:rPr lang="vi-VN" sz="6000" b="1" smtClean="0">
                <a:solidFill>
                  <a:srgbClr val="FFFF00"/>
                </a:solidFill>
                <a:latin typeface="+mj-lt"/>
              </a:rPr>
              <a:t>T</a:t>
            </a:r>
            <a:endParaRPr lang="en-US" sz="6000" b="1">
              <a:solidFill>
                <a:srgbClr val="FFFF00"/>
              </a:solidFill>
              <a:latin typeface="+mj-lt"/>
            </a:endParaRPr>
          </a:p>
        </p:txBody>
      </p:sp>
      <p:sp>
        <p:nvSpPr>
          <p:cNvPr id="26" name="Rounded Rectangle 25"/>
          <p:cNvSpPr/>
          <p:nvPr/>
        </p:nvSpPr>
        <p:spPr>
          <a:xfrm>
            <a:off x="3440874" y="4899175"/>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474884" y="4856358"/>
            <a:ext cx="751948" cy="1015663"/>
          </a:xfrm>
          <a:prstGeom prst="rect">
            <a:avLst/>
          </a:prstGeom>
          <a:noFill/>
        </p:spPr>
        <p:txBody>
          <a:bodyPr wrap="square" rtlCol="0">
            <a:spAutoFit/>
          </a:bodyPr>
          <a:lstStyle/>
          <a:p>
            <a:r>
              <a:rPr lang="vi-VN" sz="6000" b="1" smtClean="0">
                <a:solidFill>
                  <a:srgbClr val="FFFF00"/>
                </a:solidFill>
                <a:latin typeface="+mj-lt"/>
              </a:rPr>
              <a:t>R</a:t>
            </a:r>
            <a:endParaRPr lang="en-US" sz="6000" b="1">
              <a:solidFill>
                <a:srgbClr val="FFFF00"/>
              </a:solidFill>
              <a:latin typeface="+mj-lt"/>
            </a:endParaRPr>
          </a:p>
        </p:txBody>
      </p:sp>
      <p:sp>
        <p:nvSpPr>
          <p:cNvPr id="28" name="Rounded Rectangle 27"/>
          <p:cNvSpPr/>
          <p:nvPr/>
        </p:nvSpPr>
        <p:spPr>
          <a:xfrm>
            <a:off x="4441354" y="4899175"/>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4526591" y="4842325"/>
            <a:ext cx="751948" cy="1015663"/>
          </a:xfrm>
          <a:prstGeom prst="rect">
            <a:avLst/>
          </a:prstGeom>
          <a:noFill/>
        </p:spPr>
        <p:txBody>
          <a:bodyPr wrap="square" rtlCol="0">
            <a:spAutoFit/>
          </a:bodyPr>
          <a:lstStyle/>
          <a:p>
            <a:r>
              <a:rPr lang="vi-VN" sz="6000" b="1" smtClean="0">
                <a:solidFill>
                  <a:srgbClr val="FFFF00"/>
                </a:solidFill>
                <a:latin typeface="+mj-lt"/>
              </a:rPr>
              <a:t>Ê</a:t>
            </a:r>
            <a:endParaRPr lang="en-US" sz="6000" b="1">
              <a:solidFill>
                <a:srgbClr val="FFFF00"/>
              </a:solidFill>
              <a:latin typeface="+mj-lt"/>
            </a:endParaRPr>
          </a:p>
        </p:txBody>
      </p:sp>
      <p:sp>
        <p:nvSpPr>
          <p:cNvPr id="30" name="Rounded Rectangle 29"/>
          <p:cNvSpPr/>
          <p:nvPr/>
        </p:nvSpPr>
        <p:spPr>
          <a:xfrm>
            <a:off x="5441834" y="4899175"/>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566100" y="4835480"/>
            <a:ext cx="751948" cy="1015663"/>
          </a:xfrm>
          <a:prstGeom prst="rect">
            <a:avLst/>
          </a:prstGeom>
          <a:noFill/>
        </p:spPr>
        <p:txBody>
          <a:bodyPr wrap="square" rtlCol="0">
            <a:spAutoFit/>
          </a:bodyPr>
          <a:lstStyle/>
          <a:p>
            <a:r>
              <a:rPr lang="vi-VN" sz="6000" b="1" smtClean="0">
                <a:solidFill>
                  <a:srgbClr val="FFFF00"/>
                </a:solidFill>
                <a:latin typeface="+mj-lt"/>
              </a:rPr>
              <a:t>N</a:t>
            </a:r>
            <a:endParaRPr lang="en-US" sz="6000" b="1">
              <a:solidFill>
                <a:srgbClr val="FFFF00"/>
              </a:solidFill>
              <a:latin typeface="+mj-lt"/>
            </a:endParaRPr>
          </a:p>
        </p:txBody>
      </p:sp>
      <p:sp>
        <p:nvSpPr>
          <p:cNvPr id="32" name="Rounded Rectangle 31"/>
          <p:cNvSpPr/>
          <p:nvPr/>
        </p:nvSpPr>
        <p:spPr>
          <a:xfrm>
            <a:off x="6414035" y="4925158"/>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6538301" y="4861463"/>
            <a:ext cx="751948" cy="1015663"/>
          </a:xfrm>
          <a:prstGeom prst="rect">
            <a:avLst/>
          </a:prstGeom>
          <a:noFill/>
        </p:spPr>
        <p:txBody>
          <a:bodyPr wrap="square" rtlCol="0">
            <a:spAutoFit/>
          </a:bodyPr>
          <a:lstStyle/>
          <a:p>
            <a:r>
              <a:rPr lang="vi-VN" sz="6000" b="1" smtClean="0">
                <a:solidFill>
                  <a:srgbClr val="FFFF00"/>
                </a:solidFill>
                <a:latin typeface="+mj-lt"/>
              </a:rPr>
              <a:t>T</a:t>
            </a:r>
            <a:endParaRPr lang="en-US" sz="6000" b="1">
              <a:solidFill>
                <a:srgbClr val="FFFF00"/>
              </a:solidFill>
              <a:latin typeface="+mj-lt"/>
            </a:endParaRPr>
          </a:p>
        </p:txBody>
      </p:sp>
      <p:sp>
        <p:nvSpPr>
          <p:cNvPr id="34" name="Rounded Rectangle 33"/>
          <p:cNvSpPr/>
          <p:nvPr/>
        </p:nvSpPr>
        <p:spPr>
          <a:xfrm>
            <a:off x="7414515" y="4925158"/>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7474320" y="4856358"/>
            <a:ext cx="751948" cy="1015663"/>
          </a:xfrm>
          <a:prstGeom prst="rect">
            <a:avLst/>
          </a:prstGeom>
          <a:noFill/>
        </p:spPr>
        <p:txBody>
          <a:bodyPr wrap="square" rtlCol="0">
            <a:spAutoFit/>
          </a:bodyPr>
          <a:lstStyle/>
          <a:p>
            <a:r>
              <a:rPr lang="vi-VN" sz="6000" b="1" smtClean="0">
                <a:solidFill>
                  <a:srgbClr val="FFFF00"/>
                </a:solidFill>
                <a:latin typeface="+mj-lt"/>
              </a:rPr>
              <a:t>R</a:t>
            </a:r>
            <a:endParaRPr lang="en-US" sz="6000" b="1">
              <a:solidFill>
                <a:srgbClr val="FFFF00"/>
              </a:solidFill>
              <a:latin typeface="+mj-lt"/>
            </a:endParaRPr>
          </a:p>
        </p:txBody>
      </p:sp>
      <p:sp>
        <p:nvSpPr>
          <p:cNvPr id="36" name="Rounded Rectangle 35"/>
          <p:cNvSpPr/>
          <p:nvPr/>
        </p:nvSpPr>
        <p:spPr>
          <a:xfrm>
            <a:off x="8414995" y="4925158"/>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473684" y="4936798"/>
            <a:ext cx="751948" cy="1015663"/>
          </a:xfrm>
          <a:prstGeom prst="rect">
            <a:avLst/>
          </a:prstGeom>
          <a:noFill/>
        </p:spPr>
        <p:txBody>
          <a:bodyPr wrap="square" rtlCol="0">
            <a:spAutoFit/>
          </a:bodyPr>
          <a:lstStyle/>
          <a:p>
            <a:r>
              <a:rPr lang="vi-VN" sz="6000" b="1" smtClean="0">
                <a:solidFill>
                  <a:srgbClr val="FFFF00"/>
                </a:solidFill>
                <a:latin typeface="+mj-lt"/>
              </a:rPr>
              <a:t>Ờ</a:t>
            </a:r>
            <a:endParaRPr lang="en-US" sz="6000" b="1">
              <a:solidFill>
                <a:srgbClr val="FFFF00"/>
              </a:solidFill>
              <a:latin typeface="+mj-lt"/>
            </a:endParaRPr>
          </a:p>
        </p:txBody>
      </p:sp>
      <p:sp>
        <p:nvSpPr>
          <p:cNvPr id="38" name="Rounded Rectangle 37"/>
          <p:cNvSpPr/>
          <p:nvPr/>
        </p:nvSpPr>
        <p:spPr>
          <a:xfrm>
            <a:off x="9422513" y="4936798"/>
            <a:ext cx="888274" cy="8882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9613778" y="4849857"/>
            <a:ext cx="751948" cy="1015663"/>
          </a:xfrm>
          <a:prstGeom prst="rect">
            <a:avLst/>
          </a:prstGeom>
          <a:noFill/>
        </p:spPr>
        <p:txBody>
          <a:bodyPr wrap="square" rtlCol="0">
            <a:spAutoFit/>
          </a:bodyPr>
          <a:lstStyle/>
          <a:p>
            <a:r>
              <a:rPr lang="vi-VN" sz="6000" b="1" smtClean="0">
                <a:solidFill>
                  <a:srgbClr val="FFFF00"/>
                </a:solidFill>
                <a:latin typeface="+mj-lt"/>
              </a:rPr>
              <a:t>I</a:t>
            </a:r>
            <a:endParaRPr lang="en-US" sz="6000" b="1">
              <a:solidFill>
                <a:srgbClr val="FFFF00"/>
              </a:solidFill>
              <a:latin typeface="+mj-lt"/>
            </a:endParaRPr>
          </a:p>
        </p:txBody>
      </p:sp>
    </p:spTree>
    <p:extLst>
      <p:ext uri="{BB962C8B-B14F-4D97-AF65-F5344CB8AC3E}">
        <p14:creationId xmlns:p14="http://schemas.microsoft.com/office/powerpoint/2010/main" val="155955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000"/>
                                        <p:tgtEl>
                                          <p:spTgt spid="37"/>
                                        </p:tgtEl>
                                      </p:cBhvr>
                                    </p:animEffect>
                                    <p:anim calcmode="lin" valueType="num">
                                      <p:cBhvr>
                                        <p:cTn id="8" dur="2000" fill="hold"/>
                                        <p:tgtEl>
                                          <p:spTgt spid="37"/>
                                        </p:tgtEl>
                                        <p:attrNameLst>
                                          <p:attrName>ppt_w</p:attrName>
                                        </p:attrNameLst>
                                      </p:cBhvr>
                                      <p:tavLst>
                                        <p:tav tm="0" fmla="#ppt_w*sin(2.5*pi*$)">
                                          <p:val>
                                            <p:fltVal val="0"/>
                                          </p:val>
                                        </p:tav>
                                        <p:tav tm="100000">
                                          <p:val>
                                            <p:fltVal val="1"/>
                                          </p:val>
                                        </p:tav>
                                      </p:tavLst>
                                    </p:anim>
                                    <p:anim calcmode="lin" valueType="num">
                                      <p:cBhvr>
                                        <p:cTn id="9" dur="2000" fill="hold"/>
                                        <p:tgtEl>
                                          <p:spTgt spid="37"/>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2000"/>
                                        <p:tgtEl>
                                          <p:spTgt spid="33"/>
                                        </p:tgtEl>
                                      </p:cBhvr>
                                    </p:animEffect>
                                    <p:anim calcmode="lin" valueType="num">
                                      <p:cBhvr>
                                        <p:cTn id="18" dur="2000" fill="hold"/>
                                        <p:tgtEl>
                                          <p:spTgt spid="33"/>
                                        </p:tgtEl>
                                        <p:attrNameLst>
                                          <p:attrName>ppt_w</p:attrName>
                                        </p:attrNameLst>
                                      </p:cBhvr>
                                      <p:tavLst>
                                        <p:tav tm="0" fmla="#ppt_w*sin(2.5*pi*$)">
                                          <p:val>
                                            <p:fltVal val="0"/>
                                          </p:val>
                                        </p:tav>
                                        <p:tav tm="100000">
                                          <p:val>
                                            <p:fltVal val="1"/>
                                          </p:val>
                                        </p:tav>
                                      </p:tavLst>
                                    </p:anim>
                                    <p:anim calcmode="lin" valueType="num">
                                      <p:cBhvr>
                                        <p:cTn id="19" dur="2000" fill="hold"/>
                                        <p:tgtEl>
                                          <p:spTgt spid="33"/>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2000"/>
                                        <p:tgtEl>
                                          <p:spTgt spid="31"/>
                                        </p:tgtEl>
                                      </p:cBhvr>
                                    </p:animEffect>
                                    <p:anim calcmode="lin" valueType="num">
                                      <p:cBhvr>
                                        <p:cTn id="23" dur="2000" fill="hold"/>
                                        <p:tgtEl>
                                          <p:spTgt spid="31"/>
                                        </p:tgtEl>
                                        <p:attrNameLst>
                                          <p:attrName>ppt_w</p:attrName>
                                        </p:attrNameLst>
                                      </p:cBhvr>
                                      <p:tavLst>
                                        <p:tav tm="0" fmla="#ppt_w*sin(2.5*pi*$)">
                                          <p:val>
                                            <p:fltVal val="0"/>
                                          </p:val>
                                        </p:tav>
                                        <p:tav tm="100000">
                                          <p:val>
                                            <p:fltVal val="1"/>
                                          </p:val>
                                        </p:tav>
                                      </p:tavLst>
                                    </p:anim>
                                    <p:anim calcmode="lin" valueType="num">
                                      <p:cBhvr>
                                        <p:cTn id="24" dur="2000" fill="hold"/>
                                        <p:tgtEl>
                                          <p:spTgt spid="31"/>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2000"/>
                                        <p:tgtEl>
                                          <p:spTgt spid="29"/>
                                        </p:tgtEl>
                                      </p:cBhvr>
                                    </p:animEffect>
                                    <p:anim calcmode="lin" valueType="num">
                                      <p:cBhvr>
                                        <p:cTn id="28" dur="2000" fill="hold"/>
                                        <p:tgtEl>
                                          <p:spTgt spid="29"/>
                                        </p:tgtEl>
                                        <p:attrNameLst>
                                          <p:attrName>ppt_w</p:attrName>
                                        </p:attrNameLst>
                                      </p:cBhvr>
                                      <p:tavLst>
                                        <p:tav tm="0" fmla="#ppt_w*sin(2.5*pi*$)">
                                          <p:val>
                                            <p:fltVal val="0"/>
                                          </p:val>
                                        </p:tav>
                                        <p:tav tm="100000">
                                          <p:val>
                                            <p:fltVal val="1"/>
                                          </p:val>
                                        </p:tav>
                                      </p:tavLst>
                                    </p:anim>
                                    <p:anim calcmode="lin" valueType="num">
                                      <p:cBhvr>
                                        <p:cTn id="29" dur="2000" fill="hold"/>
                                        <p:tgtEl>
                                          <p:spTgt spid="29"/>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2000"/>
                                        <p:tgtEl>
                                          <p:spTgt spid="27"/>
                                        </p:tgtEl>
                                      </p:cBhvr>
                                    </p:animEffect>
                                    <p:anim calcmode="lin" valueType="num">
                                      <p:cBhvr>
                                        <p:cTn id="33" dur="2000" fill="hold"/>
                                        <p:tgtEl>
                                          <p:spTgt spid="27"/>
                                        </p:tgtEl>
                                        <p:attrNameLst>
                                          <p:attrName>ppt_w</p:attrName>
                                        </p:attrNameLst>
                                      </p:cBhvr>
                                      <p:tavLst>
                                        <p:tav tm="0" fmla="#ppt_w*sin(2.5*pi*$)">
                                          <p:val>
                                            <p:fltVal val="0"/>
                                          </p:val>
                                        </p:tav>
                                        <p:tav tm="100000">
                                          <p:val>
                                            <p:fltVal val="1"/>
                                          </p:val>
                                        </p:tav>
                                      </p:tavLst>
                                    </p:anim>
                                    <p:anim calcmode="lin" valueType="num">
                                      <p:cBhvr>
                                        <p:cTn id="34" dur="2000" fill="hold"/>
                                        <p:tgtEl>
                                          <p:spTgt spid="27"/>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0"/>
                                        <p:tgtEl>
                                          <p:spTgt spid="25"/>
                                        </p:tgtEl>
                                      </p:cBhvr>
                                    </p:animEffect>
                                    <p:anim calcmode="lin" valueType="num">
                                      <p:cBhvr>
                                        <p:cTn id="38" dur="2000" fill="hold"/>
                                        <p:tgtEl>
                                          <p:spTgt spid="25"/>
                                        </p:tgtEl>
                                        <p:attrNameLst>
                                          <p:attrName>ppt_w</p:attrName>
                                        </p:attrNameLst>
                                      </p:cBhvr>
                                      <p:tavLst>
                                        <p:tav tm="0" fmla="#ppt_w*sin(2.5*pi*$)">
                                          <p:val>
                                            <p:fltVal val="0"/>
                                          </p:val>
                                        </p:tav>
                                        <p:tav tm="100000">
                                          <p:val>
                                            <p:fltVal val="1"/>
                                          </p:val>
                                        </p:tav>
                                      </p:tavLst>
                                    </p:anim>
                                    <p:anim calcmode="lin" valueType="num">
                                      <p:cBhvr>
                                        <p:cTn id="39" dur="2000" fill="hold"/>
                                        <p:tgtEl>
                                          <p:spTgt spid="25"/>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2000"/>
                                        <p:tgtEl>
                                          <p:spTgt spid="39"/>
                                        </p:tgtEl>
                                      </p:cBhvr>
                                    </p:animEffect>
                                    <p:anim calcmode="lin" valueType="num">
                                      <p:cBhvr>
                                        <p:cTn id="43" dur="2000" fill="hold"/>
                                        <p:tgtEl>
                                          <p:spTgt spid="39"/>
                                        </p:tgtEl>
                                        <p:attrNameLst>
                                          <p:attrName>ppt_w</p:attrName>
                                        </p:attrNameLst>
                                      </p:cBhvr>
                                      <p:tavLst>
                                        <p:tav tm="0" fmla="#ppt_w*sin(2.5*pi*$)">
                                          <p:val>
                                            <p:fltVal val="0"/>
                                          </p:val>
                                        </p:tav>
                                        <p:tav tm="100000">
                                          <p:val>
                                            <p:fltVal val="1"/>
                                          </p:val>
                                        </p:tav>
                                      </p:tavLst>
                                    </p:anim>
                                    <p:anim calcmode="lin" valueType="num">
                                      <p:cBhvr>
                                        <p:cTn id="44" dur="2000" fill="hold"/>
                                        <p:tgtEl>
                                          <p:spTgt spid="3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1" grpId="0"/>
      <p:bldP spid="33" grpId="0"/>
      <p:bldP spid="35" grpId="0"/>
      <p:bldP spid="37" grpId="0"/>
      <p:bldP spid="3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511</Words>
  <Application>Microsoft Office PowerPoint</Application>
  <PresentationFormat>Widescreen</PresentationFormat>
  <Paragraphs>130</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DT Phudu Black</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Phong Thu</cp:lastModifiedBy>
  <cp:revision>6</cp:revision>
  <dcterms:created xsi:type="dcterms:W3CDTF">2026-10-30T05:45:23Z</dcterms:created>
  <dcterms:modified xsi:type="dcterms:W3CDTF">2026-10-30T07:50:13Z</dcterms:modified>
</cp:coreProperties>
</file>