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9.12-->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Lst>
  <p:sldIdLst>
    <p:sldId id="256" r:id="rId7"/>
    <p:sldId id="257" r:id="rId8"/>
    <p:sldId id="258" r:id="rId9"/>
    <p:sldId id="259" r:id="rId10"/>
    <p:sldId id="260" r:id="rId11"/>
    <p:sldId id="261" r:id="rId12"/>
    <p:sldId id="262" r:id="rId13"/>
    <p:sldId id="263" r:id="rId14"/>
    <p:sldId id="264" r:id="rId15"/>
    <p:sldId id="265" r:id="rId16"/>
    <p:sldId id="319" r:id="rId17"/>
    <p:sldId id="315" r:id="rId18"/>
    <p:sldId id="317" r:id="rId19"/>
    <p:sldId id="320" r:id="rId20"/>
    <p:sldId id="316" r:id="rId21"/>
    <p:sldId id="318" r:id="rId22"/>
    <p:sldId id="321" r:id="rId23"/>
    <p:sldId id="266" r:id="rId24"/>
    <p:sldId id="267" r:id="rId25"/>
    <p:sldId id="332" r:id="rId26"/>
    <p:sldId id="268" r:id="rId27"/>
    <p:sldId id="333" r:id="rId28"/>
    <p:sldId id="269" r:id="rId29"/>
    <p:sldId id="334" r:id="rId30"/>
    <p:sldId id="335" r:id="rId31"/>
    <p:sldId id="336" r:id="rId32"/>
    <p:sldId id="271" r:id="rId33"/>
    <p:sldId id="337" r:id="rId34"/>
    <p:sldId id="338" r:id="rId35"/>
    <p:sldId id="339" r:id="rId36"/>
    <p:sldId id="273" r:id="rId37"/>
    <p:sldId id="340" r:id="rId38"/>
    <p:sldId id="341" r:id="rId39"/>
    <p:sldId id="342" r:id="rId40"/>
    <p:sldId id="312" r:id="rId41"/>
    <p:sldId id="275" r:id="rId42"/>
    <p:sldId id="276" r:id="rId43"/>
    <p:sldId id="277" r:id="rId44"/>
    <p:sldId id="278" r:id="rId45"/>
    <p:sldId id="279" r:id="rId46"/>
    <p:sldId id="280" r:id="rId47"/>
    <p:sldId id="281" r:id="rId48"/>
    <p:sldId id="282" r:id="rId49"/>
    <p:sldId id="283" r:id="rId50"/>
    <p:sldId id="284" r:id="rId51"/>
    <p:sldId id="285" r:id="rId52"/>
    <p:sldId id="286" r:id="rId53"/>
    <p:sldId id="287" r:id="rId54"/>
    <p:sldId id="288" r:id="rId55"/>
    <p:sldId id="289" r:id="rId56"/>
    <p:sldId id="290" r:id="rId57"/>
    <p:sldId id="291" r:id="rId58"/>
    <p:sldId id="322" r:id="rId59"/>
    <p:sldId id="292" r:id="rId60"/>
    <p:sldId id="293" r:id="rId61"/>
    <p:sldId id="324" r:id="rId62"/>
    <p:sldId id="294" r:id="rId63"/>
    <p:sldId id="325" r:id="rId64"/>
    <p:sldId id="295" r:id="rId65"/>
    <p:sldId id="326" r:id="rId66"/>
    <p:sldId id="327" r:id="rId67"/>
    <p:sldId id="328" r:id="rId68"/>
    <p:sldId id="297" r:id="rId69"/>
    <p:sldId id="329" r:id="rId70"/>
    <p:sldId id="330" r:id="rId71"/>
    <p:sldId id="331" r:id="rId72"/>
    <p:sldId id="323" r:id="rId73"/>
    <p:sldId id="299" r:id="rId74"/>
    <p:sldId id="300" r:id="rId75"/>
    <p:sldId id="301" r:id="rId76"/>
    <p:sldId id="302" r:id="rId77"/>
    <p:sldId id="303" r:id="rId78"/>
    <p:sldId id="304" r:id="rId79"/>
    <p:sldId id="305" r:id="rId80"/>
    <p:sldId id="306" r:id="rId81"/>
    <p:sldId id="307" r:id="rId82"/>
    <p:sldId id="308" r:id="rId83"/>
    <p:sldId id="309" r:id="rId84"/>
    <p:sldId id="310" r:id="rId85"/>
  </p:sldIdLst>
  <p:sldSz cx="12192000" cy="6858000"/>
  <p:notesSz cx="6858000" cy="9144000"/>
  <p:custDataLst>
    <p:tags r:id="rId8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6" autoAdjust="0"/>
    <p:restoredTop sz="94660"/>
  </p:normalViewPr>
  <p:slideViewPr>
    <p:cSldViewPr snapToGrid="0">
      <p:cViewPr varScale="1">
        <p:scale>
          <a:sx n="114" d="100"/>
          <a:sy n="114" d="100"/>
        </p:scale>
        <p:origin x="474" y="180"/>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4.xml" /><Relationship Id="rId11" Type="http://schemas.openxmlformats.org/officeDocument/2006/relationships/slide" Target="slides/slide5.xml" /><Relationship Id="rId12" Type="http://schemas.openxmlformats.org/officeDocument/2006/relationships/slide" Target="slides/slide6.xml" /><Relationship Id="rId13" Type="http://schemas.openxmlformats.org/officeDocument/2006/relationships/slide" Target="slides/slide7.xml" /><Relationship Id="rId14" Type="http://schemas.openxmlformats.org/officeDocument/2006/relationships/slide" Target="slides/slide8.xml" /><Relationship Id="rId15" Type="http://schemas.openxmlformats.org/officeDocument/2006/relationships/slide" Target="slides/slide9.xml" /><Relationship Id="rId16" Type="http://schemas.openxmlformats.org/officeDocument/2006/relationships/slide" Target="slides/slide10.xml" /><Relationship Id="rId17" Type="http://schemas.openxmlformats.org/officeDocument/2006/relationships/slide" Target="slides/slide11.xml" /><Relationship Id="rId18" Type="http://schemas.openxmlformats.org/officeDocument/2006/relationships/slide" Target="slides/slide12.xml" /><Relationship Id="rId19" Type="http://schemas.openxmlformats.org/officeDocument/2006/relationships/slide" Target="slides/slide13.xml" /><Relationship Id="rId2" Type="http://schemas.openxmlformats.org/officeDocument/2006/relationships/slideMaster" Target="slideMasters/slideMaster2.xml" /><Relationship Id="rId20" Type="http://schemas.openxmlformats.org/officeDocument/2006/relationships/slide" Target="slides/slide14.xml" /><Relationship Id="rId21" Type="http://schemas.openxmlformats.org/officeDocument/2006/relationships/slide" Target="slides/slide15.xml" /><Relationship Id="rId22" Type="http://schemas.openxmlformats.org/officeDocument/2006/relationships/slide" Target="slides/slide16.xml" /><Relationship Id="rId23" Type="http://schemas.openxmlformats.org/officeDocument/2006/relationships/slide" Target="slides/slide17.xml" /><Relationship Id="rId24" Type="http://schemas.openxmlformats.org/officeDocument/2006/relationships/slide" Target="slides/slide18.xml" /><Relationship Id="rId25" Type="http://schemas.openxmlformats.org/officeDocument/2006/relationships/slide" Target="slides/slide19.xml" /><Relationship Id="rId26" Type="http://schemas.openxmlformats.org/officeDocument/2006/relationships/slide" Target="slides/slide20.xml" /><Relationship Id="rId27" Type="http://schemas.openxmlformats.org/officeDocument/2006/relationships/slide" Target="slides/slide21.xml" /><Relationship Id="rId28" Type="http://schemas.openxmlformats.org/officeDocument/2006/relationships/slide" Target="slides/slide22.xml" /><Relationship Id="rId29" Type="http://schemas.openxmlformats.org/officeDocument/2006/relationships/slide" Target="slides/slide23.xml" /><Relationship Id="rId3" Type="http://schemas.openxmlformats.org/officeDocument/2006/relationships/slideMaster" Target="slideMasters/slideMaster3.xml" /><Relationship Id="rId30" Type="http://schemas.openxmlformats.org/officeDocument/2006/relationships/slide" Target="slides/slide24.xml" /><Relationship Id="rId31" Type="http://schemas.openxmlformats.org/officeDocument/2006/relationships/slide" Target="slides/slide25.xml" /><Relationship Id="rId32" Type="http://schemas.openxmlformats.org/officeDocument/2006/relationships/slide" Target="slides/slide26.xml" /><Relationship Id="rId33" Type="http://schemas.openxmlformats.org/officeDocument/2006/relationships/slide" Target="slides/slide27.xml" /><Relationship Id="rId34" Type="http://schemas.openxmlformats.org/officeDocument/2006/relationships/slide" Target="slides/slide28.xml" /><Relationship Id="rId35" Type="http://schemas.openxmlformats.org/officeDocument/2006/relationships/slide" Target="slides/slide29.xml" /><Relationship Id="rId36" Type="http://schemas.openxmlformats.org/officeDocument/2006/relationships/slide" Target="slides/slide30.xml" /><Relationship Id="rId37" Type="http://schemas.openxmlformats.org/officeDocument/2006/relationships/slide" Target="slides/slide31.xml" /><Relationship Id="rId38" Type="http://schemas.openxmlformats.org/officeDocument/2006/relationships/slide" Target="slides/slide32.xml" /><Relationship Id="rId39" Type="http://schemas.openxmlformats.org/officeDocument/2006/relationships/slide" Target="slides/slide33.xml" /><Relationship Id="rId4" Type="http://schemas.openxmlformats.org/officeDocument/2006/relationships/slideMaster" Target="slideMasters/slideMaster4.xml" /><Relationship Id="rId40" Type="http://schemas.openxmlformats.org/officeDocument/2006/relationships/slide" Target="slides/slide34.xml" /><Relationship Id="rId41" Type="http://schemas.openxmlformats.org/officeDocument/2006/relationships/slide" Target="slides/slide35.xml" /><Relationship Id="rId42" Type="http://schemas.openxmlformats.org/officeDocument/2006/relationships/slide" Target="slides/slide36.xml" /><Relationship Id="rId43" Type="http://schemas.openxmlformats.org/officeDocument/2006/relationships/slide" Target="slides/slide37.xml" /><Relationship Id="rId44" Type="http://schemas.openxmlformats.org/officeDocument/2006/relationships/slide" Target="slides/slide38.xml" /><Relationship Id="rId45" Type="http://schemas.openxmlformats.org/officeDocument/2006/relationships/slide" Target="slides/slide39.xml" /><Relationship Id="rId46" Type="http://schemas.openxmlformats.org/officeDocument/2006/relationships/slide" Target="slides/slide40.xml" /><Relationship Id="rId47" Type="http://schemas.openxmlformats.org/officeDocument/2006/relationships/slide" Target="slides/slide41.xml" /><Relationship Id="rId48" Type="http://schemas.openxmlformats.org/officeDocument/2006/relationships/slide" Target="slides/slide42.xml" /><Relationship Id="rId49" Type="http://schemas.openxmlformats.org/officeDocument/2006/relationships/slide" Target="slides/slide43.xml" /><Relationship Id="rId5" Type="http://schemas.openxmlformats.org/officeDocument/2006/relationships/slideMaster" Target="slideMasters/slideMaster5.xml" /><Relationship Id="rId50" Type="http://schemas.openxmlformats.org/officeDocument/2006/relationships/slide" Target="slides/slide44.xml" /><Relationship Id="rId51" Type="http://schemas.openxmlformats.org/officeDocument/2006/relationships/slide" Target="slides/slide45.xml" /><Relationship Id="rId52" Type="http://schemas.openxmlformats.org/officeDocument/2006/relationships/slide" Target="slides/slide46.xml" /><Relationship Id="rId53" Type="http://schemas.openxmlformats.org/officeDocument/2006/relationships/slide" Target="slides/slide47.xml" /><Relationship Id="rId54" Type="http://schemas.openxmlformats.org/officeDocument/2006/relationships/slide" Target="slides/slide48.xml" /><Relationship Id="rId55" Type="http://schemas.openxmlformats.org/officeDocument/2006/relationships/slide" Target="slides/slide49.xml" /><Relationship Id="rId56" Type="http://schemas.openxmlformats.org/officeDocument/2006/relationships/slide" Target="slides/slide50.xml" /><Relationship Id="rId57" Type="http://schemas.openxmlformats.org/officeDocument/2006/relationships/slide" Target="slides/slide51.xml" /><Relationship Id="rId58" Type="http://schemas.openxmlformats.org/officeDocument/2006/relationships/slide" Target="slides/slide52.xml" /><Relationship Id="rId59" Type="http://schemas.openxmlformats.org/officeDocument/2006/relationships/slide" Target="slides/slide53.xml" /><Relationship Id="rId6" Type="http://schemas.openxmlformats.org/officeDocument/2006/relationships/slideMaster" Target="slideMasters/slideMaster6.xml" /><Relationship Id="rId60" Type="http://schemas.openxmlformats.org/officeDocument/2006/relationships/slide" Target="slides/slide54.xml" /><Relationship Id="rId61" Type="http://schemas.openxmlformats.org/officeDocument/2006/relationships/slide" Target="slides/slide55.xml" /><Relationship Id="rId62" Type="http://schemas.openxmlformats.org/officeDocument/2006/relationships/slide" Target="slides/slide56.xml" /><Relationship Id="rId63" Type="http://schemas.openxmlformats.org/officeDocument/2006/relationships/slide" Target="slides/slide57.xml" /><Relationship Id="rId64" Type="http://schemas.openxmlformats.org/officeDocument/2006/relationships/slide" Target="slides/slide58.xml" /><Relationship Id="rId65" Type="http://schemas.openxmlformats.org/officeDocument/2006/relationships/slide" Target="slides/slide59.xml" /><Relationship Id="rId66" Type="http://schemas.openxmlformats.org/officeDocument/2006/relationships/slide" Target="slides/slide60.xml" /><Relationship Id="rId67" Type="http://schemas.openxmlformats.org/officeDocument/2006/relationships/slide" Target="slides/slide61.xml" /><Relationship Id="rId68" Type="http://schemas.openxmlformats.org/officeDocument/2006/relationships/slide" Target="slides/slide62.xml" /><Relationship Id="rId69" Type="http://schemas.openxmlformats.org/officeDocument/2006/relationships/slide" Target="slides/slide63.xml" /><Relationship Id="rId7" Type="http://schemas.openxmlformats.org/officeDocument/2006/relationships/slide" Target="slides/slide1.xml" /><Relationship Id="rId70" Type="http://schemas.openxmlformats.org/officeDocument/2006/relationships/slide" Target="slides/slide64.xml" /><Relationship Id="rId71" Type="http://schemas.openxmlformats.org/officeDocument/2006/relationships/slide" Target="slides/slide65.xml" /><Relationship Id="rId72" Type="http://schemas.openxmlformats.org/officeDocument/2006/relationships/slide" Target="slides/slide66.xml" /><Relationship Id="rId73" Type="http://schemas.openxmlformats.org/officeDocument/2006/relationships/slide" Target="slides/slide67.xml" /><Relationship Id="rId74" Type="http://schemas.openxmlformats.org/officeDocument/2006/relationships/slide" Target="slides/slide68.xml" /><Relationship Id="rId75" Type="http://schemas.openxmlformats.org/officeDocument/2006/relationships/slide" Target="slides/slide69.xml" /><Relationship Id="rId76" Type="http://schemas.openxmlformats.org/officeDocument/2006/relationships/slide" Target="slides/slide70.xml" /><Relationship Id="rId77" Type="http://schemas.openxmlformats.org/officeDocument/2006/relationships/slide" Target="slides/slide71.xml" /><Relationship Id="rId78" Type="http://schemas.openxmlformats.org/officeDocument/2006/relationships/slide" Target="slides/slide72.xml" /><Relationship Id="rId79" Type="http://schemas.openxmlformats.org/officeDocument/2006/relationships/slide" Target="slides/slide73.xml" /><Relationship Id="rId8" Type="http://schemas.openxmlformats.org/officeDocument/2006/relationships/slide" Target="slides/slide2.xml" /><Relationship Id="rId80" Type="http://schemas.openxmlformats.org/officeDocument/2006/relationships/slide" Target="slides/slide74.xml" /><Relationship Id="rId81" Type="http://schemas.openxmlformats.org/officeDocument/2006/relationships/slide" Target="slides/slide75.xml" /><Relationship Id="rId82" Type="http://schemas.openxmlformats.org/officeDocument/2006/relationships/slide" Target="slides/slide76.xml" /><Relationship Id="rId83" Type="http://schemas.openxmlformats.org/officeDocument/2006/relationships/slide" Target="slides/slide77.xml" /><Relationship Id="rId84" Type="http://schemas.openxmlformats.org/officeDocument/2006/relationships/slide" Target="slides/slide78.xml" /><Relationship Id="rId85" Type="http://schemas.openxmlformats.org/officeDocument/2006/relationships/slide" Target="slides/slide79.xml" /><Relationship Id="rId86" Type="http://schemas.openxmlformats.org/officeDocument/2006/relationships/tags" Target="tags/tag1.xml" /><Relationship Id="rId87" Type="http://schemas.openxmlformats.org/officeDocument/2006/relationships/presProps" Target="presProps.xml" /><Relationship Id="rId88" Type="http://schemas.openxmlformats.org/officeDocument/2006/relationships/viewProps" Target="viewProps.xml" /><Relationship Id="rId89" Type="http://schemas.openxmlformats.org/officeDocument/2006/relationships/theme" Target="theme/theme1.xml" /><Relationship Id="rId9" Type="http://schemas.openxmlformats.org/officeDocument/2006/relationships/slide" Target="slides/slide3.xml" /><Relationship Id="rId90" Type="http://schemas.openxmlformats.org/officeDocument/2006/relationships/tableStyles" Target="tableStyles.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2.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4.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3.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6.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4.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8.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5.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10.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slideMaster" Target="../slideMasters/slideMaster6.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6.xml" /></Relationships>
</file>

<file path=ppt/slideLayouts/slideLayout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C550B5-E0BC-4582-90B5-C50AB0DD4F16}"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780B16-E8EA-4543-BB42-04B62728E170}" type="slidenum">
              <a:rPr lang="en-US" smtClean="0"/>
              <a:t>‹#›</a:t>
            </a:fld>
            <a:endParaRPr lang="en-US"/>
          </a:p>
        </p:txBody>
      </p:sp>
    </p:spTree>
    <p:extLst>
      <p:ext uri="{BB962C8B-B14F-4D97-AF65-F5344CB8AC3E}">
        <p14:creationId xmlns:p14="http://schemas.microsoft.com/office/powerpoint/2010/main" val="635070170"/>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type="title" preserve="1">
  <p:cSld name="Title Slide">
    <p:bg>
      <p:bgRef idx="1002">
        <a:schemeClr val="bg2"/>
      </p:bgRef>
    </p:bg>
    <p:spTree>
      <p:nvGrpSpPr>
        <p:cNvPr id="1" name=""/>
        <p:cNvGrpSpPr/>
        <p:nvPr/>
      </p:nvGrpSpPr>
      <p:grpSpPr>
        <a:xfrm>
          <a:off x="0" y="0"/>
          <a:ext cx="0" cy="0"/>
        </a:xfrm>
      </p:grpSpPr>
      <p:sp>
        <p:nvSpPr>
          <p:cNvPr id="16" name="Rectangle 15"/>
          <p:cNvSpPr/>
          <p:nvPr/>
        </p:nvSpPr>
        <p:spPr>
          <a:xfrm>
            <a:off x="0" y="0"/>
            <a:ext cx="12192000" cy="6858000"/>
          </a:xfrm>
          <a:prstGeom prst="rect">
            <a:avLst/>
          </a:prstGeom>
          <a:blipFill dpi="0" rotWithShape="1">
            <a:blip r:embed="rId1">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endParaRPr lang="en-US"/>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10/6/2026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517194316"/>
      </p:ext>
    </p:extLst>
  </p:cSld>
  <p:clrMapOvr>
    <a:overrideClrMapping bg1="lt1" tx1="dk1" bg2="lt2" tx2="dk2" accent1="accent1" accent2="accent2" accent3="accent3" accent4="accent4" accent5="accent5" accent6="accent6" hlink="hlink" folHlink="folHlink"/>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656195359"/>
      </p:ext>
    </p:extLst>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type="title" preserve="1">
  <p:cSld name="Title Slide">
    <p:bg>
      <p:bgRef idx="1002">
        <a:schemeClr val="bg2"/>
      </p:bgRef>
    </p:bg>
    <p:spTree>
      <p:nvGrpSpPr>
        <p:cNvPr id="1" name=""/>
        <p:cNvGrpSpPr/>
        <p:nvPr/>
      </p:nvGrpSpPr>
      <p:grpSpPr>
        <a:xfrm>
          <a:off x="0" y="0"/>
          <a:ext cx="0" cy="0"/>
        </a:xfrm>
      </p:grpSpPr>
      <p:sp>
        <p:nvSpPr>
          <p:cNvPr id="16" name="Rectangle 15"/>
          <p:cNvSpPr/>
          <p:nvPr/>
        </p:nvSpPr>
        <p:spPr>
          <a:xfrm>
            <a:off x="0" y="0"/>
            <a:ext cx="12192000" cy="6858000"/>
          </a:xfrm>
          <a:prstGeom prst="rect">
            <a:avLst/>
          </a:prstGeom>
          <a:blipFill dpi="0" rotWithShape="1">
            <a:blip r:embed="rId1">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endParaRPr lang="en-US"/>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1C117F1E-1D99-4417-802F-A385372B50D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10/6/2026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150752441"/>
      </p:ext>
    </p:extLst>
  </p:cSld>
  <p:clrMapOvr>
    <a:overrideClrMapping bg1="lt1" tx1="dk1" bg2="lt2" tx2="dk2" accent1="accent1" accent2="accent2" accent3="accent3" accent4="accent4" accent5="accent5" accent6="accent6" hlink="hlink" folHlink="folHlink"/>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85784279"/>
      </p:ext>
    </p:extLst>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type="title" preserve="1">
  <p:cSld name="Title Slide">
    <p:bg>
      <p:bgRef idx="1002">
        <a:schemeClr val="bg2"/>
      </p:bgRef>
    </p:bg>
    <p:spTree>
      <p:nvGrpSpPr>
        <p:cNvPr id="1" name=""/>
        <p:cNvGrpSpPr/>
        <p:nvPr/>
      </p:nvGrpSpPr>
      <p:grpSpPr>
        <a:xfrm>
          <a:off x="0" y="0"/>
          <a:ext cx="0" cy="0"/>
        </a:xfrm>
      </p:grpSpPr>
      <p:sp>
        <p:nvSpPr>
          <p:cNvPr id="16" name="Rectangle 15"/>
          <p:cNvSpPr/>
          <p:nvPr/>
        </p:nvSpPr>
        <p:spPr>
          <a:xfrm>
            <a:off x="0" y="0"/>
            <a:ext cx="12192000" cy="6858000"/>
          </a:xfrm>
          <a:prstGeom prst="rect">
            <a:avLst/>
          </a:prstGeom>
          <a:blipFill dpi="0" rotWithShape="1">
            <a:blip r:embed="rId1">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smtClean="0"/>
              <a:t>Click to edit Master title style</a:t>
            </a:r>
            <a:endParaRPr lang="en-US"/>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940E6392-10C0-43EC-998C-83EFCD1B5C4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10/6/2026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5847EB88-49E4-4203-9AD1-466118E23B8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59988978"/>
      </p:ext>
    </p:extLst>
  </p:cSld>
  <p:clrMapOvr>
    <a:overrideClrMapping bg1="lt1" tx1="dk1" bg2="lt2" tx2="dk2" accent1="accent1" accent2="accent2" accent3="accent3" accent4="accent4" accent5="accent5" accent6="accent6" hlink="hlink" folHlink="folHlink"/>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940E6392-10C0-43EC-998C-83EFCD1B5C4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5847EB88-49E4-4203-9AD1-466118E23B8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27423962"/>
      </p:ext>
    </p:extLst>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type="title" preserve="1">
  <p:cSld name="Title Slide">
    <p:bg>
      <p:bgRef idx="1002">
        <a:schemeClr val="bg2"/>
      </p:bgRef>
    </p:bg>
    <p:spTree>
      <p:nvGrpSpPr>
        <p:cNvPr id="1" name=""/>
        <p:cNvGrpSpPr/>
        <p:nvPr/>
      </p:nvGrpSpPr>
      <p:grpSpPr>
        <a:xfrm>
          <a:off x="0" y="0"/>
          <a:ext cx="0" cy="0"/>
        </a:xfrm>
      </p:grpSpPr>
      <p:sp>
        <p:nvSpPr>
          <p:cNvPr id="16" name="Rectangle 15"/>
          <p:cNvSpPr/>
          <p:nvPr/>
        </p:nvSpPr>
        <p:spPr>
          <a:xfrm>
            <a:off x="0" y="0"/>
            <a:ext cx="12192000" cy="6858000"/>
          </a:xfrm>
          <a:prstGeom prst="rect">
            <a:avLst/>
          </a:prstGeom>
          <a:blipFill dpi="0" rotWithShape="1">
            <a:blip r:embed="rId1">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a:t>Click to edit Master title style</a:t>
            </a:r>
            <a:endParaRPr lang="en-US"/>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DBEE65C6-7458-4482-9001-D0BA1A479913}"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10/6/2026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284074E7-5C74-4D75-A1EE-C2BCD141E41A}"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70623160"/>
      </p:ext>
    </p:extLst>
  </p:cSld>
  <p:clrMapOvr>
    <a:overrideClrMapping bg1="lt1" tx1="dk1" bg2="lt2" tx2="dk2" accent1="accent1" accent2="accent2" accent3="accent3" accent4="accent4" accent5="accent5" accent6="accent6" hlink="hlink" folHlink="folHlink"/>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DBEE65C6-7458-4482-9001-D0BA1A479913}"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284074E7-5C74-4D75-A1EE-C2BCD141E41A}"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64154389"/>
      </p:ext>
    </p:extLst>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showMasterSp="0" type="title" preserve="1">
  <p:cSld name="Title Slide">
    <p:bg>
      <p:bgRef idx="1002">
        <a:schemeClr val="bg2"/>
      </p:bgRef>
    </p:bg>
    <p:spTree>
      <p:nvGrpSpPr>
        <p:cNvPr id="1" name=""/>
        <p:cNvGrpSpPr/>
        <p:nvPr/>
      </p:nvGrpSpPr>
      <p:grpSpPr>
        <a:xfrm>
          <a:off x="0" y="0"/>
          <a:ext cx="0" cy="0"/>
        </a:xfrm>
      </p:grpSpPr>
      <p:sp>
        <p:nvSpPr>
          <p:cNvPr id="16" name="Rectangle 15"/>
          <p:cNvSpPr/>
          <p:nvPr/>
        </p:nvSpPr>
        <p:spPr>
          <a:xfrm>
            <a:off x="0" y="0"/>
            <a:ext cx="12192000" cy="6858000"/>
          </a:xfrm>
          <a:prstGeom prst="rect">
            <a:avLst/>
          </a:prstGeom>
          <a:blipFill dpi="0" rotWithShape="1">
            <a:blip r:embed="rId1">
              <a:alphaModFix amt="45000"/>
              <a:duotone>
                <a:schemeClr val="accent1">
                  <a:shade val="45000"/>
                  <a:satMod val="135000"/>
                </a:schemeClr>
                <a:prstClr val="white"/>
              </a:duotone>
            </a:blip>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flipH="1">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a:solidFill>
                  <a:schemeClr val="tx1">
                    <a:lumMod val="85000"/>
                    <a:lumOff val="15000"/>
                  </a:schemeClr>
                </a:solidFill>
                <a:effectLst/>
                <a:latin typeface="+mj-lt"/>
                <a:ea typeface="+mn-ea"/>
                <a:cs typeface="+mn-cs"/>
              </a:defRPr>
            </a:lvl1pPr>
          </a:lstStyle>
          <a:p>
            <a:r>
              <a:rPr lang="en-US" smtClean="0"/>
              <a:t>Click to edit Master title style</a:t>
            </a:r>
            <a:endParaRPr lang="en-US"/>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ct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940E6392-10C0-43EC-998C-83EFCD1B5C4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10/6/2026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5847EB88-49E4-4203-9AD1-466118E23B8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28816185"/>
      </p:ext>
    </p:extLst>
  </p:cSld>
  <p:clrMapOvr>
    <a:overrideClrMapping bg1="lt1" tx1="dk1" bg2="lt2" tx2="dk2" accent1="accent1" accent2="accent2" accent3="accent3" accent4="accent4" accent5="accent5" accent6="accent6" hlink="hlink" folHlink="folHlink"/>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fld id="{940E6392-10C0-43EC-998C-83EFCD1B5C4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5847EB88-49E4-4203-9AD1-466118E23B8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28536283"/>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slideLayout" Target="../slideLayouts/slideLayout3.xml" /><Relationship Id="rId3" Type="http://schemas.openxmlformats.org/officeDocument/2006/relationships/theme" Target="../theme/theme2.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slideLayout" Target="../slideLayouts/slideLayout5.xml" /><Relationship Id="rId3" Type="http://schemas.openxmlformats.org/officeDocument/2006/relationships/theme" Target="../theme/theme3.xml" /></Relationships>
</file>

<file path=ppt/slideMasters/_rels/slideMaster4.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slideLayout" Target="../slideLayouts/slideLayout7.xml" /><Relationship Id="rId3" Type="http://schemas.openxmlformats.org/officeDocument/2006/relationships/theme" Target="../theme/theme4.xml" /></Relationships>
</file>

<file path=ppt/slideMasters/_rels/slideMaster5.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slideLayout" Target="../slideLayouts/slideLayout9.xml" /><Relationship Id="rId3" Type="http://schemas.openxmlformats.org/officeDocument/2006/relationships/theme" Target="../theme/theme5.xml" /></Relationships>
</file>

<file path=ppt/slideMasters/_rels/slideMaster6.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slideLayout" Target="../slideLayouts/slideLayout11.xml" /><Relationship Id="rId3" Type="http://schemas.openxmlformats.org/officeDocument/2006/relationships/theme" Target="../theme/theme6.xml" /></Relationships>
</file>

<file path=ppt/slideMasters/slideMaster1.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C550B5-E0BC-4582-90B5-C50AB0DD4F16}" type="datetimeFigureOut">
              <a:rPr lang="en-US" smtClean="0"/>
              <a:t>10/6/2026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780B16-E8EA-4543-BB42-04B62728E170}" type="slidenum">
              <a:rPr lang="en-US" smtClean="0"/>
              <a:t>‹#›</a:t>
            </a:fld>
            <a:endParaRPr lang="en-US"/>
          </a:p>
        </p:txBody>
      </p:sp>
    </p:spTree>
    <p:extLst>
      <p:ext uri="{BB962C8B-B14F-4D97-AF65-F5344CB8AC3E}">
        <p14:creationId xmlns:p14="http://schemas.microsoft.com/office/powerpoint/2010/main" val="2904854860"/>
      </p:ext>
    </p:extLst>
  </p:cSld>
  <p:clrMap bg1="lt1" tx1="dk1" bg2="lt2" tx2="dk2" accent1="accent1" accent2="accent2" accent3="accent3" accent4="accent4" accent5="accent5" accent6="accent6" hlink="hlink" folHlink="folHlink"/>
  <p:sldLayoutIdLst>
    <p:sldLayoutId id="2147483649" r:id="rId1"/>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079631559"/>
      </p:ext>
    </p:extLst>
  </p:cSld>
  <p:clrMap bg1="lt1" tx1="dk1" bg2="lt2" tx2="dk2" accent1="accent1" accent2="accent2" accent3="accent3" accent4="accent4" accent5="accent5" accent6="accent6" hlink="hlink" folHlink="folHlink"/>
  <p:sldLayoutIdLst>
    <p:sldLayoutId id="2147483661" r:id="rId1"/>
    <p:sldLayoutId id="2147483666" r:id="rId2"/>
  </p:sldLayoutIdLst>
  <p:transition/>
  <p:timing/>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79684015"/>
      </p:ext>
    </p:extLst>
  </p:cSld>
  <p:clrMap bg1="lt1" tx1="dk1" bg2="lt2" tx2="dk2" accent1="accent1" accent2="accent2" accent3="accent3" accent4="accent4" accent5="accent5" accent6="accent6" hlink="hlink" folHlink="folHlink"/>
  <p:sldLayoutIdLst>
    <p:sldLayoutId id="2147483673" r:id="rId1"/>
    <p:sldLayoutId id="2147483678" r:id="rId2"/>
  </p:sldLayoutIdLst>
  <p:transition/>
  <p:timing/>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940E6392-10C0-43EC-998C-83EFCD1B5C4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5847EB88-49E4-4203-9AD1-466118E23B8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110625689"/>
      </p:ext>
    </p:extLst>
  </p:cSld>
  <p:clrMap bg1="lt1" tx1="dk1" bg2="lt2" tx2="dk2" accent1="accent1" accent2="accent2" accent3="accent3" accent4="accent4" accent5="accent5" accent6="accent6" hlink="hlink" folHlink="folHlink"/>
  <p:sldLayoutIdLst>
    <p:sldLayoutId id="2147483685" r:id="rId1"/>
    <p:sldLayoutId id="2147483690" r:id="rId2"/>
  </p:sldLayoutIdLst>
  <p:transition/>
  <p:timing/>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DBEE65C6-7458-4482-9001-D0BA1A479913}"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284074E7-5C74-4D75-A1EE-C2BCD141E41A}"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97664218"/>
      </p:ext>
    </p:extLst>
  </p:cSld>
  <p:clrMap bg1="lt1" tx1="dk1" bg2="lt2" tx2="dk2" accent1="accent1" accent2="accent2" accent3="accent3" accent4="accent4" accent5="accent5" accent6="accent6" hlink="hlink" folHlink="folHlink"/>
  <p:sldLayoutIdLst>
    <p:sldLayoutId id="2147483697" r:id="rId1"/>
    <p:sldLayoutId id="2147483702" r:id="rId2"/>
  </p:sldLayoutIdLst>
  <p:transition/>
  <p:timing/>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ct val="0"/>
              </a:spcBef>
              <a:spcAft>
                <a:spcPct val="0"/>
              </a:spcAft>
              <a:buClrTx/>
              <a:buSzTx/>
              <a:buFontTx/>
              <a:buNone/>
              <a:defRPr/>
            </a:pPr>
            <a:fld id="{940E6392-10C0-43EC-998C-83EFCD1B5C4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ct val="0"/>
                </a:spcBef>
                <a:spcAft>
                  <a:spcPct val="0"/>
                </a:spcAft>
                <a:buClrTx/>
                <a:buSzTx/>
                <a:buFontTx/>
                <a:buNone/>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5847EB88-49E4-4203-9AD1-466118E23B88}"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19276907"/>
      </p:ext>
    </p:extLst>
  </p:cSld>
  <p:clrMap bg1="lt1" tx1="dk1" bg2="lt2" tx2="dk2" accent1="accent1" accent2="accent2" accent3="accent3" accent4="accent4" accent5="accent5" accent6="accent6" hlink="hlink" folHlink="folHlink"/>
  <p:sldLayoutIdLst>
    <p:sldLayoutId id="2147483709" r:id="rId1"/>
    <p:sldLayoutId id="2147483714" r:id="rId2"/>
  </p:sldLayoutIdLst>
  <p:transition/>
  <p:timing/>
  <p:txStyles>
    <p:titleStyle>
      <a:lvl1pPr algn="l" defTabSz="914400" rtl="0" eaLnBrk="1" latinLnBrk="0" hangingPunct="1">
        <a:lnSpc>
          <a:spcPct val="90000"/>
        </a:lnSpc>
        <a:spcBef>
          <a:spcPct val="0"/>
        </a:spcBef>
        <a:buNone/>
        <a:defRPr lang="en-US" sz="4800" kern="1200" cap="none" spc="0" baseline="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ct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4.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4.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4.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4.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4.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4.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4.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4.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4.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jpe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4.jpe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jpe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4.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4.jpeg" /><Relationship Id="rId3" Type="http://schemas.openxmlformats.org/officeDocument/2006/relationships/hyperlink" Target="https://www.dieuca.net/2018/02/haytrove-mt.html" TargetMode="Externa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4.jpeg" /><Relationship Id="rId3" Type="http://schemas.openxmlformats.org/officeDocument/2006/relationships/hyperlink" Target="https://www.dieuca.net/2018/02/haytrove-mt.html" TargetMode="Externa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4.jpeg" /><Relationship Id="rId3" Type="http://schemas.openxmlformats.org/officeDocument/2006/relationships/hyperlink" Target="https://www.dieuca.net/2018/02/haytrove-mt.html" TargetMode="Externa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4.jpeg" /><Relationship Id="rId3" Type="http://schemas.openxmlformats.org/officeDocument/2006/relationships/hyperlink" Target="https://www.dieuca.net/2018/02/haytrove-mt.html" TargetMode="Externa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4.jpeg" /><Relationship Id="rId3" Type="http://schemas.openxmlformats.org/officeDocument/2006/relationships/hyperlink" Target="https://www.dieuca.net/2018/02/haytrove-mt.html" TargetMode="Externa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4.jpeg" /><Relationship Id="rId3" Type="http://schemas.openxmlformats.org/officeDocument/2006/relationships/hyperlink" Target="https://www.dieuca.net/2018/02/haytrove-mt.html" TargetMode="Externa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4.jpeg" /><Relationship Id="rId3" Type="http://schemas.openxmlformats.org/officeDocument/2006/relationships/hyperlink" Target="https://www.dieuca.net/2018/02/haytrove-mt.html" TargetMode="Externa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4.jpeg" /><Relationship Id="rId3" Type="http://schemas.openxmlformats.org/officeDocument/2006/relationships/hyperlink" Target="https://www.dieuca.net/2018/02/haytrove-mt.html" TargetMode="Externa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4.jpeg" /><Relationship Id="rId3" Type="http://schemas.openxmlformats.org/officeDocument/2006/relationships/hyperlink" Target="https://www.dieuca.net/2018/02/haytrove-mt.html" TargetMode="Externa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4.jpeg" /><Relationship Id="rId3" Type="http://schemas.openxmlformats.org/officeDocument/2006/relationships/hyperlink" Target="https://www.dieuca.net/2018/02/haytrove-mt.html" TargetMode="Externa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4.jpeg" /><Relationship Id="rId3" Type="http://schemas.openxmlformats.org/officeDocument/2006/relationships/hyperlink" Target="https://www.dieuca.net/2018/02/haytrove-mt.html" TargetMode="Externa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4.jpeg" /><Relationship Id="rId3" Type="http://schemas.openxmlformats.org/officeDocument/2006/relationships/hyperlink" Target="https://www.dieuca.net/2018/02/haytrove-mt.html" TargetMode="Externa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4.jpeg" /><Relationship Id="rId3" Type="http://schemas.openxmlformats.org/officeDocument/2006/relationships/hyperlink" Target="https://www.dieuca.net/2018/02/haytrove-mt.html" TargetMode="Externa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4.jpeg" /><Relationship Id="rId3" Type="http://schemas.openxmlformats.org/officeDocument/2006/relationships/hyperlink" Target="https://www.dieuca.net/2018/02/haytrove-mt.html" TargetMode="Externa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4.jpeg" /><Relationship Id="rId3" Type="http://schemas.openxmlformats.org/officeDocument/2006/relationships/hyperlink" Target="https://www.dieuca.net/2018/02/haytrove-mt.html" TargetMode="Externa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4.jpeg" /><Relationship Id="rId3" Type="http://schemas.openxmlformats.org/officeDocument/2006/relationships/hyperlink" Target="https://www.dieuca.net/2018/02/haytrove-mt.html" TargetMode="Externa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5.jpeg" /><Relationship Id="rId3" Type="http://schemas.openxmlformats.org/officeDocument/2006/relationships/image" Target="../media/image6.jpeg"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6.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s>
</file>

<file path=ppt/slides/_rels/slide5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s>
</file>

<file path=ppt/slides/_rels/slide5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s>
</file>

<file path=ppt/slides/_rels/slide5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4.jpeg" /></Relationships>
</file>

<file path=ppt/slides/_rels/slide53.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3.jpeg" /></Relationships>
</file>

<file path=ppt/slides/_rels/slide54.xml.rels>&#65279;<?xml version="1.0" encoding="utf-8" standalone="yes"?><Relationships xmlns="http://schemas.openxmlformats.org/package/2006/relationships"><Relationship Id="rId1" Type="http://schemas.openxmlformats.org/officeDocument/2006/relationships/slideLayout" Target="../slideLayouts/slideLayout8.xml" /></Relationships>
</file>

<file path=ppt/slides/_rels/slide55.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image" Target="../media/image4.jpeg" /></Relationships>
</file>

<file path=ppt/slides/_rels/slide56.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image" Target="../media/image4.jpeg" /></Relationships>
</file>

<file path=ppt/slides/_rels/slide57.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image" Target="../media/image4.jpeg" /></Relationships>
</file>

<file path=ppt/slides/_rels/slide58.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image" Target="../media/image4.jpeg" /></Relationships>
</file>

<file path=ppt/slides/_rels/slide59.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image" Target="../media/image4.jpeg" /></Relationships>
</file>

<file path=ppt/slides/_rels/slide60.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image" Target="../media/image4.jpeg" /></Relationships>
</file>

<file path=ppt/slides/_rels/slide61.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image" Target="../media/image4.jpeg" /></Relationships>
</file>

<file path=ppt/slides/_rels/slide62.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image" Target="../media/image4.jpeg" /></Relationships>
</file>

<file path=ppt/slides/_rels/slide63.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image" Target="../media/image4.jpeg" /></Relationships>
</file>

<file path=ppt/slides/_rels/slide64.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image" Target="../media/image4.jpeg" /></Relationships>
</file>

<file path=ppt/slides/_rels/slide65.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image" Target="../media/image4.jpeg" /></Relationships>
</file>

<file path=ppt/slides/_rels/slide66.xml.rels>&#65279;<?xml version="1.0" encoding="utf-8" standalone="yes"?><Relationships xmlns="http://schemas.openxmlformats.org/package/2006/relationships"><Relationship Id="rId1" Type="http://schemas.openxmlformats.org/officeDocument/2006/relationships/slideLayout" Target="../slideLayouts/slideLayout9.xml" /><Relationship Id="rId2" Type="http://schemas.openxmlformats.org/officeDocument/2006/relationships/image" Target="../media/image4.jpeg" /></Relationships>
</file>

<file path=ppt/slides/_rels/slide67.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3.jpeg" /></Relationships>
</file>

<file path=ppt/slides/_rels/slide68.xml.rels>&#65279;<?xml version="1.0" encoding="utf-8" standalone="yes"?><Relationships xmlns="http://schemas.openxmlformats.org/package/2006/relationships"><Relationship Id="rId1" Type="http://schemas.openxmlformats.org/officeDocument/2006/relationships/slideLayout" Target="../slideLayouts/slideLayout10.xml" /></Relationships>
</file>

<file path=ppt/slides/_rels/slide69.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image" Target="../media/image4.jpeg" /></Relationships>
</file>

<file path=ppt/slides/_rels/slide70.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image" Target="../media/image4.jpeg" /></Relationships>
</file>

<file path=ppt/slides/_rels/slide71.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image" Target="../media/image4.jpeg" /></Relationships>
</file>

<file path=ppt/slides/_rels/slide72.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image" Target="../media/image4.jpeg" /></Relationships>
</file>

<file path=ppt/slides/_rels/slide73.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image" Target="../media/image4.jpeg" /></Relationships>
</file>

<file path=ppt/slides/_rels/slide74.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image" Target="../media/image4.jpeg" /></Relationships>
</file>

<file path=ppt/slides/_rels/slide75.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image" Target="../media/image4.jpeg" /></Relationships>
</file>

<file path=ppt/slides/_rels/slide76.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image" Target="../media/image4.jpeg" /></Relationships>
</file>

<file path=ppt/slides/_rels/slide77.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image" Target="../media/image4.jpeg" /></Relationships>
</file>

<file path=ppt/slides/_rels/slide78.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image" Target="../media/image4.jpeg" /></Relationships>
</file>

<file path=ppt/slides/_rels/slide79.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image" Target="../media/image4.jpeg" /></Relationships>
</file>

<file path=ppt/slides/slide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07156348"/>
      </p:ext>
    </p:extLst>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p:txBody>
          <a:bodyPr/>
          <a:lstStyle/>
          <a:p>
            <a:r>
              <a:rPr lang="en-US" sz="6000" b="1">
                <a:solidFill>
                  <a:srgbClr val="FF0000"/>
                </a:solidFill>
                <a:latin typeface="Arial" panose="020b0604020202020204" pitchFamily="34" charset="0"/>
                <a:cs typeface="Arial" panose="020b0604020202020204" pitchFamily="34" charset="0"/>
              </a:rPr>
              <a:t>Đẹp thay</a:t>
            </a:r>
            <a:endParaRPr lang="en-US" sz="4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2262275"/>
      </p:ext>
    </p:ext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(Đẹp thay) Ôi đẹp thay những bước chân gieo mầm cứu rỗi. (Đẹp thay) Ôi đẹp thay những bước chân rảo khắp đường đời. (Ai gieo trong lệ sầu) sẽ gặt trong vui sướng. (Ai gieo trong nước mắt) sẽ về giữa tiếng cười. </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151093740"/>
      </p:ext>
    </p:ext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679508" y="713419"/>
            <a:ext cx="10687575" cy="507831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Ôi đẹp thay những bước chân tiến vào giữa lòng thế giới, loan tình thương, tình thương Chúa Trời, loan niềm vui, niềm vui cứu đời, cho mọi người và mọi nơi.</a:t>
            </a:r>
            <a:endParaRPr kumimoji="0" lang="vi-VN" sz="5400" b="1" i="0" u="none" strike="noStrike" kern="1200" cap="none" spc="0" normalizeH="0" baseline="0" noProof="0">
              <a:ln>
                <a:noFill/>
              </a:ln>
              <a:solidFill>
                <a:prstClr val="black"/>
              </a:solidFill>
              <a:effectLst/>
              <a:uLnTx/>
              <a:uFillTx/>
              <a:latin typeface="Verdana" panose="020b0604030504040204" pitchFamily="34" charset="0"/>
              <a:ea typeface="+mn-ea"/>
            </a:endParaRPr>
          </a:p>
        </p:txBody>
      </p:sp>
    </p:spTree>
    <p:extLst>
      <p:ext uri="{BB962C8B-B14F-4D97-AF65-F5344CB8AC3E}">
        <p14:creationId xmlns:p14="http://schemas.microsoft.com/office/powerpoint/2010/main" val="954964773"/>
      </p:ext>
    </p:ext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17064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Ôi đồng lúa mênh mông phơi mình dưới nắng hồng, lúa đã trổ bông dâng ngàn sức sống. Người đi trong nước mắt, và người về trong câu ca, tay ôm bó lúa lòng mừng bao la.</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830488832"/>
      </p:ext>
    </p:extLst>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(Đẹp thay) Ôi đẹp thay những bước chân gieo mầm cứu rỗi. (Đẹp thay) Ôi đẹp thay những bước chân rảo khắp đường đời. (Ai gieo trong lệ sầu) sẽ gặt trong vui sướng. (Ai gieo trong nước mắt) sẽ về giữa tiếng cười. </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099483224"/>
      </p:ext>
    </p:extLst>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629174" y="642594"/>
            <a:ext cx="10654019" cy="507831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Ôi đẹp thay những bước chân tiến vào giữa lòng thế giới, loan tình thương, tình thương Chúa Trời, loan niềm vui, niềm vui cứu đời, cho mọi người và mọi nơi.</a:t>
            </a:r>
            <a:endParaRPr kumimoji="0" lang="vi-VN" sz="5400" b="1" i="0" u="none" strike="noStrike" kern="1200" cap="none" spc="0" normalizeH="0" baseline="0" noProof="0">
              <a:ln>
                <a:noFill/>
              </a:ln>
              <a:solidFill>
                <a:prstClr val="black"/>
              </a:solidFill>
              <a:effectLst/>
              <a:uLnTx/>
              <a:uFillTx/>
              <a:latin typeface="Verdana" panose="020b0604030504040204" pitchFamily="34" charset="0"/>
              <a:ea typeface="+mn-ea"/>
            </a:endParaRPr>
          </a:p>
        </p:txBody>
      </p:sp>
    </p:spTree>
    <p:extLst>
      <p:ext uri="{BB962C8B-B14F-4D97-AF65-F5344CB8AC3E}">
        <p14:creationId xmlns:p14="http://schemas.microsoft.com/office/powerpoint/2010/main" val="3354544328"/>
      </p:ext>
    </p:extLst>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677843" y="642594"/>
            <a:ext cx="11087865" cy="517064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5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Bao người đã hy sinh say tình Chúa quên mình lý tưởng thần linh muôn đời tôn kính. Người đi trong nước mắt, và người về trong câu ca, tay ôm bó lúa lòng mừng bao la.</a:t>
            </a:r>
            <a:endParaRPr kumimoji="0" lang="vi-VN" sz="55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472351404"/>
      </p:ext>
    </p:extLst>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69386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(Đẹp thay) Ôi đẹp thay những bước chân gieo mầm cứu rỗi. (Đẹp thay) Ôi đẹp thay những bước chân rảo khắp đường đời. (Ai gieo trong lệ sầu) sẽ gặt trong vui sướng. (Ai gieo trong nước mắt) sẽ về giữa tiếng cười. </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328728026"/>
      </p:ext>
    </p:extLst>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620785" y="562417"/>
            <a:ext cx="10704353" cy="5078313"/>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5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5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Ôi đẹp thay những bước chân tiến vào giữa lòng thế giới, loan tình thương, tình thương Chúa Trời, loan niềm vui, niềm vui cứu đời, cho mọi người và mọi nơi.</a:t>
            </a:r>
            <a:endParaRPr kumimoji="0" lang="vi-VN" sz="5400" b="1" i="0" u="none" strike="noStrike" kern="1200" cap="none" spc="0" normalizeH="0" baseline="0" noProof="0">
              <a:ln>
                <a:noFill/>
              </a:ln>
              <a:solidFill>
                <a:prstClr val="black"/>
              </a:solidFill>
              <a:effectLst/>
              <a:uLnTx/>
              <a:uFillTx/>
              <a:latin typeface="Verdana" panose="020b0604030504040204" pitchFamily="34" charset="0"/>
              <a:ea typeface="+mn-ea"/>
            </a:endParaRPr>
          </a:p>
        </p:txBody>
      </p:sp>
    </p:spTree>
    <p:extLst>
      <p:ext uri="{BB962C8B-B14F-4D97-AF65-F5344CB8AC3E}">
        <p14:creationId xmlns:p14="http://schemas.microsoft.com/office/powerpoint/2010/main" val="3672755587"/>
      </p:ext>
    </p:extLst>
  </p:cSld>
  <p:clrMapOvr>
    <a:masterClrMapping/>
  </p:clrMapOvr>
  <p:transition/>
  <p:timing/>
</p:sld>
</file>

<file path=ppt/slides/slide1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98049139"/>
      </p:ext>
    </p:extLst>
  </p:cSld>
  <p:clrMapOvr>
    <a:masterClrMapping/>
  </p:clrMapOvr>
  <p:transition/>
  <p:timing/>
</p:sld>
</file>

<file path=ppt/slides/slide1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a:xfrm>
            <a:off x="1455313" y="2258688"/>
            <a:ext cx="9587105" cy="2590800"/>
          </a:xfrm>
        </p:spPr>
        <p:txBody>
          <a:bodyPr/>
          <a:lstStyle/>
          <a:p>
            <a:r>
              <a:rPr lang="vi-VN" sz="6000" b="1" smtClean="0">
                <a:solidFill>
                  <a:srgbClr val="FF0000"/>
                </a:solidFill>
                <a:latin typeface="Arial" panose="020b0604020202020204" pitchFamily="34" charset="0"/>
                <a:cs typeface="Arial" panose="020b0604020202020204" pitchFamily="34" charset="0"/>
              </a:rPr>
              <a:t>Đáp ca</a:t>
            </a:r>
            <a:endParaRPr lang="en-US" sz="60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923130"/>
      </p:ext>
    </p:extLst>
  </p:cSld>
  <p:clrMapOvr>
    <a:masterClrMapping/>
  </p:clrMapOvr>
  <p:transition/>
  <p:timing/>
</p:sld>
</file>

<file path=ppt/slides/slide1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1066800" y="965878"/>
            <a:ext cx="10143688" cy="3648948"/>
          </a:xfrm>
          <a:prstGeom prst="rect">
            <a:avLst/>
          </a:prstGeom>
        </p:spPr>
        <p:txBody>
          <a:bodyPr wrap="square">
            <a:spAutoFit/>
          </a:bodyPr>
          <a:lstStyle/>
          <a:p>
            <a:pPr algn="just" fontAlgn="base">
              <a:lnSpc>
                <a:spcPct val="107000"/>
              </a:lnSpc>
              <a:spcAft>
                <a:spcPts val="1440"/>
              </a:spcAft>
            </a:pPr>
            <a:r>
              <a:rPr lang="en-US" sz="5400" b="1"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Hãy loan truyền những công việc lạ lùng của Chúa. Hãy loan truyền Thánh Danh Ngài giữa chư dân.</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03071775"/>
      </p:ext>
    </p:extLst>
  </p:cSld>
  <p:clrMapOvr>
    <a:masterClrMapping/>
  </p:clrMapOvr>
  <p:transition/>
  <p:timing/>
</p:sld>
</file>

<file path=ppt/slides/slide1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94607063"/>
      </p:ext>
    </p:extLst>
  </p:cSld>
  <p:clrMapOvr>
    <a:masterClrMapping/>
  </p:clrMapOvr>
  <p:transition/>
  <p:timing/>
</p:sld>
</file>

<file path=ppt/slides/slide1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a:xfrm>
            <a:off x="1455313" y="2258688"/>
            <a:ext cx="9587105" cy="2590800"/>
          </a:xfrm>
        </p:spPr>
        <p:txBody>
          <a:bodyPr/>
          <a:lstStyle/>
          <a:p>
            <a:r>
              <a:rPr lang="vi-VN" sz="6000" b="1" smtClean="0">
                <a:solidFill>
                  <a:srgbClr val="FF0000"/>
                </a:solidFill>
                <a:latin typeface="Arial" panose="020b0604020202020204" pitchFamily="34" charset="0"/>
                <a:cs typeface="Arial" panose="020b0604020202020204" pitchFamily="34" charset="0"/>
              </a:rPr>
              <a:t>alleluia</a:t>
            </a:r>
            <a:endParaRPr lang="en-US" sz="60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0428403"/>
      </p:ext>
    </p:extLst>
  </p:cSld>
  <p:clrMapOvr>
    <a:masterClrMapping/>
  </p:clrMapOvr>
  <p:transition/>
  <p:timing/>
</p:sld>
</file>

<file path=ppt/slides/slide1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1159079" y="1007034"/>
            <a:ext cx="10132503" cy="4247317"/>
          </a:xfrm>
          <a:prstGeom prst="rect">
            <a:avLst/>
          </a:prstGeom>
        </p:spPr>
        <p:txBody>
          <a:bodyPr wrap="square">
            <a:spAutoFit/>
          </a:bodyPr>
          <a:lstStyle/>
          <a:p>
            <a:pPr lvl="0" algn="just">
              <a:defRPr/>
            </a:pPr>
            <a:endParaRPr lang="vi-VN" sz="5400">
              <a:solidFill>
                <a:srgbClr val="333333"/>
              </a:solidFill>
              <a:latin typeface="Arial" panose="020b0604020202020204" pitchFamily="34" charset="0"/>
              <a:ea typeface="Times New Roman" panose="02020603050405020304" pitchFamily="18" charset="0"/>
            </a:endParaRPr>
          </a:p>
          <a:p>
            <a:pPr lvl="0" algn="just">
              <a:defRPr/>
            </a:pPr>
            <a:r>
              <a:rPr lang="en-US" sz="5400" err="1" smtClean="0">
                <a:solidFill>
                  <a:srgbClr val="333333"/>
                </a:solidFill>
                <a:latin typeface="Arial" panose="020b0604020202020204" pitchFamily="34" charset="0"/>
                <a:ea typeface="Times New Roman" panose="02020603050405020304" pitchFamily="18" charset="0"/>
              </a:rPr>
              <a:t>Này </a:t>
            </a:r>
            <a:r>
              <a:rPr lang="en-US" sz="5400" err="1">
                <a:solidFill>
                  <a:srgbClr val="333333"/>
                </a:solidFill>
                <a:latin typeface="Arial" panose="020b0604020202020204" pitchFamily="34" charset="0"/>
                <a:ea typeface="Times New Roman" panose="02020603050405020304" pitchFamily="18" charset="0"/>
              </a:rPr>
              <a:t>đây Chúa phán: “Các con hãy đi giảng dạy muôn dân: Thầy sẽ ở cùng các con mọi ngày cho đến tận thế</a:t>
            </a:r>
            <a:endParaRPr kumimoji="0" lang="vi-VN" sz="52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0538732"/>
      </p:ext>
    </p:extLst>
  </p:cSld>
  <p:clrMapOvr>
    <a:masterClrMapping/>
  </p:clrMapOvr>
  <p:transition/>
  <p:timing/>
</p:sld>
</file>

<file path=ppt/slides/slide1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99290568"/>
      </p:ext>
    </p:extLst>
  </p:cSld>
  <p:clrMapOvr>
    <a:masterClrMapping/>
  </p:clrMapOvr>
  <p:transition/>
  <p:timing/>
</p:sld>
</file>

<file path=ppt/slides/slide1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p:txBody>
          <a:bodyPr/>
          <a:lstStyle/>
          <a:p>
            <a:r>
              <a:rPr lang="en-US" sz="6600" b="1">
                <a:solidFill>
                  <a:srgbClr val="FF0000"/>
                </a:solidFill>
                <a:latin typeface="Arial" panose="020b0604020202020204" pitchFamily="34" charset="0"/>
                <a:cs typeface="Arial" panose="020b0604020202020204" pitchFamily="34" charset="0"/>
              </a:rPr>
              <a:t>HIẾN LỄ TÌNH YÊU</a:t>
            </a:r>
          </a:p>
        </p:txBody>
      </p:sp>
    </p:spTree>
    <p:extLst>
      <p:ext uri="{BB962C8B-B14F-4D97-AF65-F5344CB8AC3E}">
        <p14:creationId xmlns:p14="http://schemas.microsoft.com/office/powerpoint/2010/main" val="1068382593"/>
      </p:ext>
    </p:extLst>
  </p:cSld>
  <p:clrMapOvr>
    <a:masterClrMapping/>
  </p:clrMapOvr>
  <p:transition/>
  <p:timing/>
</p:sld>
</file>

<file path=ppt/slides/slide1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522011"/>
            <a:ext cx="11314545" cy="175432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Về đây hỡi người nào về đây. Tình thương Chúa Trời luôn nối kết.  Về đây Thiên Chúa Ðấng từ bi, Người xoá hết tội ta Người dẫn lối đời ta. Nguồn: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hlinkClick r:id="rId3"/>
              </a:rPr>
              <a:t>https://www.dieuca.net/2018/02/haytrove-mt.html</a:t>
            </a:r>
            <a:endParaRPr kumimoji="0" lang="vi-VN" sz="54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998" y="-251717"/>
            <a:ext cx="12575567" cy="7109717"/>
          </a:xfrm>
          <a:prstGeom prst="rect">
            <a:avLst/>
          </a:prstGeom>
        </p:spPr>
      </p:pic>
      <p:sp>
        <p:nvSpPr>
          <p:cNvPr id="6" name="Rectangle 5"/>
          <p:cNvSpPr/>
          <p:nvPr/>
        </p:nvSpPr>
        <p:spPr>
          <a:xfrm>
            <a:off x="638961" y="522011"/>
            <a:ext cx="10486239"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Đền vàng vang điệu nhạc cung tiến, con đến tiến dâng tình yêu. Tiến dâng ước mơ và xác hồn nguyện như lễ dâng toàn thiêu. </a:t>
            </a:r>
          </a:p>
        </p:txBody>
      </p:sp>
    </p:spTree>
    <p:extLst>
      <p:ext uri="{BB962C8B-B14F-4D97-AF65-F5344CB8AC3E}">
        <p14:creationId xmlns:p14="http://schemas.microsoft.com/office/powerpoint/2010/main" val="408571406"/>
      </p:ext>
    </p:extLst>
  </p:cSld>
  <p:clrMapOvr>
    <a:masterClrMapping/>
  </p:clrMapOvr>
  <p:transition/>
  <p:timing/>
</p:sld>
</file>

<file path=ppt/slides/slide2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522011"/>
            <a:ext cx="11314545" cy="175432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Về đây hỡi người nào về đây. Tình thương Chúa Trời luôn nối kết.  Về đây Thiên Chúa Ðấng từ bi, Người xoá hết tội ta Người dẫn lối đời ta. Nguồn: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hlinkClick r:id="rId3"/>
              </a:rPr>
              <a:t>https://www.dieuca.net/2018/02/haytrove-mt.html</a:t>
            </a:r>
            <a:endParaRPr kumimoji="0" lang="vi-VN" sz="54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998" y="-251717"/>
            <a:ext cx="12575567" cy="7109717"/>
          </a:xfrm>
          <a:prstGeom prst="rect">
            <a:avLst/>
          </a:prstGeom>
        </p:spPr>
      </p:pic>
      <p:sp>
        <p:nvSpPr>
          <p:cNvPr id="6" name="Rectangle 5"/>
          <p:cNvSpPr/>
          <p:nvPr/>
        </p:nvSpPr>
        <p:spPr>
          <a:xfrm>
            <a:off x="662730" y="522011"/>
            <a:ext cx="10561740"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60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t>Xin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nhận tình con nhỏ bé, xin hiệp cùng với rượu bánh, như chiều tiệc ly ngày xưa nên của lễ mừng khen Chúa Trời.</a:t>
            </a:r>
          </a:p>
        </p:txBody>
      </p:sp>
    </p:spTree>
    <p:extLst>
      <p:ext uri="{BB962C8B-B14F-4D97-AF65-F5344CB8AC3E}">
        <p14:creationId xmlns:p14="http://schemas.microsoft.com/office/powerpoint/2010/main" val="1890427495"/>
      </p:ext>
    </p:extLst>
  </p:cSld>
  <p:clrMapOvr>
    <a:masterClrMapping/>
  </p:clrMapOvr>
  <p:transition/>
  <p:timing/>
</p:sld>
</file>

<file path=ppt/slides/slide2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0EFD521A-D891-B657-DABF-7A693296B116}"/>
            </a:ext>
          </a:extLst>
        </p:cNvPr>
        <p:cNvGrpSpPr/>
        <p:nvPr/>
      </p:nvGrpSpPr>
      <p:grpSpPr>
        <a:xfrm>
          <a:off x="0" y="0"/>
          <a:ext cx="0" cy="0"/>
        </a:xfrm>
      </p:grpSpPr>
      <p:sp>
        <p:nvSpPr>
          <p:cNvPr id="2" name="Title 1">
            <a:extLst>
              <a:ext uri="{FF2B5EF4-FFF2-40B4-BE49-F238E27FC236}">
                <a16:creationId xmlns:a16="http://schemas.microsoft.com/office/drawing/2014/main" id="{E4413E22-FD6B-434B-1E30-1DC948BB309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D58482F-2072-0737-C2C4-215F33200B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18B9B19-91D2-90C8-4799-0097B66E6AC1}"/>
              </a:ext>
            </a:extLst>
          </p:cNvPr>
          <p:cNvSpPr/>
          <p:nvPr/>
        </p:nvSpPr>
        <p:spPr>
          <a:xfrm>
            <a:off x="425027" y="522011"/>
            <a:ext cx="11314545" cy="175432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Về đây hỡi người nào về đây. Tình thương Chúa Trời luôn nối kết.  Về đây Thiên Chúa Ðấng từ bi, Người xoá hết tội ta Người dẫn lối đời ta. Nguồn: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hlinkClick r:id="rId3"/>
              </a:rPr>
              <a:t>https://www.dieuca.net/2018/02/haytrove-mt.html</a:t>
            </a:r>
            <a:endParaRPr kumimoji="0" lang="vi-VN" sz="54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EBA9E7C2-3734-F808-7E64-B340EEE141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998" y="-251717"/>
            <a:ext cx="12575567" cy="7109717"/>
          </a:xfrm>
          <a:prstGeom prst="rect">
            <a:avLst/>
          </a:prstGeom>
        </p:spPr>
      </p:pic>
      <p:sp>
        <p:nvSpPr>
          <p:cNvPr id="6" name="Rectangle 5">
            <a:extLst>
              <a:ext uri="{FF2B5EF4-FFF2-40B4-BE49-F238E27FC236}">
                <a16:creationId xmlns:a16="http://schemas.microsoft.com/office/drawing/2014/main" id="{CE937447-5499-46DD-8830-6802615CE8D1}"/>
              </a:ext>
            </a:extLst>
          </p:cNvPr>
          <p:cNvSpPr/>
          <p:nvPr/>
        </p:nvSpPr>
        <p:spPr>
          <a:xfrm>
            <a:off x="847288" y="642594"/>
            <a:ext cx="10142290"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Của lễ góp về dâng Chúa, là bao sướng vui đau buồn. Dâng ước vọng mai sau. Dâng tháng ngày đã qua. </a:t>
            </a:r>
          </a:p>
        </p:txBody>
      </p:sp>
    </p:spTree>
    <p:extLst>
      <p:ext uri="{BB962C8B-B14F-4D97-AF65-F5344CB8AC3E}">
        <p14:creationId xmlns:p14="http://schemas.microsoft.com/office/powerpoint/2010/main" val="652879502"/>
      </p:ext>
    </p:extLst>
  </p:cSld>
  <p:clrMapOvr>
    <a:masterClrMapping/>
  </p:clrMapOvr>
  <p:transition/>
  <p:timing/>
</p:sld>
</file>

<file path=ppt/slides/slide2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0EFD521A-D891-B657-DABF-7A693296B116}"/>
            </a:ext>
          </a:extLst>
        </p:cNvPr>
        <p:cNvGrpSpPr/>
        <p:nvPr/>
      </p:nvGrpSpPr>
      <p:grpSpPr>
        <a:xfrm>
          <a:off x="0" y="0"/>
          <a:ext cx="0" cy="0"/>
        </a:xfrm>
      </p:grpSpPr>
      <p:sp>
        <p:nvSpPr>
          <p:cNvPr id="2" name="Title 1">
            <a:extLst>
              <a:ext uri="{FF2B5EF4-FFF2-40B4-BE49-F238E27FC236}">
                <a16:creationId xmlns:a16="http://schemas.microsoft.com/office/drawing/2014/main" id="{E4413E22-FD6B-434B-1E30-1DC948BB309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D58482F-2072-0737-C2C4-215F33200B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18B9B19-91D2-90C8-4799-0097B66E6AC1}"/>
              </a:ext>
            </a:extLst>
          </p:cNvPr>
          <p:cNvSpPr/>
          <p:nvPr/>
        </p:nvSpPr>
        <p:spPr>
          <a:xfrm>
            <a:off x="425027" y="522011"/>
            <a:ext cx="11314545" cy="175432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Về đây hỡi người nào về đây. Tình thương Chúa Trời luôn nối kết.  Về đây Thiên Chúa Ðấng từ bi, Người xoá hết tội ta Người dẫn lối đời ta. Nguồn: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hlinkClick r:id="rId3"/>
              </a:rPr>
              <a:t>https://www.dieuca.net/2018/02/haytrove-mt.html</a:t>
            </a:r>
            <a:endParaRPr kumimoji="0" lang="vi-VN" sz="54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EBA9E7C2-3734-F808-7E64-B340EEE141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998" y="-251717"/>
            <a:ext cx="12575567" cy="7109717"/>
          </a:xfrm>
          <a:prstGeom prst="rect">
            <a:avLst/>
          </a:prstGeom>
        </p:spPr>
      </p:pic>
      <p:sp>
        <p:nvSpPr>
          <p:cNvPr id="6" name="Rectangle 5">
            <a:extLst>
              <a:ext uri="{FF2B5EF4-FFF2-40B4-BE49-F238E27FC236}">
                <a16:creationId xmlns:a16="http://schemas.microsoft.com/office/drawing/2014/main" id="{CE937447-5499-46DD-8830-6802615CE8D1}"/>
              </a:ext>
            </a:extLst>
          </p:cNvPr>
          <p:cNvSpPr/>
          <p:nvPr/>
        </p:nvSpPr>
        <p:spPr>
          <a:xfrm>
            <a:off x="734317" y="403626"/>
            <a:ext cx="10557265"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t>Nguyện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lên cả cuộc đời, còn đang rong ruổi gian trần. Nguyện Chúa thương nhận lễ con dâng. Nguyện Chúa ban nhiều Thánh ân.</a:t>
            </a:r>
          </a:p>
        </p:txBody>
      </p:sp>
    </p:spTree>
    <p:extLst>
      <p:ext uri="{BB962C8B-B14F-4D97-AF65-F5344CB8AC3E}">
        <p14:creationId xmlns:p14="http://schemas.microsoft.com/office/powerpoint/2010/main" val="89265375"/>
      </p:ext>
    </p:extLst>
  </p:cSld>
  <p:clrMapOvr>
    <a:masterClrMapping/>
  </p:clrMapOvr>
  <p:transition/>
  <p:timing/>
</p:sld>
</file>

<file path=ppt/slides/slide2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C347DDC4-CCFE-6921-AD1E-FB51B110D568}"/>
            </a:ext>
          </a:extLst>
        </p:cNvPr>
        <p:cNvGrpSpPr/>
        <p:nvPr/>
      </p:nvGrpSpPr>
      <p:grpSpPr>
        <a:xfrm>
          <a:off x="0" y="0"/>
          <a:ext cx="0" cy="0"/>
        </a:xfrm>
      </p:grpSpPr>
      <p:sp>
        <p:nvSpPr>
          <p:cNvPr id="2" name="Title 1">
            <a:extLst>
              <a:ext uri="{FF2B5EF4-FFF2-40B4-BE49-F238E27FC236}">
                <a16:creationId xmlns:a16="http://schemas.microsoft.com/office/drawing/2014/main" id="{74F4B12E-3355-97AC-7631-8BB8D5E6D08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1D78D63-8823-4844-B90A-D55B18F89D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A90B884-DD8F-CC3C-DCEE-C5D09B02B088}"/>
              </a:ext>
            </a:extLst>
          </p:cNvPr>
          <p:cNvSpPr/>
          <p:nvPr/>
        </p:nvSpPr>
        <p:spPr>
          <a:xfrm>
            <a:off x="425027" y="522011"/>
            <a:ext cx="11314545" cy="175432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Về đây hỡi người nào về đây. Tình thương Chúa Trời luôn nối kết.  Về đây Thiên Chúa Ðấng từ bi, Người xoá hết tội ta Người dẫn lối đời ta. Nguồn: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hlinkClick r:id="rId3"/>
              </a:rPr>
              <a:t>https://www.dieuca.net/2018/02/haytrove-mt.html</a:t>
            </a:r>
            <a:endParaRPr kumimoji="0" lang="vi-VN" sz="54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B2D55547-A3E9-ED7C-A5B9-D7CAF5835D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251717"/>
            <a:ext cx="12575567" cy="7109717"/>
          </a:xfrm>
          <a:prstGeom prst="rect">
            <a:avLst/>
          </a:prstGeom>
        </p:spPr>
      </p:pic>
      <p:sp>
        <p:nvSpPr>
          <p:cNvPr id="6" name="Rectangle 5">
            <a:extLst>
              <a:ext uri="{FF2B5EF4-FFF2-40B4-BE49-F238E27FC236}">
                <a16:creationId xmlns:a16="http://schemas.microsoft.com/office/drawing/2014/main" id="{72AA6566-0513-6F0A-0341-331A7BC5DF21}"/>
              </a:ext>
            </a:extLst>
          </p:cNvPr>
          <p:cNvSpPr/>
          <p:nvPr/>
        </p:nvSpPr>
        <p:spPr>
          <a:xfrm>
            <a:off x="729842" y="755963"/>
            <a:ext cx="10528184"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Chỉ là thân phận người mong manh, sao dám tiến dâng tình yêu. Chính cha đã kêu gọi con về để con bước đi cùng cha. </a:t>
            </a:r>
          </a:p>
        </p:txBody>
      </p:sp>
    </p:spTree>
    <p:extLst>
      <p:ext uri="{BB962C8B-B14F-4D97-AF65-F5344CB8AC3E}">
        <p14:creationId xmlns:p14="http://schemas.microsoft.com/office/powerpoint/2010/main" val="65027251"/>
      </p:ext>
    </p:extLst>
  </p:cSld>
  <p:clrMapOvr>
    <a:masterClrMapping/>
  </p:clrMapOvr>
  <p:transition/>
  <p:timing/>
</p:sld>
</file>

<file path=ppt/slides/slide2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C347DDC4-CCFE-6921-AD1E-FB51B110D568}"/>
            </a:ext>
          </a:extLst>
        </p:cNvPr>
        <p:cNvGrpSpPr/>
        <p:nvPr/>
      </p:nvGrpSpPr>
      <p:grpSpPr>
        <a:xfrm>
          <a:off x="0" y="0"/>
          <a:ext cx="0" cy="0"/>
        </a:xfrm>
      </p:grpSpPr>
      <p:sp>
        <p:nvSpPr>
          <p:cNvPr id="2" name="Title 1">
            <a:extLst>
              <a:ext uri="{FF2B5EF4-FFF2-40B4-BE49-F238E27FC236}">
                <a16:creationId xmlns:a16="http://schemas.microsoft.com/office/drawing/2014/main" id="{74F4B12E-3355-97AC-7631-8BB8D5E6D08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1D78D63-8823-4844-B90A-D55B18F89D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A90B884-DD8F-CC3C-DCEE-C5D09B02B088}"/>
              </a:ext>
            </a:extLst>
          </p:cNvPr>
          <p:cNvSpPr/>
          <p:nvPr/>
        </p:nvSpPr>
        <p:spPr>
          <a:xfrm>
            <a:off x="425027" y="522011"/>
            <a:ext cx="11314545" cy="175432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Về đây hỡi người nào về đây. Tình thương Chúa Trời luôn nối kết.  Về đây Thiên Chúa Ðấng từ bi, Người xoá hết tội ta Người dẫn lối đời ta. Nguồn: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hlinkClick r:id="rId3"/>
              </a:rPr>
              <a:t>https://www.dieuca.net/2018/02/haytrove-mt.html</a:t>
            </a:r>
            <a:endParaRPr kumimoji="0" lang="vi-VN" sz="54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B2D55547-A3E9-ED7C-A5B9-D7CAF5835D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251717"/>
            <a:ext cx="12575567" cy="7109717"/>
          </a:xfrm>
          <a:prstGeom prst="rect">
            <a:avLst/>
          </a:prstGeom>
        </p:spPr>
      </p:pic>
      <p:sp>
        <p:nvSpPr>
          <p:cNvPr id="6" name="Rectangle 5">
            <a:extLst>
              <a:ext uri="{FF2B5EF4-FFF2-40B4-BE49-F238E27FC236}">
                <a16:creationId xmlns:a16="http://schemas.microsoft.com/office/drawing/2014/main" id="{72AA6566-0513-6F0A-0341-331A7BC5DF21}"/>
              </a:ext>
            </a:extLst>
          </p:cNvPr>
          <p:cNvSpPr/>
          <p:nvPr/>
        </p:nvSpPr>
        <p:spPr>
          <a:xfrm>
            <a:off x="897203" y="642594"/>
            <a:ext cx="10370191"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60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t>Con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được nhận như của lễ dâng về từ nơi trần thế, cứu đời lầm than tội mê đem tình Chúa vào tim mỗi người.</a:t>
            </a:r>
          </a:p>
        </p:txBody>
      </p:sp>
    </p:spTree>
    <p:extLst>
      <p:ext uri="{BB962C8B-B14F-4D97-AF65-F5344CB8AC3E}">
        <p14:creationId xmlns:p14="http://schemas.microsoft.com/office/powerpoint/2010/main" val="1312489697"/>
      </p:ext>
    </p:extLst>
  </p:cSld>
  <p:clrMapOvr>
    <a:masterClrMapping/>
  </p:clrMapOvr>
  <p:transition/>
  <p:timing/>
</p:sld>
</file>

<file path=ppt/slides/slide2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0EFD521A-D891-B657-DABF-7A693296B116}"/>
            </a:ext>
          </a:extLst>
        </p:cNvPr>
        <p:cNvGrpSpPr/>
        <p:nvPr/>
      </p:nvGrpSpPr>
      <p:grpSpPr>
        <a:xfrm>
          <a:off x="0" y="0"/>
          <a:ext cx="0" cy="0"/>
        </a:xfrm>
      </p:grpSpPr>
      <p:sp>
        <p:nvSpPr>
          <p:cNvPr id="2" name="Title 1">
            <a:extLst>
              <a:ext uri="{FF2B5EF4-FFF2-40B4-BE49-F238E27FC236}">
                <a16:creationId xmlns:a16="http://schemas.microsoft.com/office/drawing/2014/main" id="{E4413E22-FD6B-434B-1E30-1DC948BB309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D58482F-2072-0737-C2C4-215F33200B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18B9B19-91D2-90C8-4799-0097B66E6AC1}"/>
              </a:ext>
            </a:extLst>
          </p:cNvPr>
          <p:cNvSpPr/>
          <p:nvPr/>
        </p:nvSpPr>
        <p:spPr>
          <a:xfrm>
            <a:off x="425027" y="522011"/>
            <a:ext cx="11314545" cy="175432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Về đây hỡi người nào về đây. Tình thương Chúa Trời luôn nối kết.  Về đây Thiên Chúa Ðấng từ bi, Người xoá hết tội ta Người dẫn lối đời ta. Nguồn: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hlinkClick r:id="rId3"/>
              </a:rPr>
              <a:t>https://www.dieuca.net/2018/02/haytrove-mt.html</a:t>
            </a:r>
            <a:endParaRPr kumimoji="0" lang="vi-VN" sz="54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EBA9E7C2-3734-F808-7E64-B340EEE141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998" y="-251717"/>
            <a:ext cx="12575567" cy="7109717"/>
          </a:xfrm>
          <a:prstGeom prst="rect">
            <a:avLst/>
          </a:prstGeom>
        </p:spPr>
      </p:pic>
      <p:sp>
        <p:nvSpPr>
          <p:cNvPr id="6" name="Rectangle 5">
            <a:extLst>
              <a:ext uri="{FF2B5EF4-FFF2-40B4-BE49-F238E27FC236}">
                <a16:creationId xmlns:a16="http://schemas.microsoft.com/office/drawing/2014/main" id="{CE937447-5499-46DD-8830-6802615CE8D1}"/>
              </a:ext>
            </a:extLst>
          </p:cNvPr>
          <p:cNvSpPr/>
          <p:nvPr/>
        </p:nvSpPr>
        <p:spPr>
          <a:xfrm>
            <a:off x="847288" y="642594"/>
            <a:ext cx="10142290"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Của lễ góp về dâng Chúa, là bao sướng vui đau buồn. Dâng ước vọng mai sau. Dâng tháng ngày đã qua. </a:t>
            </a:r>
          </a:p>
        </p:txBody>
      </p:sp>
    </p:spTree>
    <p:extLst>
      <p:ext uri="{BB962C8B-B14F-4D97-AF65-F5344CB8AC3E}">
        <p14:creationId xmlns:p14="http://schemas.microsoft.com/office/powerpoint/2010/main" val="251400614"/>
      </p:ext>
    </p:extLst>
  </p:cSld>
  <p:clrMapOvr>
    <a:masterClrMapping/>
  </p:clrMapOvr>
  <p:transition/>
  <p:timing/>
</p:sld>
</file>

<file path=ppt/slides/slide2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0EFD521A-D891-B657-DABF-7A693296B116}"/>
            </a:ext>
          </a:extLst>
        </p:cNvPr>
        <p:cNvGrpSpPr/>
        <p:nvPr/>
      </p:nvGrpSpPr>
      <p:grpSpPr>
        <a:xfrm>
          <a:off x="0" y="0"/>
          <a:ext cx="0" cy="0"/>
        </a:xfrm>
      </p:grpSpPr>
      <p:sp>
        <p:nvSpPr>
          <p:cNvPr id="2" name="Title 1">
            <a:extLst>
              <a:ext uri="{FF2B5EF4-FFF2-40B4-BE49-F238E27FC236}">
                <a16:creationId xmlns:a16="http://schemas.microsoft.com/office/drawing/2014/main" id="{E4413E22-FD6B-434B-1E30-1DC948BB309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D58482F-2072-0737-C2C4-215F33200B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18B9B19-91D2-90C8-4799-0097B66E6AC1}"/>
              </a:ext>
            </a:extLst>
          </p:cNvPr>
          <p:cNvSpPr/>
          <p:nvPr/>
        </p:nvSpPr>
        <p:spPr>
          <a:xfrm>
            <a:off x="425027" y="522011"/>
            <a:ext cx="11314545" cy="175432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Về đây hỡi người nào về đây. Tình thương Chúa Trời luôn nối kết.  Về đây Thiên Chúa Ðấng từ bi, Người xoá hết tội ta Người dẫn lối đời ta. Nguồn: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hlinkClick r:id="rId3"/>
              </a:rPr>
              <a:t>https://www.dieuca.net/2018/02/haytrove-mt.html</a:t>
            </a:r>
            <a:endParaRPr kumimoji="0" lang="vi-VN" sz="54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EBA9E7C2-3734-F808-7E64-B340EEE141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998" y="-251717"/>
            <a:ext cx="12575567" cy="7109717"/>
          </a:xfrm>
          <a:prstGeom prst="rect">
            <a:avLst/>
          </a:prstGeom>
        </p:spPr>
      </p:pic>
      <p:sp>
        <p:nvSpPr>
          <p:cNvPr id="6" name="Rectangle 5">
            <a:extLst>
              <a:ext uri="{FF2B5EF4-FFF2-40B4-BE49-F238E27FC236}">
                <a16:creationId xmlns:a16="http://schemas.microsoft.com/office/drawing/2014/main" id="{CE937447-5499-46DD-8830-6802615CE8D1}"/>
              </a:ext>
            </a:extLst>
          </p:cNvPr>
          <p:cNvSpPr/>
          <p:nvPr/>
        </p:nvSpPr>
        <p:spPr>
          <a:xfrm>
            <a:off x="734317" y="403626"/>
            <a:ext cx="10557265"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t>Nguyện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lên cả cuộc đời, còn đang rong ruổi gian trần. Nguyện Chúa thương nhận lễ con dâng. Nguyện Chúa ban nhiều Thánh ân.</a:t>
            </a:r>
          </a:p>
        </p:txBody>
      </p:sp>
    </p:spTree>
    <p:extLst>
      <p:ext uri="{BB962C8B-B14F-4D97-AF65-F5344CB8AC3E}">
        <p14:creationId xmlns:p14="http://schemas.microsoft.com/office/powerpoint/2010/main" val="2273200381"/>
      </p:ext>
    </p:extLst>
  </p:cSld>
  <p:clrMapOvr>
    <a:masterClrMapping/>
  </p:clrMapOvr>
  <p:transition/>
  <p:timing/>
</p:sld>
</file>

<file path=ppt/slides/slide2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018A0F2-EFDB-297C-23E9-6BCA51A091ED}"/>
            </a:ext>
          </a:extLst>
        </p:cNvPr>
        <p:cNvGrpSpPr/>
        <p:nvPr/>
      </p:nvGrpSpPr>
      <p:grpSpPr>
        <a:xfrm>
          <a:off x="0" y="0"/>
          <a:ext cx="0" cy="0"/>
        </a:xfrm>
      </p:grpSpPr>
      <p:sp>
        <p:nvSpPr>
          <p:cNvPr id="2" name="Title 1">
            <a:extLst>
              <a:ext uri="{FF2B5EF4-FFF2-40B4-BE49-F238E27FC236}">
                <a16:creationId xmlns:a16="http://schemas.microsoft.com/office/drawing/2014/main" id="{22838341-1882-5592-885B-70F121B028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73E52E6-C503-BA96-28B0-18F3277D71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E6D9269-E14D-2962-3022-A5E4EC32D50A}"/>
              </a:ext>
            </a:extLst>
          </p:cNvPr>
          <p:cNvSpPr/>
          <p:nvPr/>
        </p:nvSpPr>
        <p:spPr>
          <a:xfrm>
            <a:off x="425027" y="522011"/>
            <a:ext cx="11314545" cy="175432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Về đây hỡi người nào về đây. Tình thương Chúa Trời luôn nối kết.  Về đây Thiên Chúa Ðấng từ bi, Người xoá hết tội ta Người dẫn lối đời ta. Nguồn: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hlinkClick r:id="rId3"/>
              </a:rPr>
              <a:t>https://www.dieuca.net/2018/02/haytrove-mt.html</a:t>
            </a:r>
            <a:endParaRPr kumimoji="0" lang="vi-VN" sz="54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C144AB73-DD6F-5272-71C4-E3C57653A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998" y="-251717"/>
            <a:ext cx="12575567" cy="7109717"/>
          </a:xfrm>
          <a:prstGeom prst="rect">
            <a:avLst/>
          </a:prstGeom>
        </p:spPr>
      </p:pic>
      <p:sp>
        <p:nvSpPr>
          <p:cNvPr id="6" name="Rectangle 5">
            <a:extLst>
              <a:ext uri="{FF2B5EF4-FFF2-40B4-BE49-F238E27FC236}">
                <a16:creationId xmlns:a16="http://schemas.microsoft.com/office/drawing/2014/main" id="{5BE1A580-4EA0-FB2B-95C3-7BA6B92E0F30}"/>
              </a:ext>
            </a:extLst>
          </p:cNvPr>
          <p:cNvSpPr/>
          <p:nvPr/>
        </p:nvSpPr>
        <p:spPr>
          <a:xfrm>
            <a:off x="494951" y="730796"/>
            <a:ext cx="10956022"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Hiệp cùng muôn lòng nguyện đoan hứa, dâng Chúa hiến lễ đời con. Kính xin Chúa thương và chấp nhận, để nên chứng nhân tình yêu. </a:t>
            </a:r>
          </a:p>
        </p:txBody>
      </p:sp>
    </p:spTree>
    <p:extLst>
      <p:ext uri="{BB962C8B-B14F-4D97-AF65-F5344CB8AC3E}">
        <p14:creationId xmlns:p14="http://schemas.microsoft.com/office/powerpoint/2010/main" val="3951985112"/>
      </p:ext>
    </p:extLst>
  </p:cSld>
  <p:clrMapOvr>
    <a:masterClrMapping/>
  </p:clrMapOvr>
  <p:transition/>
  <p:timing/>
</p:sld>
</file>

<file path=ppt/slides/slide2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E018A0F2-EFDB-297C-23E9-6BCA51A091ED}"/>
            </a:ext>
          </a:extLst>
        </p:cNvPr>
        <p:cNvGrpSpPr/>
        <p:nvPr/>
      </p:nvGrpSpPr>
      <p:grpSpPr>
        <a:xfrm>
          <a:off x="0" y="0"/>
          <a:ext cx="0" cy="0"/>
        </a:xfrm>
      </p:grpSpPr>
      <p:sp>
        <p:nvSpPr>
          <p:cNvPr id="2" name="Title 1">
            <a:extLst>
              <a:ext uri="{FF2B5EF4-FFF2-40B4-BE49-F238E27FC236}">
                <a16:creationId xmlns:a16="http://schemas.microsoft.com/office/drawing/2014/main" id="{22838341-1882-5592-885B-70F121B028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73E52E6-C503-BA96-28B0-18F3277D71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E6D9269-E14D-2962-3022-A5E4EC32D50A}"/>
              </a:ext>
            </a:extLst>
          </p:cNvPr>
          <p:cNvSpPr/>
          <p:nvPr/>
        </p:nvSpPr>
        <p:spPr>
          <a:xfrm>
            <a:off x="425027" y="522011"/>
            <a:ext cx="11314545" cy="175432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Về đây hỡi người nào về đây. Tình thương Chúa Trời luôn nối kết.  Về đây Thiên Chúa Ðấng từ bi, Người xoá hết tội ta Người dẫn lối đời ta. Nguồn: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hlinkClick r:id="rId3"/>
              </a:rPr>
              <a:t>https://www.dieuca.net/2018/02/haytrove-mt.html</a:t>
            </a:r>
            <a:endParaRPr kumimoji="0" lang="vi-VN" sz="54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C144AB73-DD6F-5272-71C4-E3C57653A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998" y="-251717"/>
            <a:ext cx="12575567" cy="7109717"/>
          </a:xfrm>
          <a:prstGeom prst="rect">
            <a:avLst/>
          </a:prstGeom>
        </p:spPr>
      </p:pic>
      <p:sp>
        <p:nvSpPr>
          <p:cNvPr id="6" name="Rectangle 5">
            <a:extLst>
              <a:ext uri="{FF2B5EF4-FFF2-40B4-BE49-F238E27FC236}">
                <a16:creationId xmlns:a16="http://schemas.microsoft.com/office/drawing/2014/main" id="{5BE1A580-4EA0-FB2B-95C3-7BA6B92E0F30}"/>
              </a:ext>
            </a:extLst>
          </p:cNvPr>
          <p:cNvSpPr/>
          <p:nvPr/>
        </p:nvSpPr>
        <p:spPr>
          <a:xfrm>
            <a:off x="679508" y="1116690"/>
            <a:ext cx="10445692" cy="378565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60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t>Gieo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vào đời con lửa mến theo Ngài tình con tự hiến. Tháp vào tình yêu thập giá nên của lễ tạ ơn Chúa Trời.</a:t>
            </a:r>
          </a:p>
        </p:txBody>
      </p:sp>
    </p:spTree>
    <p:extLst>
      <p:ext uri="{BB962C8B-B14F-4D97-AF65-F5344CB8AC3E}">
        <p14:creationId xmlns:p14="http://schemas.microsoft.com/office/powerpoint/2010/main" val="2149109875"/>
      </p:ext>
    </p:extLst>
  </p:cSld>
  <p:clrMapOvr>
    <a:masterClrMapping/>
  </p:clrMapOvr>
  <p:transition/>
  <p:timing/>
</p:sld>
</file>

<file path=ppt/slides/slide2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0EFD521A-D891-B657-DABF-7A693296B116}"/>
            </a:ext>
          </a:extLst>
        </p:cNvPr>
        <p:cNvGrpSpPr/>
        <p:nvPr/>
      </p:nvGrpSpPr>
      <p:grpSpPr>
        <a:xfrm>
          <a:off x="0" y="0"/>
          <a:ext cx="0" cy="0"/>
        </a:xfrm>
      </p:grpSpPr>
      <p:sp>
        <p:nvSpPr>
          <p:cNvPr id="2" name="Title 1">
            <a:extLst>
              <a:ext uri="{FF2B5EF4-FFF2-40B4-BE49-F238E27FC236}">
                <a16:creationId xmlns:a16="http://schemas.microsoft.com/office/drawing/2014/main" id="{E4413E22-FD6B-434B-1E30-1DC948BB309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D58482F-2072-0737-C2C4-215F33200B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18B9B19-91D2-90C8-4799-0097B66E6AC1}"/>
              </a:ext>
            </a:extLst>
          </p:cNvPr>
          <p:cNvSpPr/>
          <p:nvPr/>
        </p:nvSpPr>
        <p:spPr>
          <a:xfrm>
            <a:off x="425027" y="522011"/>
            <a:ext cx="11314545" cy="175432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Về đây hỡi người nào về đây. Tình thương Chúa Trời luôn nối kết.  Về đây Thiên Chúa Ðấng từ bi, Người xoá hết tội ta Người dẫn lối đời ta. Nguồn: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hlinkClick r:id="rId3"/>
              </a:rPr>
              <a:t>https://www.dieuca.net/2018/02/haytrove-mt.html</a:t>
            </a:r>
            <a:endParaRPr kumimoji="0" lang="vi-VN" sz="54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EBA9E7C2-3734-F808-7E64-B340EEE141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998" y="-251717"/>
            <a:ext cx="12575567" cy="7109717"/>
          </a:xfrm>
          <a:prstGeom prst="rect">
            <a:avLst/>
          </a:prstGeom>
        </p:spPr>
      </p:pic>
      <p:sp>
        <p:nvSpPr>
          <p:cNvPr id="6" name="Rectangle 5">
            <a:extLst>
              <a:ext uri="{FF2B5EF4-FFF2-40B4-BE49-F238E27FC236}">
                <a16:creationId xmlns:a16="http://schemas.microsoft.com/office/drawing/2014/main" id="{CE937447-5499-46DD-8830-6802615CE8D1}"/>
              </a:ext>
            </a:extLst>
          </p:cNvPr>
          <p:cNvSpPr/>
          <p:nvPr/>
        </p:nvSpPr>
        <p:spPr>
          <a:xfrm>
            <a:off x="847288" y="642594"/>
            <a:ext cx="10142290"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Của lễ góp về dâng Chúa, là bao sướng vui đau buồn. Dâng ước vọng mai sau. Dâng tháng ngày đã qua. </a:t>
            </a:r>
          </a:p>
        </p:txBody>
      </p:sp>
    </p:spTree>
    <p:extLst>
      <p:ext uri="{BB962C8B-B14F-4D97-AF65-F5344CB8AC3E}">
        <p14:creationId xmlns:p14="http://schemas.microsoft.com/office/powerpoint/2010/main" val="4238221005"/>
      </p:ext>
    </p:extLst>
  </p:cSld>
  <p:clrMapOvr>
    <a:masterClrMapping/>
  </p:clrMapOvr>
  <p:transition/>
  <p:timing/>
</p:sld>
</file>

<file path=ppt/slides/slide3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0EFD521A-D891-B657-DABF-7A693296B116}"/>
            </a:ext>
          </a:extLst>
        </p:cNvPr>
        <p:cNvGrpSpPr/>
        <p:nvPr/>
      </p:nvGrpSpPr>
      <p:grpSpPr>
        <a:xfrm>
          <a:off x="0" y="0"/>
          <a:ext cx="0" cy="0"/>
        </a:xfrm>
      </p:grpSpPr>
      <p:sp>
        <p:nvSpPr>
          <p:cNvPr id="2" name="Title 1">
            <a:extLst>
              <a:ext uri="{FF2B5EF4-FFF2-40B4-BE49-F238E27FC236}">
                <a16:creationId xmlns:a16="http://schemas.microsoft.com/office/drawing/2014/main" id="{E4413E22-FD6B-434B-1E30-1DC948BB309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D58482F-2072-0737-C2C4-215F33200B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18B9B19-91D2-90C8-4799-0097B66E6AC1}"/>
              </a:ext>
            </a:extLst>
          </p:cNvPr>
          <p:cNvSpPr/>
          <p:nvPr/>
        </p:nvSpPr>
        <p:spPr>
          <a:xfrm>
            <a:off x="425027" y="522011"/>
            <a:ext cx="11314545" cy="175432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Về đây hỡi người nào về đây. Tình thương Chúa Trời luôn nối kết.  Về đây Thiên Chúa Ðấng từ bi, Người xoá hết tội ta Người dẫn lối đời ta. Nguồn: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hlinkClick r:id="rId3"/>
              </a:rPr>
              <a:t>https://www.dieuca.net/2018/02/haytrove-mt.html</a:t>
            </a:r>
            <a:endParaRPr kumimoji="0" lang="vi-VN" sz="54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EBA9E7C2-3734-F808-7E64-B340EEE141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998" y="-251717"/>
            <a:ext cx="12575567" cy="7109717"/>
          </a:xfrm>
          <a:prstGeom prst="rect">
            <a:avLst/>
          </a:prstGeom>
        </p:spPr>
      </p:pic>
      <p:sp>
        <p:nvSpPr>
          <p:cNvPr id="6" name="Rectangle 5">
            <a:extLst>
              <a:ext uri="{FF2B5EF4-FFF2-40B4-BE49-F238E27FC236}">
                <a16:creationId xmlns:a16="http://schemas.microsoft.com/office/drawing/2014/main" id="{CE937447-5499-46DD-8830-6802615CE8D1}"/>
              </a:ext>
            </a:extLst>
          </p:cNvPr>
          <p:cNvSpPr/>
          <p:nvPr/>
        </p:nvSpPr>
        <p:spPr>
          <a:xfrm>
            <a:off x="734317" y="403626"/>
            <a:ext cx="10557265"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t>Nguyện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lên cả cuộc đời, còn đang rong ruổi gian trần. Nguyện Chúa thương nhận lễ con dâng. Nguyện Chúa ban nhiều Thánh ân.</a:t>
            </a:r>
          </a:p>
        </p:txBody>
      </p:sp>
    </p:spTree>
    <p:extLst>
      <p:ext uri="{BB962C8B-B14F-4D97-AF65-F5344CB8AC3E}">
        <p14:creationId xmlns:p14="http://schemas.microsoft.com/office/powerpoint/2010/main" val="2316764072"/>
      </p:ext>
    </p:extLst>
  </p:cSld>
  <p:clrMapOvr>
    <a:masterClrMapping/>
  </p:clrMapOvr>
  <p:transition/>
  <p:timing/>
</p:sld>
</file>

<file path=ppt/slides/slide3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6051C25E-1B15-F25E-3D82-47E08FF3F14C}"/>
            </a:ext>
          </a:extLst>
        </p:cNvPr>
        <p:cNvGrpSpPr/>
        <p:nvPr/>
      </p:nvGrpSpPr>
      <p:grpSpPr>
        <a:xfrm>
          <a:off x="0" y="0"/>
          <a:ext cx="0" cy="0"/>
        </a:xfrm>
      </p:grpSpPr>
      <p:sp>
        <p:nvSpPr>
          <p:cNvPr id="2" name="Title 1">
            <a:extLst>
              <a:ext uri="{FF2B5EF4-FFF2-40B4-BE49-F238E27FC236}">
                <a16:creationId xmlns:a16="http://schemas.microsoft.com/office/drawing/2014/main" id="{C8E9DA3E-883C-A7CC-849C-9D09B20E58C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0CAF418-360D-8C83-3079-CBB9FA44E0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4801E53-A865-0CAC-5355-EE37AF4F5169}"/>
              </a:ext>
            </a:extLst>
          </p:cNvPr>
          <p:cNvSpPr/>
          <p:nvPr/>
        </p:nvSpPr>
        <p:spPr>
          <a:xfrm>
            <a:off x="425027" y="522011"/>
            <a:ext cx="11314545" cy="175432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Về đây hỡi người nào về đây. Tình thương Chúa Trời luôn nối kết.  Về đây Thiên Chúa Ðấng từ bi, Người xoá hết tội ta Người dẫn lối đời ta. Nguồn: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hlinkClick r:id="rId3"/>
              </a:rPr>
              <a:t>https://www.dieuca.net/2018/02/haytrove-mt.html</a:t>
            </a:r>
            <a:endParaRPr kumimoji="0" lang="vi-VN" sz="54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B5F45962-88E2-2B3A-99EC-DA58752E34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998" y="-251717"/>
            <a:ext cx="12575567" cy="7109717"/>
          </a:xfrm>
          <a:prstGeom prst="rect">
            <a:avLst/>
          </a:prstGeom>
        </p:spPr>
      </p:pic>
      <p:sp>
        <p:nvSpPr>
          <p:cNvPr id="6" name="Rectangle 5">
            <a:extLst>
              <a:ext uri="{FF2B5EF4-FFF2-40B4-BE49-F238E27FC236}">
                <a16:creationId xmlns:a16="http://schemas.microsoft.com/office/drawing/2014/main" id="{D8057FEF-A2C6-9390-3805-B50E5D327B29}"/>
              </a:ext>
            </a:extLst>
          </p:cNvPr>
          <p:cNvSpPr/>
          <p:nvPr/>
        </p:nvSpPr>
        <p:spPr>
          <a:xfrm>
            <a:off x="587229" y="642594"/>
            <a:ext cx="10846965"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4.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Được gọi nên bạn hiền tâm phúc, con đến hiến dâng từ đây. Ước giao hiến dâng trọn xác hồn, nguyện nên lễ dâng tình yêu. </a:t>
            </a:r>
          </a:p>
        </p:txBody>
      </p:sp>
    </p:spTree>
    <p:extLst>
      <p:ext uri="{BB962C8B-B14F-4D97-AF65-F5344CB8AC3E}">
        <p14:creationId xmlns:p14="http://schemas.microsoft.com/office/powerpoint/2010/main" val="3423188983"/>
      </p:ext>
    </p:extLst>
  </p:cSld>
  <p:clrMapOvr>
    <a:masterClrMapping/>
  </p:clrMapOvr>
  <p:transition/>
  <p:timing/>
</p:sld>
</file>

<file path=ppt/slides/slide3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6051C25E-1B15-F25E-3D82-47E08FF3F14C}"/>
            </a:ext>
          </a:extLst>
        </p:cNvPr>
        <p:cNvGrpSpPr/>
        <p:nvPr/>
      </p:nvGrpSpPr>
      <p:grpSpPr>
        <a:xfrm>
          <a:off x="0" y="0"/>
          <a:ext cx="0" cy="0"/>
        </a:xfrm>
      </p:grpSpPr>
      <p:sp>
        <p:nvSpPr>
          <p:cNvPr id="2" name="Title 1">
            <a:extLst>
              <a:ext uri="{FF2B5EF4-FFF2-40B4-BE49-F238E27FC236}">
                <a16:creationId xmlns:a16="http://schemas.microsoft.com/office/drawing/2014/main" id="{C8E9DA3E-883C-A7CC-849C-9D09B20E58C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0CAF418-360D-8C83-3079-CBB9FA44E0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4801E53-A865-0CAC-5355-EE37AF4F5169}"/>
              </a:ext>
            </a:extLst>
          </p:cNvPr>
          <p:cNvSpPr/>
          <p:nvPr/>
        </p:nvSpPr>
        <p:spPr>
          <a:xfrm>
            <a:off x="425027" y="522011"/>
            <a:ext cx="11314545" cy="175432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Về đây hỡi người nào về đây. Tình thương Chúa Trời luôn nối kết.  Về đây Thiên Chúa Ðấng từ bi, Người xoá hết tội ta Người dẫn lối đời ta. Nguồn: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hlinkClick r:id="rId3"/>
              </a:rPr>
              <a:t>https://www.dieuca.net/2018/02/haytrove-mt.html</a:t>
            </a:r>
            <a:endParaRPr kumimoji="0" lang="vi-VN" sz="54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B5F45962-88E2-2B3A-99EC-DA58752E34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998" y="-251717"/>
            <a:ext cx="12575567" cy="7109717"/>
          </a:xfrm>
          <a:prstGeom prst="rect">
            <a:avLst/>
          </a:prstGeom>
        </p:spPr>
      </p:pic>
      <p:sp>
        <p:nvSpPr>
          <p:cNvPr id="6" name="Rectangle 5">
            <a:extLst>
              <a:ext uri="{FF2B5EF4-FFF2-40B4-BE49-F238E27FC236}">
                <a16:creationId xmlns:a16="http://schemas.microsoft.com/office/drawing/2014/main" id="{D8057FEF-A2C6-9390-3805-B50E5D327B29}"/>
              </a:ext>
            </a:extLst>
          </p:cNvPr>
          <p:cNvSpPr/>
          <p:nvPr/>
        </p:nvSpPr>
        <p:spPr>
          <a:xfrm>
            <a:off x="671120" y="948650"/>
            <a:ext cx="10746298"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4. </a:t>
            </a:r>
            <a:r>
              <a:rPr kumimoji="0" lang="vi-VN" sz="60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t>Xin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nhận lời kinh cảm mến, dâng về cùng muôn người thế. Như làn trầm hương toả bay ca ngợi mãi hồng ân Chúa Trời.</a:t>
            </a:r>
          </a:p>
        </p:txBody>
      </p:sp>
    </p:spTree>
    <p:extLst>
      <p:ext uri="{BB962C8B-B14F-4D97-AF65-F5344CB8AC3E}">
        <p14:creationId xmlns:p14="http://schemas.microsoft.com/office/powerpoint/2010/main" val="3320254727"/>
      </p:ext>
    </p:extLst>
  </p:cSld>
  <p:clrMapOvr>
    <a:masterClrMapping/>
  </p:clrMapOvr>
  <p:transition/>
  <p:timing/>
</p:sld>
</file>

<file path=ppt/slides/slide3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0EFD521A-D891-B657-DABF-7A693296B116}"/>
            </a:ext>
          </a:extLst>
        </p:cNvPr>
        <p:cNvGrpSpPr/>
        <p:nvPr/>
      </p:nvGrpSpPr>
      <p:grpSpPr>
        <a:xfrm>
          <a:off x="0" y="0"/>
          <a:ext cx="0" cy="0"/>
        </a:xfrm>
      </p:grpSpPr>
      <p:sp>
        <p:nvSpPr>
          <p:cNvPr id="2" name="Title 1">
            <a:extLst>
              <a:ext uri="{FF2B5EF4-FFF2-40B4-BE49-F238E27FC236}">
                <a16:creationId xmlns:a16="http://schemas.microsoft.com/office/drawing/2014/main" id="{E4413E22-FD6B-434B-1E30-1DC948BB309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D58482F-2072-0737-C2C4-215F33200B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18B9B19-91D2-90C8-4799-0097B66E6AC1}"/>
              </a:ext>
            </a:extLst>
          </p:cNvPr>
          <p:cNvSpPr/>
          <p:nvPr/>
        </p:nvSpPr>
        <p:spPr>
          <a:xfrm>
            <a:off x="425027" y="522011"/>
            <a:ext cx="11314545" cy="175432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Về đây hỡi người nào về đây. Tình thương Chúa Trời luôn nối kết.  Về đây Thiên Chúa Ðấng từ bi, Người xoá hết tội ta Người dẫn lối đời ta. Nguồn: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hlinkClick r:id="rId3"/>
              </a:rPr>
              <a:t>https://www.dieuca.net/2018/02/haytrove-mt.html</a:t>
            </a:r>
            <a:endParaRPr kumimoji="0" lang="vi-VN" sz="54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EBA9E7C2-3734-F808-7E64-B340EEE141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998" y="-251717"/>
            <a:ext cx="12575567" cy="7109717"/>
          </a:xfrm>
          <a:prstGeom prst="rect">
            <a:avLst/>
          </a:prstGeom>
        </p:spPr>
      </p:pic>
      <p:sp>
        <p:nvSpPr>
          <p:cNvPr id="6" name="Rectangle 5">
            <a:extLst>
              <a:ext uri="{FF2B5EF4-FFF2-40B4-BE49-F238E27FC236}">
                <a16:creationId xmlns:a16="http://schemas.microsoft.com/office/drawing/2014/main" id="{CE937447-5499-46DD-8830-6802615CE8D1}"/>
              </a:ext>
            </a:extLst>
          </p:cNvPr>
          <p:cNvSpPr/>
          <p:nvPr/>
        </p:nvSpPr>
        <p:spPr>
          <a:xfrm>
            <a:off x="847288" y="642594"/>
            <a:ext cx="10142290"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Của lễ góp về dâng Chúa, là bao sướng vui đau buồn. Dâng ước vọng mai sau. Dâng tháng ngày đã qua. </a:t>
            </a:r>
          </a:p>
        </p:txBody>
      </p:sp>
    </p:spTree>
    <p:extLst>
      <p:ext uri="{BB962C8B-B14F-4D97-AF65-F5344CB8AC3E}">
        <p14:creationId xmlns:p14="http://schemas.microsoft.com/office/powerpoint/2010/main" val="2749440974"/>
      </p:ext>
    </p:extLst>
  </p:cSld>
  <p:clrMapOvr>
    <a:masterClrMapping/>
  </p:clrMapOvr>
  <p:transition/>
  <p:timing/>
</p:sld>
</file>

<file path=ppt/slides/slide3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a:extLst>
            <a:ext uri="{FF2B5EF4-FFF2-40B4-BE49-F238E27FC236}">
              <a16:creationId xmlns:a16="http://schemas.microsoft.com/office/drawing/2014/main" id="{0EFD521A-D891-B657-DABF-7A693296B116}"/>
            </a:ext>
          </a:extLst>
        </p:cNvPr>
        <p:cNvGrpSpPr/>
        <p:nvPr/>
      </p:nvGrpSpPr>
      <p:grpSpPr>
        <a:xfrm>
          <a:off x="0" y="0"/>
          <a:ext cx="0" cy="0"/>
        </a:xfrm>
      </p:grpSpPr>
      <p:sp>
        <p:nvSpPr>
          <p:cNvPr id="2" name="Title 1">
            <a:extLst>
              <a:ext uri="{FF2B5EF4-FFF2-40B4-BE49-F238E27FC236}">
                <a16:creationId xmlns:a16="http://schemas.microsoft.com/office/drawing/2014/main" id="{E4413E22-FD6B-434B-1E30-1DC948BB309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D58482F-2072-0737-C2C4-215F33200B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18B9B19-91D2-90C8-4799-0097B66E6AC1}"/>
              </a:ext>
            </a:extLst>
          </p:cNvPr>
          <p:cNvSpPr/>
          <p:nvPr/>
        </p:nvSpPr>
        <p:spPr>
          <a:xfrm>
            <a:off x="425027" y="522011"/>
            <a:ext cx="11314545" cy="175432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7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Về đây hỡi người nào về đây. Tình thương Chúa Trời luôn nối kết.  Về đây Thiên Chúa Ðấng từ bi, Người xoá hết tội ta Người dẫn lối đời ta. Nguồn: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hlinkClick r:id="rId3"/>
              </a:rPr>
              <a:t>https://www.dieuca.net/2018/02/haytrove-mt.html</a:t>
            </a:r>
            <a:endParaRPr kumimoji="0" lang="vi-VN" sz="54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EBA9E7C2-3734-F808-7E64-B340EEE141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998" y="-251717"/>
            <a:ext cx="12575567" cy="7109717"/>
          </a:xfrm>
          <a:prstGeom prst="rect">
            <a:avLst/>
          </a:prstGeom>
        </p:spPr>
      </p:pic>
      <p:sp>
        <p:nvSpPr>
          <p:cNvPr id="6" name="Rectangle 5">
            <a:extLst>
              <a:ext uri="{FF2B5EF4-FFF2-40B4-BE49-F238E27FC236}">
                <a16:creationId xmlns:a16="http://schemas.microsoft.com/office/drawing/2014/main" id="{CE937447-5499-46DD-8830-6802615CE8D1}"/>
              </a:ext>
            </a:extLst>
          </p:cNvPr>
          <p:cNvSpPr/>
          <p:nvPr/>
        </p:nvSpPr>
        <p:spPr>
          <a:xfrm>
            <a:off x="734317" y="403626"/>
            <a:ext cx="10557265"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t>Nguyện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dâng lên cả cuộc đời, còn đang rong ruổi gian trần. Nguyện Chúa thương nhận lễ con dâng. Nguyện Chúa ban nhiều Thánh ân.</a:t>
            </a:r>
          </a:p>
        </p:txBody>
      </p:sp>
    </p:spTree>
    <p:extLst>
      <p:ext uri="{BB962C8B-B14F-4D97-AF65-F5344CB8AC3E}">
        <p14:creationId xmlns:p14="http://schemas.microsoft.com/office/powerpoint/2010/main" val="2123902113"/>
      </p:ext>
    </p:extLst>
  </p:cSld>
  <p:clrMapOvr>
    <a:masterClrMapping/>
  </p:clrMapOvr>
  <p:transition/>
  <p:timing/>
</p:sld>
</file>

<file path=ppt/slides/slide3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287795894"/>
      </p:ext>
    </p:extLst>
  </p:cSld>
  <p:clrMapOvr>
    <a:masterClrMapping/>
  </p:clrMapOvr>
  <p:transition/>
  <p:timing/>
</p:sld>
</file>

<file path=ppt/slides/slide3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a:xfrm>
            <a:off x="1166071" y="2258688"/>
            <a:ext cx="9876348" cy="2590800"/>
          </a:xfrm>
        </p:spPr>
        <p:txBody>
          <a:bodyPr/>
          <a:lstStyle/>
          <a:p>
            <a:r>
              <a:rPr lang="en-US" sz="6000" b="1" smtClean="0">
                <a:solidFill>
                  <a:srgbClr val="FF0000"/>
                </a:solidFill>
                <a:latin typeface="Arial" panose="020b0604020202020204" pitchFamily="34" charset="0"/>
                <a:cs typeface="Arial" panose="020b0604020202020204" pitchFamily="34" charset="0"/>
              </a:rPr>
              <a:t>CHỨNG NHÂN TÌNH YÊU</a:t>
            </a:r>
            <a:endParaRPr lang="en-US" sz="60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7406398"/>
      </p:ext>
    </p:extLst>
  </p:cSld>
  <p:clrMapOvr>
    <a:masterClrMapping/>
  </p:clrMapOvr>
  <p:transition/>
  <p:timing/>
</p:sld>
</file>

<file path=ppt/slides/slide3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69783" y="328139"/>
            <a:ext cx="11199303" cy="6186309"/>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66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66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Khi con nghe tiếng kêu mời: gọi con đi gieo niềm tin mới. Con nay như thấy ngỡ ngàng vì Chúa đã đoài thương chọn con.</a:t>
            </a:r>
            <a:endParaRPr kumimoji="0" lang="vi-VN" sz="66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99258374"/>
      </p:ext>
    </p:extLst>
  </p:cSld>
  <p:clrMapOvr>
    <a:masterClrMapping/>
  </p:clrMapOvr>
  <p:transition/>
  <p:timing/>
</p:sld>
</file>

<file path=ppt/slides/slide3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53006" y="328139"/>
            <a:ext cx="11216080" cy="720197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66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66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Rồi một ngày Thánh Thần Chúa, đã đến thánh hiến con cho Ngài. Sai con đi khắp mọi nơi, rắc gieo Tin Vui cho muôn người.</a:t>
            </a:r>
            <a:br>
              <a:rPr kumimoji="0" lang="vi-VN" sz="6600" b="1" i="0" u="none" strike="noStrike" kern="1200" cap="none" spc="0" normalizeH="0" baseline="0" noProof="0">
                <a:ln>
                  <a:noFill/>
                </a:ln>
                <a:solidFill>
                  <a:prstClr val="black"/>
                </a:solidFill>
                <a:effectLst/>
                <a:uLnTx/>
                <a:uFillTx/>
                <a:latin typeface="Verdana" panose="020b0604030504040204" pitchFamily="34" charset="0"/>
                <a:ea typeface="+mn-ea"/>
                <a:cs typeface="+mn-cs"/>
              </a:rPr>
            </a:br>
            <a:endParaRPr kumimoji="0" lang="vi-VN" sz="66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06311818"/>
      </p:ext>
    </p:extLst>
  </p:cSld>
  <p:clrMapOvr>
    <a:masterClrMapping/>
  </p:clrMapOvr>
  <p:transition/>
  <p:timing/>
</p:sld>
</file>

<file path=ppt/slides/slide3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010" y="-251717"/>
            <a:ext cx="12575567" cy="7109717"/>
          </a:xfrm>
          <a:prstGeom prst="rect">
            <a:avLst/>
          </a:prstGeom>
        </p:spPr>
      </p:pic>
      <p:sp>
        <p:nvSpPr>
          <p:cNvPr id="4" name="Rectangle 3"/>
          <p:cNvSpPr/>
          <p:nvPr/>
        </p:nvSpPr>
        <p:spPr>
          <a:xfrm>
            <a:off x="637564" y="206062"/>
            <a:ext cx="10872132" cy="517064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Này đây Chúa ơi! Con hiến dâng cho Ngài. Niềm tin, tâm tư cùng trái tim nồng cháy. </a:t>
            </a:r>
            <a:endParaRPr kumimoji="0" lang="vi-VN" sz="66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08436322"/>
      </p:ext>
    </p:extLst>
  </p:cSld>
  <p:clrMapOvr>
    <a:masterClrMapping/>
  </p:clrMapOvr>
  <p:transition/>
  <p:timing/>
</p:sld>
</file>

<file path=ppt/slides/slide4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010" y="-251717"/>
            <a:ext cx="12575567" cy="7109717"/>
          </a:xfrm>
          <a:prstGeom prst="rect">
            <a:avLst/>
          </a:prstGeom>
        </p:spPr>
      </p:pic>
      <p:sp>
        <p:nvSpPr>
          <p:cNvPr id="4" name="Rectangle 3"/>
          <p:cNvSpPr/>
          <p:nvPr/>
        </p:nvSpPr>
        <p:spPr>
          <a:xfrm>
            <a:off x="612396" y="206062"/>
            <a:ext cx="10997967" cy="6186309"/>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t>Từ </a:t>
            </a:r>
            <a:r>
              <a:rPr kumimoji="0" lang="vi-VN" sz="66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đây hăng say theo bước chân của Ngài, trung kiên làm chứng nhân Nước Trời, thắp lên hạnh phúc cho muôn người.</a:t>
            </a:r>
            <a:endParaRPr kumimoji="0" lang="vi-VN" sz="66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56498129"/>
      </p:ext>
    </p:extLst>
  </p:cSld>
  <p:clrMapOvr>
    <a:masterClrMapping/>
  </p:clrMapOvr>
  <p:transition/>
  <p:timing/>
</p:sld>
</file>

<file path=ppt/slides/slide4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595618" y="328139"/>
            <a:ext cx="11039912" cy="6186309"/>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66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66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Trong tâm tư biết bao người, ngày đêm cô dơn buồn không nói. Nhưng đâu ai đến với họ, để hát tiếng hát của niềm vui.</a:t>
            </a:r>
            <a:r>
              <a:rPr kumimoji="0" lang="en-US" sz="6600" b="1" i="0" u="none" strike="noStrike" kern="1200" cap="none" spc="0" normalizeH="0" baseline="0" noProof="0">
                <a:ln>
                  <a:noFill/>
                </a:ln>
                <a:solidFill>
                  <a:prstClr val="black"/>
                </a:solidFill>
                <a:effectLst/>
                <a:uLnTx/>
                <a:uFillTx/>
                <a:latin typeface="Century Gothic" panose="020b0502020202020204"/>
                <a:ea typeface="+mn-ea"/>
                <a:cs typeface="+mn-cs"/>
              </a:rPr>
              <a:t> </a:t>
            </a:r>
            <a:endParaRPr kumimoji="0" lang="vi-VN" sz="66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81930563"/>
      </p:ext>
    </p:extLst>
  </p:cSld>
  <p:clrMapOvr>
    <a:masterClrMapping/>
  </p:clrMapOvr>
  <p:transition/>
  <p:timing/>
</p:sld>
</file>

<file path=ppt/slides/slide4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7" y="193183"/>
            <a:ext cx="11384900" cy="720197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66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66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18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 </a:t>
            </a:r>
            <a:r>
              <a:rPr kumimoji="0" lang="vi-VN" sz="66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Vì nhiều người vẫn nghèo đời, thế giới thiếu vắng bao nụ cười. Xin cho nhau những tình thương, sớm mai con mê đã tan rồi.</a:t>
            </a:r>
            <a:br>
              <a:rPr kumimoji="0" lang="vi-VN" sz="6600" b="1" i="0" u="none" strike="noStrike" kern="1200" cap="none" spc="0" normalizeH="0" baseline="0" noProof="0">
                <a:ln>
                  <a:noFill/>
                </a:ln>
                <a:solidFill>
                  <a:prstClr val="black"/>
                </a:solidFill>
                <a:effectLst/>
                <a:uLnTx/>
                <a:uFillTx/>
                <a:latin typeface="Verdana" panose="020b0604030504040204" pitchFamily="34" charset="0"/>
                <a:ea typeface="+mn-ea"/>
                <a:cs typeface="+mn-cs"/>
              </a:rPr>
            </a:br>
            <a:endParaRPr kumimoji="0" lang="vi-VN" sz="66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57812774"/>
      </p:ext>
    </p:extLst>
  </p:cSld>
  <p:clrMapOvr>
    <a:masterClrMapping/>
  </p:clrMapOvr>
  <p:transition/>
  <p:timing/>
</p:sld>
</file>

<file path=ppt/slides/slide4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010" y="-251717"/>
            <a:ext cx="12575567" cy="7109717"/>
          </a:xfrm>
          <a:prstGeom prst="rect">
            <a:avLst/>
          </a:prstGeom>
        </p:spPr>
      </p:pic>
      <p:sp>
        <p:nvSpPr>
          <p:cNvPr id="4" name="Rectangle 3"/>
          <p:cNvSpPr/>
          <p:nvPr/>
        </p:nvSpPr>
        <p:spPr>
          <a:xfrm>
            <a:off x="604007" y="206062"/>
            <a:ext cx="10880521" cy="517064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Này đây Chúa ơi! Con hiến dâng cho Ngài. Niềm tin, tâm tư cùng trái tim nồng cháy. </a:t>
            </a:r>
            <a:endParaRPr kumimoji="0" lang="vi-VN" sz="66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07063937"/>
      </p:ext>
    </p:extLst>
  </p:cSld>
  <p:clrMapOvr>
    <a:masterClrMapping/>
  </p:clrMapOvr>
  <p:transition/>
  <p:timing/>
</p:sld>
</file>

<file path=ppt/slides/slide4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010" y="-251717"/>
            <a:ext cx="12575567" cy="7109717"/>
          </a:xfrm>
          <a:prstGeom prst="rect">
            <a:avLst/>
          </a:prstGeom>
        </p:spPr>
      </p:pic>
      <p:sp>
        <p:nvSpPr>
          <p:cNvPr id="4" name="Rectangle 3"/>
          <p:cNvSpPr/>
          <p:nvPr/>
        </p:nvSpPr>
        <p:spPr>
          <a:xfrm>
            <a:off x="494950" y="206062"/>
            <a:ext cx="11182525" cy="6186309"/>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t>Từ </a:t>
            </a:r>
            <a:r>
              <a:rPr kumimoji="0" lang="vi-VN" sz="66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đây hăng say theo bước chân của Ngài, trung kiên làm chứng nhân Nước Trời, thắp lên hạnh phúc cho muôn người.</a:t>
            </a:r>
            <a:endParaRPr kumimoji="0" lang="vi-VN" sz="66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33426220"/>
      </p:ext>
    </p:extLst>
  </p:cSld>
  <p:clrMapOvr>
    <a:masterClrMapping/>
  </p:clrMapOvr>
  <p:transition/>
  <p:timing/>
</p:sld>
</file>

<file path=ppt/slides/slide4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010" y="-251717"/>
            <a:ext cx="12575567" cy="7109717"/>
          </a:xfrm>
          <a:prstGeom prst="rect">
            <a:avLst/>
          </a:prstGeom>
        </p:spPr>
      </p:pic>
      <p:sp>
        <p:nvSpPr>
          <p:cNvPr id="4" name="Rectangle 3"/>
          <p:cNvSpPr/>
          <p:nvPr/>
        </p:nvSpPr>
        <p:spPr>
          <a:xfrm>
            <a:off x="553674" y="348486"/>
            <a:ext cx="11073468" cy="6186309"/>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3</a:t>
            </a:r>
            <a:r>
              <a:rPr kumimoji="0" lang="vi-VN"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Xin cho con suốt một đời: tình yêu cho đi là lẽ sống. Xin cho con biết trung thảnh, hoàn tất những bước chân đẹp xinh. </a:t>
            </a:r>
            <a:endParaRPr kumimoji="0" lang="vi-VN" sz="66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74703025"/>
      </p:ext>
    </p:extLst>
  </p:cSld>
  <p:clrMapOvr>
    <a:masterClrMapping/>
  </p:clrMapOvr>
  <p:transition/>
  <p:timing/>
</p:sld>
</file>

<file path=ppt/slides/slide4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578840" y="386366"/>
            <a:ext cx="11023134" cy="7201972"/>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66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3</a:t>
            </a:r>
            <a:r>
              <a:rPr kumimoji="0" lang="vi-VN" sz="66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Nguyện một đời con tìm đến, đến với hết những ai chân tình, để tình Người mãi còn xanh, ngát hương như hoa xuân trên cành.</a:t>
            </a:r>
            <a:br>
              <a:rPr kumimoji="0" lang="vi-VN" sz="6600" b="1" i="0" u="none" strike="noStrike" kern="1200" cap="none" spc="0" normalizeH="0" baseline="0" noProof="0">
                <a:ln>
                  <a:noFill/>
                </a:ln>
                <a:solidFill>
                  <a:prstClr val="black"/>
                </a:solidFill>
                <a:effectLst/>
                <a:uLnTx/>
                <a:uFillTx/>
                <a:latin typeface="Verdana" panose="020b0604030504040204" pitchFamily="34" charset="0"/>
                <a:ea typeface="+mn-ea"/>
                <a:cs typeface="+mn-cs"/>
              </a:rPr>
            </a:br>
            <a:endParaRPr kumimoji="0" lang="vi-VN" sz="66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37630975"/>
      </p:ext>
    </p:extLst>
  </p:cSld>
  <p:clrMapOvr>
    <a:masterClrMapping/>
  </p:clrMapOvr>
  <p:transition/>
  <p:timing/>
</p:sld>
</file>

<file path=ppt/slides/slide4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010" y="-251717"/>
            <a:ext cx="12575567" cy="7109717"/>
          </a:xfrm>
          <a:prstGeom prst="rect">
            <a:avLst/>
          </a:prstGeom>
        </p:spPr>
      </p:pic>
      <p:sp>
        <p:nvSpPr>
          <p:cNvPr id="4" name="Rectangle 3"/>
          <p:cNvSpPr/>
          <p:nvPr/>
        </p:nvSpPr>
        <p:spPr>
          <a:xfrm>
            <a:off x="438727" y="206062"/>
            <a:ext cx="11293927" cy="517064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Này đây Chúa ơi! Con hiến dâng cho Ngài. Niềm tin, tâm tư cùng trái tim nồng cháy. </a:t>
            </a:r>
            <a:endParaRPr kumimoji="0" lang="vi-VN" sz="66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08894406"/>
      </p:ext>
    </p:extLst>
  </p:cSld>
  <p:clrMapOvr>
    <a:masterClrMapping/>
  </p:clrMapOvr>
  <p:transition/>
  <p:timing/>
</p:sld>
</file>

<file path=ppt/slides/slide4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010" y="-251717"/>
            <a:ext cx="12575567" cy="7109717"/>
          </a:xfrm>
          <a:prstGeom prst="rect">
            <a:avLst/>
          </a:prstGeom>
        </p:spPr>
      </p:pic>
      <p:sp>
        <p:nvSpPr>
          <p:cNvPr id="4" name="Rectangle 3"/>
          <p:cNvSpPr/>
          <p:nvPr/>
        </p:nvSpPr>
        <p:spPr>
          <a:xfrm>
            <a:off x="645952" y="206062"/>
            <a:ext cx="10947633" cy="6186309"/>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t>Từ </a:t>
            </a:r>
            <a:r>
              <a:rPr kumimoji="0" lang="vi-VN" sz="66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đây hăng say theo bước chân của Ngài, trung kiên làm chứng nhân Nước Trời, thắp lên hạnh phúc cho muôn người.</a:t>
            </a:r>
            <a:endParaRPr kumimoji="0" lang="vi-VN" sz="66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99584627"/>
      </p:ext>
    </p:extLst>
  </p:cSld>
  <p:clrMapOvr>
    <a:masterClrMapping/>
  </p:clrMapOvr>
  <p:transition/>
  <p:timing/>
</p:sld>
</file>

<file path=ppt/slides/slide4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587229" y="386366"/>
            <a:ext cx="10981189" cy="572464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66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4</a:t>
            </a:r>
            <a:r>
              <a:rPr kumimoji="0" lang="vi-VN" sz="66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Con say sưa với tháng ngày, tình yêu cho con nguồn sức sống. Con hân hoan bước trên đường hồng phúc bát ngát xanh đồi nương.</a:t>
            </a:r>
            <a:endParaRPr kumimoji="0" lang="vi-VN" sz="60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24462474"/>
      </p:ext>
    </p:extLst>
  </p:cSld>
  <p:clrMapOvr>
    <a:masterClrMapping/>
  </p:clrMapOvr>
  <p:transition/>
  <p:timing/>
</p:sld>
</file>

<file path=ppt/slides/slide5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8" y="386366"/>
            <a:ext cx="11294748" cy="5724644"/>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66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4</a:t>
            </a:r>
            <a:r>
              <a:rPr kumimoji="0" lang="vi-VN" sz="66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Để tìm lại những tình thương, quá khứ héo úa trong muôn lòng. Cho quên đi những sầu vương Chúa ơi, xin thương ai đoạn trường</a:t>
            </a:r>
            <a:r>
              <a:rPr kumimoji="0" lang="vi-VN" sz="6000" b="1"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t>.</a:t>
            </a:r>
            <a:endParaRPr kumimoji="0" lang="vi-VN" sz="60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07603120"/>
      </p:ext>
    </p:extLst>
  </p:cSld>
  <p:clrMapOvr>
    <a:masterClrMapping/>
  </p:clrMapOvr>
  <p:transition/>
  <p:timing/>
</p:sld>
</file>

<file path=ppt/slides/slide5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010" y="-251717"/>
            <a:ext cx="12575567" cy="7109717"/>
          </a:xfrm>
          <a:prstGeom prst="rect">
            <a:avLst/>
          </a:prstGeom>
        </p:spPr>
      </p:pic>
      <p:sp>
        <p:nvSpPr>
          <p:cNvPr id="4" name="Rectangle 3"/>
          <p:cNvSpPr/>
          <p:nvPr/>
        </p:nvSpPr>
        <p:spPr>
          <a:xfrm>
            <a:off x="553674" y="206062"/>
            <a:ext cx="10972800" cy="517064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Này đây Chúa ơi! Con hiến dâng cho Ngài. Niềm tin, tâm tư cùng trái tim nồng cháy. </a:t>
            </a:r>
            <a:endParaRPr kumimoji="0" lang="vi-VN" sz="66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62425779"/>
      </p:ext>
    </p:extLst>
  </p:cSld>
  <p:clrMapOvr>
    <a:masterClrMapping/>
  </p:clrMapOvr>
  <p:transition/>
  <p:timing/>
</p:sld>
</file>

<file path=ppt/slides/slide5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010" y="-251717"/>
            <a:ext cx="12575567" cy="7109717"/>
          </a:xfrm>
          <a:prstGeom prst="rect">
            <a:avLst/>
          </a:prstGeom>
        </p:spPr>
      </p:pic>
      <p:sp>
        <p:nvSpPr>
          <p:cNvPr id="4" name="Rectangle 3"/>
          <p:cNvSpPr/>
          <p:nvPr/>
        </p:nvSpPr>
        <p:spPr>
          <a:xfrm>
            <a:off x="587230" y="206062"/>
            <a:ext cx="11056690" cy="6186309"/>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600" b="1"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t>Từ </a:t>
            </a:r>
            <a:r>
              <a:rPr kumimoji="0" lang="vi-VN" sz="66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đây hăng say theo bước chân của Ngài, trung kiên làm chứng nhân Nước Trời, thắp lên hạnh phúc cho muôn người.</a:t>
            </a:r>
            <a:endParaRPr kumimoji="0" lang="vi-VN" sz="66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82679544"/>
      </p:ext>
    </p:extLst>
  </p:cSld>
  <p:clrMapOvr>
    <a:masterClrMapping/>
  </p:clrMapOvr>
  <p:transition/>
  <p:timing/>
</p:sld>
</file>

<file path=ppt/slides/slide5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32202783"/>
      </p:ext>
    </p:extLst>
  </p:cSld>
  <p:clrMapOvr>
    <a:masterClrMapping/>
  </p:clrMapOvr>
  <p:transition/>
  <p:timing/>
</p:sld>
</file>

<file path=ppt/slides/slide5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p:txBody>
          <a:bodyPr/>
          <a:lstStyle/>
          <a:p>
            <a:r>
              <a:rPr lang="en-US" sz="4800" b="1">
                <a:solidFill>
                  <a:srgbClr val="FF0000"/>
                </a:solidFill>
                <a:latin typeface="Arial" panose="020b0604020202020204" pitchFamily="34" charset="0"/>
                <a:cs typeface="Arial" panose="020b0604020202020204" pitchFamily="34" charset="0"/>
              </a:rPr>
              <a:t>Tâm nguyện truyền giáo</a:t>
            </a:r>
            <a:endParaRPr lang="en-US" sz="88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3234576"/>
      </p:ext>
    </p:extLst>
  </p:cSld>
  <p:clrMapOvr>
    <a:masterClrMapping/>
  </p:clrMapOvr>
  <p:transition/>
  <p:timing/>
</p:sld>
</file>

<file path=ppt/slides/slide5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738513" y="642594"/>
            <a:ext cx="10687574"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Lạy Chúa xưa Chúa phán rằng: “Lúa chín đầy đồng mà thợ gặt thì ít, anh em hãy xin Cha cho nhiều thợ gặt đến gặt lúa về”. </a:t>
            </a:r>
          </a:p>
        </p:txBody>
      </p:sp>
    </p:spTree>
    <p:extLst>
      <p:ext uri="{BB962C8B-B14F-4D97-AF65-F5344CB8AC3E}">
        <p14:creationId xmlns:p14="http://schemas.microsoft.com/office/powerpoint/2010/main" val="1674929431"/>
      </p:ext>
    </p:extLst>
  </p:cSld>
  <p:clrMapOvr>
    <a:masterClrMapping/>
  </p:clrMapOvr>
  <p:transition/>
  <p:timing/>
</p:sld>
</file>

<file path=ppt/slides/slide5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889233" y="304196"/>
            <a:ext cx="10133901"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1.</a:t>
            </a:r>
            <a:r>
              <a:rPr kumimoji="0" lang="en-US" sz="6000" b="1" i="0" u="none" strike="noStrike" kern="1200" cap="none" spc="0" normalizeH="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t>Lạy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Chúa xin sai con, nguyện hãy thương chọn con, sai con đi làm chứng nhân tình yêu Ngài đã ban tặng cho trần thế bao huyền siêu.</a:t>
            </a:r>
          </a:p>
        </p:txBody>
      </p:sp>
    </p:spTree>
    <p:extLst>
      <p:ext uri="{BB962C8B-B14F-4D97-AF65-F5344CB8AC3E}">
        <p14:creationId xmlns:p14="http://schemas.microsoft.com/office/powerpoint/2010/main" val="1575579664"/>
      </p:ext>
    </p:extLst>
  </p:cSld>
  <p:clrMapOvr>
    <a:masterClrMapping/>
  </p:clrMapOvr>
  <p:transition/>
  <p:timing/>
</p:sld>
</file>

<file path=ppt/slides/slide5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785768" y="642594"/>
            <a:ext cx="10620463"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Bước theo Ngài về khắp hết mọi nơi, bước theo Ngài để rắc gieo niềm vui. Sống giữa đời làm chứng cho tình yêu vô biên của Thiên Chúa. </a:t>
            </a:r>
          </a:p>
        </p:txBody>
      </p:sp>
    </p:spTree>
    <p:extLst>
      <p:ext uri="{BB962C8B-B14F-4D97-AF65-F5344CB8AC3E}">
        <p14:creationId xmlns:p14="http://schemas.microsoft.com/office/powerpoint/2010/main" val="831363311"/>
      </p:ext>
    </p:extLst>
  </p:cSld>
  <p:clrMapOvr>
    <a:masterClrMapping/>
  </p:clrMapOvr>
  <p:transition/>
  <p:timing/>
</p:sld>
</file>

<file path=ppt/slides/slide5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788565" y="304196"/>
            <a:ext cx="10402349"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t>Với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ước mong nguyện dấn thân từ đây, hiến dâng Ngài tình mến yêu nồng say, để Nước Trời trị đến, cho ngày mai rực sáng ánh Tin Mừng.</a:t>
            </a:r>
          </a:p>
        </p:txBody>
      </p:sp>
    </p:spTree>
    <p:extLst>
      <p:ext uri="{BB962C8B-B14F-4D97-AF65-F5344CB8AC3E}">
        <p14:creationId xmlns:p14="http://schemas.microsoft.com/office/powerpoint/2010/main" val="3350343298"/>
      </p:ext>
    </p:extLst>
  </p:cSld>
  <p:clrMapOvr>
    <a:masterClrMapping/>
  </p:clrMapOvr>
  <p:transition/>
  <p:timing/>
</p:sld>
</file>

<file path=ppt/slides/slide5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922789" y="605138"/>
            <a:ext cx="10377182"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“Này muối, muối ướp mặn đời mong sao chẳng hề nhạt nhòa theo năm tháng, đây ánh sáng thế gian mong chẳng bao giờ tắt lịm giữa đời”. </a:t>
            </a:r>
          </a:p>
        </p:txBody>
      </p:sp>
    </p:spTree>
    <p:extLst>
      <p:ext uri="{BB962C8B-B14F-4D97-AF65-F5344CB8AC3E}">
        <p14:creationId xmlns:p14="http://schemas.microsoft.com/office/powerpoint/2010/main" val="1302106944"/>
      </p:ext>
    </p:extLst>
  </p:cSld>
  <p:clrMapOvr>
    <a:masterClrMapping/>
  </p:clrMapOvr>
  <p:transition/>
  <p:timing/>
</p:sld>
</file>

<file path=ppt/slides/slide6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851764" y="642594"/>
            <a:ext cx="10461072"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60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t>Lạy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Chúa xin sai con vào giữa cuộc đời này, sai con gieo mầm sống Tin Mừng đây, tựa chút men tình yêu nồng thắm trong từng ngày.</a:t>
            </a:r>
          </a:p>
        </p:txBody>
      </p:sp>
    </p:spTree>
    <p:extLst>
      <p:ext uri="{BB962C8B-B14F-4D97-AF65-F5344CB8AC3E}">
        <p14:creationId xmlns:p14="http://schemas.microsoft.com/office/powerpoint/2010/main" val="2819358968"/>
      </p:ext>
    </p:extLst>
  </p:cSld>
  <p:clrMapOvr>
    <a:masterClrMapping/>
  </p:clrMapOvr>
  <p:transition/>
  <p:timing/>
</p:sld>
</file>

<file path=ppt/slides/slide6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785768" y="642594"/>
            <a:ext cx="10620463"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Bước theo Ngài về khắp hết mọi nơi, bước theo Ngài để rắc gieo niềm vui. Sống giữa đời làm chứng cho tình yêu vô biên của Thiên Chúa. </a:t>
            </a:r>
          </a:p>
        </p:txBody>
      </p:sp>
    </p:spTree>
    <p:extLst>
      <p:ext uri="{BB962C8B-B14F-4D97-AF65-F5344CB8AC3E}">
        <p14:creationId xmlns:p14="http://schemas.microsoft.com/office/powerpoint/2010/main" val="3065290778"/>
      </p:ext>
    </p:extLst>
  </p:cSld>
  <p:clrMapOvr>
    <a:masterClrMapping/>
  </p:clrMapOvr>
  <p:transition/>
  <p:timing/>
</p:sld>
</file>

<file path=ppt/slides/slide6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788565" y="304196"/>
            <a:ext cx="10402349"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t>Với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ước mong nguyện dấn thân từ đây, hiến dâng Ngài tình mến yêu nồng say, để Nước Trời trị đến, cho ngày mai rực sáng ánh Tin Mừng.</a:t>
            </a:r>
          </a:p>
        </p:txBody>
      </p:sp>
    </p:spTree>
    <p:extLst>
      <p:ext uri="{BB962C8B-B14F-4D97-AF65-F5344CB8AC3E}">
        <p14:creationId xmlns:p14="http://schemas.microsoft.com/office/powerpoint/2010/main" val="1273203704"/>
      </p:ext>
    </p:extLst>
  </p:cSld>
  <p:clrMapOvr>
    <a:masterClrMapping/>
  </p:clrMapOvr>
  <p:transition/>
  <p:timing/>
</p:sld>
</file>

<file path=ppt/slides/slide6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872455" y="723645"/>
            <a:ext cx="10578517"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“Người thế sẽ biết anh em nên môn đệ Thầy vì tình yêu thương nhau. Anh em hãy yêu thương như Thầy mến yêu anh em đến cùng”. </a:t>
            </a:r>
          </a:p>
        </p:txBody>
      </p:sp>
    </p:spTree>
    <p:extLst>
      <p:ext uri="{BB962C8B-B14F-4D97-AF65-F5344CB8AC3E}">
        <p14:creationId xmlns:p14="http://schemas.microsoft.com/office/powerpoint/2010/main" val="2676726660"/>
      </p:ext>
    </p:extLst>
  </p:cSld>
  <p:clrMapOvr>
    <a:masterClrMapping/>
  </p:clrMapOvr>
  <p:transition/>
  <p:timing/>
</p:sld>
</file>

<file path=ppt/slides/slide6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886436" y="748812"/>
            <a:ext cx="10419127"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60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t>Lạy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Chúa xin cho con tình mến yêu nồng say, trao yêu thương dù có bao đổi thay, để thế nhân nhận ra vì Chúa là Tình Yêu.</a:t>
            </a:r>
          </a:p>
        </p:txBody>
      </p:sp>
    </p:spTree>
    <p:extLst>
      <p:ext uri="{BB962C8B-B14F-4D97-AF65-F5344CB8AC3E}">
        <p14:creationId xmlns:p14="http://schemas.microsoft.com/office/powerpoint/2010/main" val="4209410963"/>
      </p:ext>
    </p:extLst>
  </p:cSld>
  <p:clrMapOvr>
    <a:masterClrMapping/>
  </p:clrMapOvr>
  <p:transition/>
  <p:timing/>
</p:sld>
</file>

<file path=ppt/slides/slide6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785768" y="642594"/>
            <a:ext cx="10620463" cy="470898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Bước theo Ngài về khắp hết mọi nơi, bước theo Ngài để rắc gieo niềm vui. Sống giữa đời làm chứng cho tình yêu vô biên của Thiên Chúa. </a:t>
            </a:r>
          </a:p>
        </p:txBody>
      </p:sp>
    </p:spTree>
    <p:extLst>
      <p:ext uri="{BB962C8B-B14F-4D97-AF65-F5344CB8AC3E}">
        <p14:creationId xmlns:p14="http://schemas.microsoft.com/office/powerpoint/2010/main" val="2647950708"/>
      </p:ext>
    </p:extLst>
  </p:cSld>
  <p:clrMapOvr>
    <a:masterClrMapping/>
  </p:clrMapOvr>
  <p:transition/>
  <p:timing/>
</p:sld>
</file>

<file path=ppt/slides/slide6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788565" y="304196"/>
            <a:ext cx="10402349" cy="563231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vi-VN" sz="60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0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t>Với </a:t>
            </a:r>
            <a:r>
              <a:rPr kumimoji="0" lang="vi-VN" sz="6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ước mong nguyện dấn thân từ đây, hiến dâng Ngài tình mến yêu nồng say, để Nước Trời trị đến, cho ngày mai rực sáng ánh Tin Mừng.</a:t>
            </a:r>
          </a:p>
        </p:txBody>
      </p:sp>
    </p:spTree>
    <p:extLst>
      <p:ext uri="{BB962C8B-B14F-4D97-AF65-F5344CB8AC3E}">
        <p14:creationId xmlns:p14="http://schemas.microsoft.com/office/powerpoint/2010/main" val="3763404337"/>
      </p:ext>
    </p:extLst>
  </p:cSld>
  <p:clrMapOvr>
    <a:masterClrMapping/>
  </p:clrMapOvr>
  <p:transition/>
  <p:timing/>
</p:sld>
</file>

<file path=ppt/slides/slide6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63118888"/>
      </p:ext>
    </p:extLst>
  </p:cSld>
  <p:clrMapOvr>
    <a:masterClrMapping/>
  </p:clrMapOvr>
  <p:transition/>
  <p:timing/>
</p:sld>
</file>

<file path=ppt/slides/slide6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ctrTitle"/>
          </p:nvPr>
        </p:nvSpPr>
        <p:spPr/>
        <p:txBody>
          <a:bodyPr/>
          <a:lstStyle/>
          <a:p>
            <a:r>
              <a:rPr lang="en-US" sz="6600" b="1" smtClean="0">
                <a:solidFill>
                  <a:srgbClr val="FF0000"/>
                </a:solidFill>
                <a:latin typeface="Arial" panose="020b0604020202020204" pitchFamily="34" charset="0"/>
                <a:cs typeface="Arial" panose="020b0604020202020204" pitchFamily="34" charset="0"/>
              </a:rPr>
              <a:t>LỆNH TRUYỀN GIÁO</a:t>
            </a:r>
            <a:endParaRPr lang="en-US" sz="66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8022249"/>
      </p:ext>
    </p:extLst>
  </p:cSld>
  <p:clrMapOvr>
    <a:masterClrMapping/>
  </p:clrMapOvr>
  <p:transition/>
  <p:timing/>
</p:sld>
</file>

<file path=ppt/slides/slide6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822121" y="193183"/>
            <a:ext cx="10695963" cy="609397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Hãy ra đi rao giảng Tin Mừng, bước hiên ngang trên đường truyền giáo . </a:t>
            </a:r>
            <a:endParaRPr kumimoji="0" lang="en-US" sz="5400" b="1" i="0" u="none" strike="noStrike" kern="1200" cap="none" spc="0" normalizeH="0" baseline="0" noProof="0" smtClean="0">
              <a:ln>
                <a:noFill/>
              </a:ln>
              <a:solidFill>
                <a:prstClr val="black"/>
              </a:solidFill>
              <a:effectLst/>
              <a:uLnTx/>
              <a:uFillTx/>
              <a:latin typeface="Verdana" panose="020b0604030504040204" pitchFamily="34" charset="0"/>
              <a:ea typeface="+mn-ea"/>
              <a:cs typeface="+mn-cs"/>
            </a:endParaRPr>
          </a:p>
          <a:p>
            <a:pPr marL="0" marR="0" lvl="0" indent="0" algn="just" defTabSz="914400" rtl="0" eaLnBrk="1" fontAlgn="auto" latinLnBrk="0" hangingPunct="1">
              <a:lnSpc>
                <a:spcPct val="100000"/>
              </a:lnSpc>
              <a:spcBef>
                <a:spcPct val="0"/>
              </a:spcBef>
              <a:spcAft>
                <a:spcPct val="0"/>
              </a:spcAft>
              <a:buClrTx/>
              <a:buSzTx/>
              <a:buFontTx/>
              <a:buNone/>
              <a:defRPr/>
            </a:pPr>
            <a:r>
              <a:rPr kumimoji="0" lang="vi-VN" sz="5400" b="1"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t>Kìa </a:t>
            </a:r>
            <a:r>
              <a:rPr lang="en-US" sz="5400" b="1">
                <a:solidFill>
                  <a:prstClr val="black"/>
                </a:solidFill>
                <a:latin typeface="Verdana" panose="020b0604030504040204" pitchFamily="34" charset="0"/>
              </a:rPr>
              <a:t>đ</a:t>
            </a:r>
            <a:r>
              <a:rPr kumimoji="0" lang="vi-VN" sz="5400" b="1"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t>ồng </a:t>
            </a:r>
            <a:r>
              <a:rPr kumimoji="0" lang="vi-VN" sz="54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lúa chín ngát trởi, triệu nhành đong đưa vẫy mời, sóng lúa vàng dạt dào mơ ước.</a:t>
            </a:r>
            <a:endParaRPr kumimoji="0" lang="vi-VN" sz="54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68743823"/>
      </p:ext>
    </p:extLst>
  </p:cSld>
  <p:clrMapOvr>
    <a:masterClrMapping/>
  </p:clrMapOvr>
  <p:transition/>
  <p:timing/>
</p:sld>
</file>

<file path=ppt/slides/slide7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604007" y="437882"/>
            <a:ext cx="10997967" cy="5262979"/>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66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Hãy xin Cha sai nhiều Tông Đồ, biết hăng say đi mở nước Chúa. Ngày toàn thắng Chúa Ki-Tô hiển trị khắp cõi năm châu. Khúc suy tôn âm vang ngàn thu.</a:t>
            </a:r>
            <a:endParaRPr kumimoji="0" lang="vi-VN" sz="54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31967592"/>
      </p:ext>
    </p:extLst>
  </p:cSld>
  <p:clrMapOvr>
    <a:masterClrMapping/>
  </p:clrMapOvr>
  <p:transition/>
  <p:timing/>
</p:sld>
</file>

<file path=ppt/slides/slide7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19451" y="328139"/>
            <a:ext cx="11274802" cy="609397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200" cap="none" spc="0" normalizeH="0" baseline="0" noProof="0">
                <a:ln>
                  <a:noFill/>
                </a:ln>
                <a:solidFill>
                  <a:prstClr val="black"/>
                </a:solidFill>
                <a:effectLst/>
                <a:uLnTx/>
                <a:uFillTx/>
                <a:latin typeface="Verdana" panose="020b0604030504040204" pitchFamily="34" charset="0"/>
                <a:ea typeface="+mn-ea"/>
              </a:rPr>
              <a:t> Đẹp quá lớp lớp bước chân người chứng tá, hùng dũng tiến bước rắc gieo nguồn Tin Vui. Đường đi dẫu có núi cao và dốc đá, dẫu có hố sâu hoặc phong ba, một lòng vì yêu đâu sá .</a:t>
            </a:r>
            <a:endParaRPr kumimoji="0" lang="vi-VN" sz="54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58269003"/>
      </p:ext>
    </p:extLst>
  </p:cSld>
  <p:clrMapOvr>
    <a:masterClrMapping/>
  </p:clrMapOvr>
  <p:transition/>
  <p:timing/>
</p:sld>
</file>

<file path=ppt/slides/slide7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612396" y="193183"/>
            <a:ext cx="10972800" cy="609397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Hãy ra đi rao giảng Tin Mừng, bước hiên ngang trên đường truyền giáo . Kìa </a:t>
            </a:r>
            <a:r>
              <a:rPr lang="en-US" sz="5400" b="1">
                <a:solidFill>
                  <a:prstClr val="black"/>
                </a:solidFill>
                <a:latin typeface="Verdana" panose="020b0604030504040204" pitchFamily="34" charset="0"/>
              </a:rPr>
              <a:t>đ</a:t>
            </a:r>
            <a:r>
              <a:rPr kumimoji="0" lang="vi-VN" sz="5400" b="1"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t>ồng </a:t>
            </a:r>
            <a:r>
              <a:rPr kumimoji="0" lang="vi-VN" sz="54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lúa chín ngát trởi, triệu nhành đong đưa vẫy mời, sóng lúa vàng dạt dào mơ ước.</a:t>
            </a:r>
            <a:endParaRPr kumimoji="0" lang="vi-VN" sz="54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66376379"/>
      </p:ext>
    </p:extLst>
  </p:cSld>
  <p:clrMapOvr>
    <a:masterClrMapping/>
  </p:clrMapOvr>
  <p:transition/>
  <p:timing/>
</p:sld>
</file>

<file path=ppt/slides/slide7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604007" y="437882"/>
            <a:ext cx="10997967" cy="5262979"/>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66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Hãy xin Cha sai nhiều Tông Đồ, biết hăng say đi mở nước Chúa. Ngày toàn thắng Chúa Ki-Tô hiển trị khắp cõi năm châu. Khúc suy tôn âm vang ngàn thu.</a:t>
            </a:r>
            <a:endParaRPr kumimoji="0" lang="vi-VN" sz="54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31043895"/>
      </p:ext>
    </p:extLst>
  </p:cSld>
  <p:clrMapOvr>
    <a:masterClrMapping/>
  </p:clrMapOvr>
  <p:transition/>
  <p:timing/>
</p:sld>
</file>

<file path=ppt/slides/slide7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7839" y="399245"/>
            <a:ext cx="11534861" cy="6678751"/>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2</a:t>
            </a:r>
            <a:r>
              <a:rPr kumimoji="0" lang="vi-VN"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200" cap="none" spc="0" normalizeH="0" baseline="0" noProof="0">
                <a:ln>
                  <a:noFill/>
                </a:ln>
                <a:solidFill>
                  <a:prstClr val="black"/>
                </a:solidFill>
                <a:effectLst/>
                <a:uLnTx/>
                <a:uFillTx/>
                <a:latin typeface="Verdana" panose="020b0604030504040204" pitchFamily="34" charset="0"/>
                <a:ea typeface="+mn-ea"/>
              </a:rPr>
              <a:t>Lời Chúa bó đuốc sáng soi cả thế giới.Lời Chúa chiếu sáng phá tan cả đêm đen. Người ơi! Hãy tiến bước gieo nguồn sống mới, hãy thắp sáng lên cả dương gian, bằng Lời toàn năng tuyệt đối.</a:t>
            </a:r>
            <a:br>
              <a:rPr kumimoji="0" lang="vi-VN" sz="5000" b="1" i="0" u="none" strike="noStrike" kern="1200" cap="none" spc="0" normalizeH="0" baseline="0" noProof="0">
                <a:ln>
                  <a:noFill/>
                </a:ln>
                <a:solidFill>
                  <a:prstClr val="black"/>
                </a:solidFill>
                <a:effectLst/>
                <a:uLnTx/>
                <a:uFillTx/>
                <a:latin typeface="Verdana" panose="020b0604030504040204" pitchFamily="34" charset="0"/>
                <a:ea typeface="+mn-ea"/>
                <a:cs typeface="+mn-cs"/>
              </a:rPr>
            </a:br>
            <a:endParaRPr kumimoji="0" lang="vi-VN" sz="50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08099335"/>
      </p:ext>
    </p:extLst>
  </p:cSld>
  <p:clrMapOvr>
    <a:masterClrMapping/>
  </p:clrMapOvr>
  <p:transition/>
  <p:timing/>
</p:sld>
</file>

<file path=ppt/slides/slide7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637563" y="193183"/>
            <a:ext cx="10830187" cy="609397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Hãy ra đi rao giảng Tin Mừng, bước hiên ngang trên đường truyền </a:t>
            </a:r>
            <a:r>
              <a:rPr kumimoji="0" lang="vi-VN" sz="5400" b="1"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t>giáo . </a:t>
            </a:r>
            <a:r>
              <a:rPr kumimoji="0" lang="vi-VN" sz="54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Kìa </a:t>
            </a:r>
            <a:r>
              <a:rPr lang="en-US" sz="5400" b="1">
                <a:solidFill>
                  <a:prstClr val="black"/>
                </a:solidFill>
                <a:latin typeface="Verdana" panose="020b0604030504040204" pitchFamily="34" charset="0"/>
              </a:rPr>
              <a:t>đ</a:t>
            </a:r>
            <a:r>
              <a:rPr kumimoji="0" lang="vi-VN" sz="5400" b="1"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t>ồng </a:t>
            </a:r>
            <a:r>
              <a:rPr kumimoji="0" lang="vi-VN" sz="54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lúa chín ngát trởi, triệu nhành đong đưa vẫy mời, sóng lúa vàng dạt dào mơ ước.</a:t>
            </a:r>
            <a:endParaRPr kumimoji="0" lang="vi-VN" sz="54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67003745"/>
      </p:ext>
    </p:extLst>
  </p:cSld>
  <p:clrMapOvr>
    <a:masterClrMapping/>
  </p:clrMapOvr>
  <p:transition/>
  <p:timing/>
</p:sld>
</file>

<file path=ppt/slides/slide7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604007" y="437882"/>
            <a:ext cx="10872132" cy="5262979"/>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66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Hãy xin Cha sai nhiều Tông Đồ, biết hăng say đi mở nước Chúa. Ngày toàn thắng Chúa Ki-Tô hiển trị khắp cõi năm châu. Khúc suy tôn âm vang ngàn thu.</a:t>
            </a:r>
            <a:endParaRPr kumimoji="0" lang="vi-VN" sz="54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33508636"/>
      </p:ext>
    </p:extLst>
  </p:cSld>
  <p:clrMapOvr>
    <a:masterClrMapping/>
  </p:clrMapOvr>
  <p:transition/>
  <p:timing/>
</p:sld>
</file>

<file path=ppt/slides/slide7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536895" y="0"/>
            <a:ext cx="11224469" cy="6740307"/>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3</a:t>
            </a:r>
            <a:r>
              <a:rPr kumimoji="0" lang="vi-VN"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200" cap="none" spc="0" normalizeH="0" baseline="0" noProof="0">
                <a:ln>
                  <a:noFill/>
                </a:ln>
                <a:solidFill>
                  <a:prstClr val="black"/>
                </a:solidFill>
                <a:effectLst/>
                <a:uLnTx/>
                <a:uFillTx/>
                <a:latin typeface="Verdana" panose="020b0604030504040204" pitchFamily="34" charset="0"/>
                <a:ea typeface="+mn-ea"/>
              </a:rPr>
              <a:t>Nguyện Chúa ghé mắt đến Giáo Hội dấu ái, nguyện Chúa giáng phúc xuống cho vị Cha chung. Nguyện Chúa thánh hóa các linh mục khắp chốn, dẫn dắt đám chiên lạc muôn phương về một đàn chiên duy nhất.</a:t>
            </a:r>
            <a:endParaRPr kumimoji="0" lang="vi-VN" sz="54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93723789"/>
      </p:ext>
    </p:extLst>
  </p:cSld>
  <p:clrMapOvr>
    <a:masterClrMapping/>
  </p:clrMapOvr>
  <p:transition/>
  <p:timing/>
</p:sld>
</file>

<file path=ppt/slides/slide7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713064" y="193183"/>
            <a:ext cx="10779853" cy="6093976"/>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54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Hãy ra đi rao giảng Tin Mừng, bước hiên ngang trên đường truyền giáo . Kìa </a:t>
            </a:r>
            <a:r>
              <a:rPr lang="en-US" sz="5400" b="1">
                <a:solidFill>
                  <a:prstClr val="black"/>
                </a:solidFill>
                <a:latin typeface="Verdana" panose="020b0604030504040204" pitchFamily="34" charset="0"/>
              </a:rPr>
              <a:t>đ</a:t>
            </a:r>
            <a:r>
              <a:rPr kumimoji="0" lang="vi-VN" sz="5400" b="1"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t>ồng </a:t>
            </a:r>
            <a:r>
              <a:rPr kumimoji="0" lang="vi-VN" sz="54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lúa chín ngát trởi, triệu nhành đong đưa vẫy mời, sóng lúa vàng dạt dào mơ ước.</a:t>
            </a:r>
            <a:endParaRPr kumimoji="0" lang="vi-VN" sz="54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70359235"/>
      </p:ext>
    </p:extLst>
  </p:cSld>
  <p:clrMapOvr>
    <a:masterClrMapping/>
  </p:clrMapOvr>
  <p:transition/>
  <p:timing/>
</p:sld>
</file>

<file path=ppt/slides/slide7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562062" y="437882"/>
            <a:ext cx="11065080" cy="5262979"/>
          </a:xfrm>
          <a:prstGeom prst="rect">
            <a:avLst/>
          </a:prstGeom>
        </p:spPr>
        <p:txBody>
          <a:bodyPr wrap="square">
            <a:spAutoFit/>
          </a:body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sz="66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600" b="1" i="0" u="none" strike="noStrike" kern="1200" cap="none" spc="0" normalizeH="0" baseline="0" noProof="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Hãy xin Cha sai nhiều Tông Đồ, biết hăng say đi mở nước Chúa. Ngày toàn thắng Chúa Ki-Tô hiển trị khắp cõi năm châu. Khúc suy tôn âm vang ngàn thu.</a:t>
            </a:r>
            <a:endParaRPr kumimoji="0" lang="vi-VN" sz="5400" b="1"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80040139"/>
      </p:ext>
    </p:extLst>
  </p:cSld>
  <p:clrMapOvr>
    <a:masterClrMapping/>
  </p:clrMapOvr>
  <p:transition/>
  <p:timing/>
</p:sld>
</file>

<file path=ppt/tags/tag1.xml><?xml version="1.0" encoding="utf-8"?>
<p:tagLst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_rels/theme2.xml.rels>&#65279;<?xml version="1.0" encoding="utf-8" standalone="yes"?><Relationships xmlns="http://schemas.openxmlformats.org/package/2006/relationships"><Relationship Id="rId1" Type="http://schemas.openxmlformats.org/officeDocument/2006/relationships/image" Target="../media/image2.jpeg" /></Relationships>
</file>

<file path=ppt/theme/_rels/theme3.xml.rels>&#65279;<?xml version="1.0" encoding="utf-8" standalone="yes"?><Relationships xmlns="http://schemas.openxmlformats.org/package/2006/relationships"><Relationship Id="rId1" Type="http://schemas.openxmlformats.org/officeDocument/2006/relationships/image" Target="../media/image2.jpeg" /></Relationships>
</file>

<file path=ppt/theme/_rels/theme4.xml.rels>&#65279;<?xml version="1.0" encoding="utf-8" standalone="yes"?><Relationships xmlns="http://schemas.openxmlformats.org/package/2006/relationships"><Relationship Id="rId1" Type="http://schemas.openxmlformats.org/officeDocument/2006/relationships/image" Target="../media/image2.jpeg" /></Relationships>
</file>

<file path=ppt/theme/_rels/theme5.xml.rels>&#65279;<?xml version="1.0" encoding="utf-8" standalone="yes"?><Relationships xmlns="http://schemas.openxmlformats.org/package/2006/relationships"><Relationship Id="rId1" Type="http://schemas.openxmlformats.org/officeDocument/2006/relationships/image" Target="../media/image2.jpeg" /></Relationships>
</file>

<file path=ppt/theme/_rels/theme6.xml.rels>&#65279;<?xml version="1.0" encoding="utf-8" standalone="yes"?><Relationships xmlns="http://schemas.openxmlformats.org/package/2006/relationships"><Relationship Id="rId1" Type="http://schemas.openxmlformats.org/officeDocument/2006/relationships/image" Target="../media/image2.jpeg" /></Relationships>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r:embed="rId1">
            <a:duotone>
              <a:schemeClr val="phClr">
                <a:tint val="95000"/>
              </a:schemeClr>
              <a:schemeClr val="phClr">
                <a:shade val="92000"/>
                <a:satMod val="115000"/>
              </a:schemeClr>
            </a:duotone>
          </a:blip>
          <a:tile tx="0" ty="0" sx="60000" sy="60000" flip="none" algn="tl"/>
        </a:blipFill>
      </a:bgFillStyleLst>
    </a:fmtScheme>
  </a:themeElements>
  <a:objectDefaults/>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r="http://schemas.openxmlformats.org/officeDocument/2006/relationships" xmlns:a="http://schemas.openxmlformats.org/drawingml/2006/main" name="1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r:embed="rId1">
            <a:duotone>
              <a:schemeClr val="phClr">
                <a:tint val="95000"/>
              </a:schemeClr>
              <a:schemeClr val="phClr">
                <a:shade val="92000"/>
                <a:satMod val="115000"/>
              </a:schemeClr>
            </a:duotone>
          </a:blip>
          <a:tile tx="0" ty="0" sx="60000" sy="60000" flip="none" algn="tl"/>
        </a:blipFill>
      </a:bgFillStyleLst>
    </a:fmtScheme>
  </a:themeElements>
  <a:objectDefaults/>
  <a:extLst>
    <a:ext uri="{05A4C25C-085E-4340-85A3-A5531E510DB2}">
      <thm15:themeFamily xmlns:thm15="http://schemas.microsoft.com/office/thememl/2012/main" name="Savon" id="{1306E473-ED32-493B-A2D0-240A757EDD34}" vid="{C20BADFE-D095-436F-9677-9264042809F0}"/>
    </a:ext>
  </a:extLst>
</a:theme>
</file>

<file path=ppt/theme/theme4.xml><?xml version="1.0" encoding="utf-8"?>
<a:theme xmlns:r="http://schemas.openxmlformats.org/officeDocument/2006/relationships" xmlns:a="http://schemas.openxmlformats.org/drawingml/2006/main" name="2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r:embed="rId1">
            <a:duotone>
              <a:schemeClr val="phClr">
                <a:tint val="95000"/>
              </a:schemeClr>
              <a:schemeClr val="phClr">
                <a:shade val="92000"/>
                <a:satMod val="115000"/>
              </a:schemeClr>
            </a:duotone>
          </a:blip>
          <a:tile tx="0" ty="0" sx="60000" sy="60000" flip="none" algn="tl"/>
        </a:blipFill>
      </a:bgFillStyleLst>
    </a:fmtScheme>
  </a:themeElements>
  <a:objectDefaults/>
  <a:extLst>
    <a:ext uri="{05A4C25C-085E-4340-85A3-A5531E510DB2}">
      <thm15:themeFamily xmlns:thm15="http://schemas.microsoft.com/office/thememl/2012/main" name="Savon" id="{1306E473-ED32-493B-A2D0-240A757EDD34}" vid="{C20BADFE-D095-436F-9677-9264042809F0}"/>
    </a:ext>
  </a:extLst>
</a:theme>
</file>

<file path=ppt/theme/theme5.xml><?xml version="1.0" encoding="utf-8"?>
<a:theme xmlns:r="http://schemas.openxmlformats.org/officeDocument/2006/relationships" xmlns:a="http://schemas.openxmlformats.org/drawingml/2006/main" name="3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r:embed="rId1">
            <a:duotone>
              <a:schemeClr val="phClr">
                <a:tint val="95000"/>
              </a:schemeClr>
              <a:schemeClr val="phClr">
                <a:shade val="92000"/>
                <a:satMod val="115000"/>
              </a:schemeClr>
            </a:duotone>
          </a:blip>
          <a:tile tx="0" ty="0" sx="60000" sy="60000" flip="none" algn="tl"/>
        </a:blipFill>
      </a:bgFillStyleLst>
    </a:fmtScheme>
  </a:themeElements>
  <a:objectDefaults/>
  <a:extLst>
    <a:ext uri="{05A4C25C-085E-4340-85A3-A5531E510DB2}">
      <thm15:themeFamily xmlns:thm15="http://schemas.microsoft.com/office/thememl/2012/main" name="Savon" id="{1306E473-ED32-493B-A2D0-240A757EDD34}" vid="{C20BADFE-D095-436F-9677-9264042809F0}"/>
    </a:ext>
  </a:extLst>
</a:theme>
</file>

<file path=ppt/theme/theme6.xml><?xml version="1.0" encoding="utf-8"?>
<a:theme xmlns:r="http://schemas.openxmlformats.org/officeDocument/2006/relationships" xmlns:a="http://schemas.openxmlformats.org/drawingml/2006/main" name="4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r:embed="rId1">
            <a:duotone>
              <a:schemeClr val="phClr">
                <a:tint val="95000"/>
              </a:schemeClr>
              <a:schemeClr val="phClr">
                <a:shade val="92000"/>
                <a:satMod val="115000"/>
              </a:schemeClr>
            </a:duotone>
          </a:blip>
          <a:tile tx="0" ty="0" sx="60000" sy="60000" flip="none" algn="tl"/>
        </a:blipFill>
      </a:bgFillStyleLst>
    </a:fmtScheme>
  </a:themeElements>
  <a:objectDefaults/>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vt="http://schemas.openxmlformats.org/officeDocument/2006/docPropsVTypes" xmlns="http://schemas.openxmlformats.org/officeDocument/2006/extended-properties">
  <Company/>
  <PresentationFormat>Widescreen</PresentationFormat>
  <Paragraphs>89</Paragraphs>
  <Slides>79</Slides>
  <Notes>0</Notes>
  <TotalTime>52</TotalTime>
  <HiddenSlides>0</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79</vt:i4>
      </vt:variant>
    </vt:vector>
  </HeadingPairs>
  <TitlesOfParts>
    <vt:vector baseType="lpstr" size="87">
      <vt:lpstr>Arial</vt:lpstr>
      <vt:lpstr>Calibri Light</vt:lpstr>
      <vt:lpstr>Calibri</vt:lpstr>
      <vt:lpstr>Century Gothic</vt:lpstr>
      <vt:lpstr>Garamond</vt:lpstr>
      <vt:lpstr>Verdana</vt:lpstr>
      <vt:lpstr>Times New Roman</vt:lpstr>
      <vt:lpstr>Office Theme</vt:lpstr>
      <vt:lpstr>PowerPoint Presentation</vt:lpstr>
      <vt:lpstr>Đẹp thay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Đáp ca</vt:lpstr>
      <vt:lpstr>PowerPoint Presentation</vt:lpstr>
      <vt:lpstr>PowerPoint Presentation</vt:lpstr>
      <vt:lpstr>alleluia</vt:lpstr>
      <vt:lpstr>PowerPoint Presentation</vt:lpstr>
      <vt:lpstr>PowerPoint Presentation</vt:lpstr>
      <vt:lpstr>HIẾN LỄ TÌNH YÊU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CHỨNG NHÂN TÌNH YÊU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Tâm nguyện truyền giáo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LỆNH TRUYỀN GIÁO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19.1200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Presentation</dc:title>
  <dc:creator>asus</dc:creator>
  <cp:lastModifiedBy>Windows User</cp:lastModifiedBy>
  <cp:revision>7</cp:revision>
  <dcterms:created xsi:type="dcterms:W3CDTF">2026-10-05T10:23:25Z</dcterms:created>
  <dcterms:modified xsi:type="dcterms:W3CDTF">2026-10-06T02:07:58Z</dcterms:modified>
</cp:coreProperties>
</file>