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sldIdLst>
    <p:sldId id="256" r:id="rId4"/>
    <p:sldId id="315" r:id="rId5"/>
    <p:sldId id="258" r:id="rId6"/>
    <p:sldId id="259" r:id="rId7"/>
    <p:sldId id="260" r:id="rId8"/>
    <p:sldId id="261" r:id="rId9"/>
    <p:sldId id="262" r:id="rId10"/>
    <p:sldId id="263" r:id="rId11"/>
    <p:sldId id="300" r:id="rId12"/>
    <p:sldId id="293" r:id="rId13"/>
    <p:sldId id="295" r:id="rId14"/>
    <p:sldId id="301" r:id="rId15"/>
    <p:sldId id="294" r:id="rId16"/>
    <p:sldId id="296" r:id="rId17"/>
    <p:sldId id="302" r:id="rId18"/>
    <p:sldId id="314" r:id="rId19"/>
    <p:sldId id="265" r:id="rId20"/>
    <p:sldId id="266" r:id="rId21"/>
    <p:sldId id="267" r:id="rId22"/>
    <p:sldId id="268" r:id="rId23"/>
    <p:sldId id="269" r:id="rId24"/>
    <p:sldId id="270" r:id="rId25"/>
    <p:sldId id="271" r:id="rId26"/>
    <p:sldId id="272" r:id="rId27"/>
    <p:sldId id="304" r:id="rId28"/>
    <p:sldId id="306" r:id="rId29"/>
    <p:sldId id="311" r:id="rId30"/>
    <p:sldId id="305" r:id="rId31"/>
    <p:sldId id="307" r:id="rId32"/>
    <p:sldId id="308" r:id="rId33"/>
    <p:sldId id="312" r:id="rId34"/>
    <p:sldId id="309" r:id="rId35"/>
    <p:sldId id="310" r:id="rId36"/>
    <p:sldId id="313" r:id="rId37"/>
    <p:sldId id="316" r:id="rId38"/>
    <p:sldId id="274" r:id="rId39"/>
    <p:sldId id="275" r:id="rId40"/>
    <p:sldId id="276" r:id="rId41"/>
    <p:sldId id="277" r:id="rId42"/>
    <p:sldId id="278" r:id="rId43"/>
    <p:sldId id="279" r:id="rId44"/>
    <p:sldId id="280" r:id="rId45"/>
    <p:sldId id="281" r:id="rId46"/>
    <p:sldId id="303" r:id="rId47"/>
    <p:sldId id="317" r:id="rId48"/>
    <p:sldId id="283" r:id="rId49"/>
    <p:sldId id="284" r:id="rId50"/>
    <p:sldId id="285" r:id="rId51"/>
    <p:sldId id="299" r:id="rId52"/>
    <p:sldId id="287" r:id="rId53"/>
    <p:sldId id="288" r:id="rId54"/>
    <p:sldId id="298"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6" autoAdjust="0"/>
    <p:restoredTop sz="94660"/>
  </p:normalViewPr>
  <p:slideViewPr>
    <p:cSldViewPr snapToGrid="0">
      <p:cViewPr varScale="1">
        <p:scale>
          <a:sx n="114" d="100"/>
          <a:sy n="114" d="100"/>
        </p:scale>
        <p:origin x="474"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theme" Target="theme/theme1.xml"/><Relationship Id="rId5" Type="http://schemas.openxmlformats.org/officeDocument/2006/relationships/slide" Target="slides/slide2.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tableStyles" Target="tableStyle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viewProps" Target="viewProps.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C296DEE-7760-48E4-A960-D521E07877FE}" type="datetimeFigureOut">
              <a:rPr lang="en-US" smtClean="0"/>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F943F4-6A36-4E9C-9EED-B9DD0333D718}" type="slidenum">
              <a:rPr lang="en-US" smtClean="0"/>
              <a:t>‹#›</a:t>
            </a:fld>
            <a:endParaRPr lang="en-US"/>
          </a:p>
        </p:txBody>
      </p:sp>
    </p:spTree>
    <p:extLst>
      <p:ext uri="{BB962C8B-B14F-4D97-AF65-F5344CB8AC3E}">
        <p14:creationId xmlns:p14="http://schemas.microsoft.com/office/powerpoint/2010/main" val="19194295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C296DEE-7760-48E4-A960-D521E07877FE}" type="datetimeFigureOut">
              <a:rPr lang="en-US" smtClean="0"/>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F943F4-6A36-4E9C-9EED-B9DD0333D718}" type="slidenum">
              <a:rPr lang="en-US" smtClean="0"/>
              <a:t>‹#›</a:t>
            </a:fld>
            <a:endParaRPr lang="en-US"/>
          </a:p>
        </p:txBody>
      </p:sp>
    </p:spTree>
    <p:extLst>
      <p:ext uri="{BB962C8B-B14F-4D97-AF65-F5344CB8AC3E}">
        <p14:creationId xmlns:p14="http://schemas.microsoft.com/office/powerpoint/2010/main" val="22667790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C296DEE-7760-48E4-A960-D521E07877FE}" type="datetimeFigureOut">
              <a:rPr lang="en-US" smtClean="0"/>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F943F4-6A36-4E9C-9EED-B9DD0333D718}" type="slidenum">
              <a:rPr lang="en-US" smtClean="0"/>
              <a:t>‹#›</a:t>
            </a:fld>
            <a:endParaRPr lang="en-US"/>
          </a:p>
        </p:txBody>
      </p:sp>
    </p:spTree>
    <p:extLst>
      <p:ext uri="{BB962C8B-B14F-4D97-AF65-F5344CB8AC3E}">
        <p14:creationId xmlns:p14="http://schemas.microsoft.com/office/powerpoint/2010/main" val="25184303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C296DEE-7760-48E4-A960-D521E07877FE}" type="datetimeFigureOut">
              <a:rPr lang="en-US" smtClean="0"/>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F943F4-6A36-4E9C-9EED-B9DD0333D718}" type="slidenum">
              <a:rPr lang="en-US" smtClean="0"/>
              <a:t>‹#›</a:t>
            </a:fld>
            <a:endParaRPr lang="en-US"/>
          </a:p>
        </p:txBody>
      </p:sp>
    </p:spTree>
    <p:extLst>
      <p:ext uri="{BB962C8B-B14F-4D97-AF65-F5344CB8AC3E}">
        <p14:creationId xmlns:p14="http://schemas.microsoft.com/office/powerpoint/2010/main" val="6785281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C296DEE-7760-48E4-A960-D521E07877FE}" type="datetimeFigureOut">
              <a:rPr lang="en-US" smtClean="0"/>
              <a:t>10/21/2026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7F943F4-6A36-4E9C-9EED-B9DD0333D718}" type="slidenum">
              <a:rPr lang="en-US" smtClean="0"/>
              <a:t>‹#›</a:t>
            </a:fld>
            <a:endParaRPr lang="en-US"/>
          </a:p>
        </p:txBody>
      </p:sp>
    </p:spTree>
    <p:extLst>
      <p:ext uri="{BB962C8B-B14F-4D97-AF65-F5344CB8AC3E}">
        <p14:creationId xmlns:p14="http://schemas.microsoft.com/office/powerpoint/2010/main" val="42583000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C296DEE-7760-48E4-A960-D521E07877FE}" type="datetimeFigureOut">
              <a:rPr lang="en-US" smtClean="0"/>
              <a:t>10/21/2026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7F943F4-6A36-4E9C-9EED-B9DD0333D718}" type="slidenum">
              <a:rPr lang="en-US" smtClean="0"/>
              <a:t>‹#›</a:t>
            </a:fld>
            <a:endParaRPr lang="en-US"/>
          </a:p>
        </p:txBody>
      </p:sp>
    </p:spTree>
    <p:extLst>
      <p:ext uri="{BB962C8B-B14F-4D97-AF65-F5344CB8AC3E}">
        <p14:creationId xmlns:p14="http://schemas.microsoft.com/office/powerpoint/2010/main" val="26760404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296DEE-7760-48E4-A960-D521E07877FE}" type="datetimeFigureOut">
              <a:rPr lang="en-US" smtClean="0"/>
              <a:t>10/21/2026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7F943F4-6A36-4E9C-9EED-B9DD0333D718}" type="slidenum">
              <a:rPr lang="en-US" smtClean="0"/>
              <a:t>‹#›</a:t>
            </a:fld>
            <a:endParaRPr lang="en-US"/>
          </a:p>
        </p:txBody>
      </p:sp>
    </p:spTree>
    <p:extLst>
      <p:ext uri="{BB962C8B-B14F-4D97-AF65-F5344CB8AC3E}">
        <p14:creationId xmlns:p14="http://schemas.microsoft.com/office/powerpoint/2010/main" val="3946657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C296DEE-7760-48E4-A960-D521E07877FE}" type="datetimeFigureOut">
              <a:rPr lang="en-US" smtClean="0"/>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F943F4-6A36-4E9C-9EED-B9DD0333D718}" type="slidenum">
              <a:rPr lang="en-US" smtClean="0"/>
              <a:t>‹#›</a:t>
            </a:fld>
            <a:endParaRPr lang="en-US"/>
          </a:p>
        </p:txBody>
      </p:sp>
    </p:spTree>
    <p:extLst>
      <p:ext uri="{BB962C8B-B14F-4D97-AF65-F5344CB8AC3E}">
        <p14:creationId xmlns:p14="http://schemas.microsoft.com/office/powerpoint/2010/main" val="7464607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C296DEE-7760-48E4-A960-D521E07877FE}" type="datetimeFigureOut">
              <a:rPr lang="en-US" smtClean="0"/>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F943F4-6A36-4E9C-9EED-B9DD0333D718}" type="slidenum">
              <a:rPr lang="en-US" smtClean="0"/>
              <a:t>‹#›</a:t>
            </a:fld>
            <a:endParaRPr lang="en-US"/>
          </a:p>
        </p:txBody>
      </p:sp>
    </p:spTree>
    <p:extLst>
      <p:ext uri="{BB962C8B-B14F-4D97-AF65-F5344CB8AC3E}">
        <p14:creationId xmlns:p14="http://schemas.microsoft.com/office/powerpoint/2010/main" val="2695869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C296DEE-7760-48E4-A960-D521E07877FE}" type="datetimeFigureOut">
              <a:rPr lang="en-US" smtClean="0"/>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F943F4-6A36-4E9C-9EED-B9DD0333D718}" type="slidenum">
              <a:rPr lang="en-US" smtClean="0"/>
              <a:t>‹#›</a:t>
            </a:fld>
            <a:endParaRPr lang="en-US"/>
          </a:p>
        </p:txBody>
      </p:sp>
    </p:spTree>
    <p:extLst>
      <p:ext uri="{BB962C8B-B14F-4D97-AF65-F5344CB8AC3E}">
        <p14:creationId xmlns:p14="http://schemas.microsoft.com/office/powerpoint/2010/main" val="25627320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C296DEE-7760-48E4-A960-D521E07877FE}" type="datetimeFigureOut">
              <a:rPr lang="en-US" smtClean="0"/>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F943F4-6A36-4E9C-9EED-B9DD0333D718}" type="slidenum">
              <a:rPr lang="en-US" smtClean="0"/>
              <a:t>‹#›</a:t>
            </a:fld>
            <a:endParaRPr lang="en-US"/>
          </a:p>
        </p:txBody>
      </p:sp>
    </p:spTree>
    <p:extLst>
      <p:ext uri="{BB962C8B-B14F-4D97-AF65-F5344CB8AC3E}">
        <p14:creationId xmlns:p14="http://schemas.microsoft.com/office/powerpoint/2010/main" val="1811760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10/21/2026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495988431"/>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10/21/2026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4002434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10/21/2026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87048649"/>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10/21/2026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8915459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10/21/2026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4171627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10/21/2026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5482747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10/21/2026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8788818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10/21/2026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4539407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10/21/2026</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1842246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10/21/2026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8945648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10/21/2026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3697987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10/21/2026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269128355"/>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10/21/2026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2988012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10/21/2026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413997204"/>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10/21/2026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51815544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10/21/2026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1393662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10/21/2026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8823347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10/21/2026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64021184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10/21/2026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59008498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10/21/2026</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96715092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10/21/2026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8018114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10/21/2026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6045950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296DEE-7760-48E4-A960-D521E07877FE}" type="datetimeFigureOut">
              <a:rPr lang="en-US" smtClean="0"/>
              <a:t>10/21/2026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F943F4-6A36-4E9C-9EED-B9DD0333D718}" type="slidenum">
              <a:rPr lang="en-US" smtClean="0"/>
              <a:t>‹#›</a:t>
            </a:fld>
            <a:endParaRPr lang="en-US"/>
          </a:p>
        </p:txBody>
      </p:sp>
    </p:spTree>
    <p:extLst>
      <p:ext uri="{BB962C8B-B14F-4D97-AF65-F5344CB8AC3E}">
        <p14:creationId xmlns:p14="http://schemas.microsoft.com/office/powerpoint/2010/main" val="42123980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10/21/2026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5950688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10/21/2026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55044364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8.xml"/></Relationships>
</file>

<file path=ppt/slides/_rels/slide2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8.xml"/></Relationships>
</file>

<file path=ppt/slides/_rels/slide2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8.xml"/></Relationships>
</file>

<file path=ppt/slides/_rels/slide2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8.xml"/></Relationships>
</file>

<file path=ppt/slides/_rels/slide2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8.xml"/></Relationships>
</file>

<file path=ppt/slides/_rels/slide2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8.xml"/></Relationships>
</file>

<file path=ppt/slides/_rels/slide3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8.xml"/></Relationships>
</file>

<file path=ppt/slides/_rels/slide3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8.xml"/></Relationships>
</file>

<file path=ppt/slides/_rels/slide3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8.xml"/></Relationships>
</file>

<file path=ppt/slides/_rels/slide4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8.xml"/></Relationships>
</file>

<file path=ppt/slides/_rels/slide4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8.xml"/></Relationships>
</file>

<file path=ppt/slides/_rels/slide4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8.xml"/></Relationships>
</file>

<file path=ppt/slides/_rels/slide4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8.xml"/></Relationships>
</file>

<file path=ppt/slides/_rels/slide4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3.xml"/></Relationships>
</file>

<file path=ppt/slides/_rels/slide4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3.xml"/></Relationships>
</file>

<file path=ppt/slides/_rels/slide4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8.xml"/></Relationships>
</file>

<file path=ppt/slides/_rels/slide4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8.xml"/></Relationships>
</file>

<file path=ppt/slides/_rels/slide4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8.xml"/></Relationships>
</file>

<file path=ppt/slides/_rels/slide4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8.xml"/></Relationships>
</file>

<file path=ppt/slides/_rels/slide5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8.xml"/></Relationships>
</file>

<file path=ppt/slides/_rels/slide5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8.xml"/></Relationships>
</file>

<file path=ppt/slides/_rels/slide5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938963"/>
          </a:xfrm>
          <a:prstGeom prst="rect">
            <a:avLst/>
          </a:prstGeom>
        </p:spPr>
      </p:pic>
    </p:spTree>
    <p:extLst>
      <p:ext uri="{BB962C8B-B14F-4D97-AF65-F5344CB8AC3E}">
        <p14:creationId xmlns:p14="http://schemas.microsoft.com/office/powerpoint/2010/main" val="16453802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3422708" y="1910928"/>
            <a:ext cx="5346584" cy="2387600"/>
          </a:xfrm>
        </p:spPr>
        <p:txBody>
          <a:bodyPr/>
          <a:lstStyle/>
          <a:p>
            <a:pPr>
              <a:lnSpc>
                <a:spcPct val="100000"/>
              </a:lnSpc>
            </a:pPr>
            <a:r>
              <a:rPr lang="en-US" sz="6000" b="1" dirty="0" smtClean="0">
                <a:solidFill>
                  <a:srgbClr val="FF0000"/>
                </a:solidFill>
                <a:latin typeface="Arial" panose="020B0604020202020204" pitchFamily="34" charset="0"/>
                <a:cs typeface="Arial" panose="020B0604020202020204" pitchFamily="34" charset="0"/>
              </a:rPr>
              <a:t>Ca </a:t>
            </a:r>
            <a:r>
              <a:rPr lang="en-US" sz="6000" b="1" dirty="0" err="1" smtClean="0">
                <a:solidFill>
                  <a:srgbClr val="FF0000"/>
                </a:solidFill>
                <a:latin typeface="Arial" panose="020B0604020202020204" pitchFamily="34" charset="0"/>
                <a:cs typeface="Arial" panose="020B0604020202020204" pitchFamily="34" charset="0"/>
              </a:rPr>
              <a:t>mừng</a:t>
            </a:r>
            <a:r>
              <a:rPr lang="en-US" sz="6000" b="1" dirty="0" smtClean="0">
                <a:solidFill>
                  <a:srgbClr val="FF0000"/>
                </a:solidFill>
                <a:latin typeface="Arial" panose="020B0604020202020204" pitchFamily="34" charset="0"/>
                <a:cs typeface="Arial" panose="020B0604020202020204" pitchFamily="34" charset="0"/>
              </a:rPr>
              <a:t> </a:t>
            </a:r>
            <a:r>
              <a:rPr lang="en-US" sz="6000" b="1" dirty="0" err="1" smtClean="0">
                <a:solidFill>
                  <a:srgbClr val="FF0000"/>
                </a:solidFill>
                <a:latin typeface="Arial" panose="020B0604020202020204" pitchFamily="34" charset="0"/>
                <a:cs typeface="Arial" panose="020B0604020202020204" pitchFamily="34" charset="0"/>
              </a:rPr>
              <a:t>các</a:t>
            </a:r>
            <a:r>
              <a:rPr lang="en-US" sz="6000" b="1" dirty="0" smtClean="0">
                <a:solidFill>
                  <a:srgbClr val="FF0000"/>
                </a:solidFill>
                <a:latin typeface="Arial" panose="020B0604020202020204" pitchFamily="34" charset="0"/>
                <a:cs typeface="Arial" panose="020B0604020202020204" pitchFamily="34" charset="0"/>
              </a:rPr>
              <a:t> </a:t>
            </a:r>
            <a:r>
              <a:rPr lang="en-US" sz="6000" b="1" dirty="0" err="1" smtClean="0">
                <a:solidFill>
                  <a:srgbClr val="FF0000"/>
                </a:solidFill>
                <a:latin typeface="Arial" panose="020B0604020202020204" pitchFamily="34" charset="0"/>
                <a:cs typeface="Arial" panose="020B0604020202020204" pitchFamily="34" charset="0"/>
              </a:rPr>
              <a:t>thánh</a:t>
            </a:r>
            <a:endParaRPr lang="en-US" sz="60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547042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60727" y="358917"/>
            <a:ext cx="11593585" cy="612475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560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1a</a:t>
            </a:r>
            <a:r>
              <a:rPr kumimoji="0" lang="vi-VN" sz="560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a:t>
            </a:r>
            <a:r>
              <a:rPr kumimoji="0" lang="en-US" sz="560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Từng</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lời</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kinh</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thiết</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tha</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ngày</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đêm</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dâng</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Chúa</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từ</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nhân</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Là</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ngàn</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muôn</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đóa</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hoa</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nơi</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vườn</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Thiên</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Quốc</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nở</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tươi</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Này</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bao</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Đấng</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Thánh</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suốt</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đời</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tín</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trung</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trong</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tình</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yêu</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đã</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được</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Chúa</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muôn</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cao</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thưởng</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ban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vui</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hưởng</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nhan</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Chúa</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muôn</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đời</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endParaRPr kumimoji="0" lang="vi-VN"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676515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06400" y="352884"/>
            <a:ext cx="11379200" cy="612475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560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1b</a:t>
            </a:r>
            <a:r>
              <a:rPr kumimoji="0" lang="vi-VN" sz="560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a:t>
            </a:r>
            <a:r>
              <a:rPr kumimoji="0" lang="en-US" sz="560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Dù</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thịt</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tan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máu</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rơi</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niềm</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tin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kiên</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vững</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ngàn</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đời</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Dù</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trùng</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dương</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sóng</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khơi</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vẫn</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cậy</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trông</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Chúa</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mà</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thôi</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Nào</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ai</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chia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cắt</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ân</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tình</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Chúa</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Ki-</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tô</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được</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đâu</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dẫu</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là</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giáo</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gươm</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hay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tù</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lao</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sống</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trong</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tình</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yêu</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dạt</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dào</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endParaRPr kumimoji="0" lang="vi-VN" sz="560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463714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4" name="Rectangle 3"/>
          <p:cNvSpPr/>
          <p:nvPr/>
        </p:nvSpPr>
        <p:spPr>
          <a:xfrm>
            <a:off x="406400" y="305586"/>
            <a:ext cx="11379200" cy="612475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5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5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5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Nhịp</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nhàng</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vang</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tấu</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khúc</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ca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khải</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hoàn</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b="1" i="1" u="none" strike="noStrike" kern="1200" cap="none" spc="0" normalizeH="0" baseline="0" noProof="0" dirty="0">
                <a:ln>
                  <a:noFill/>
                </a:ln>
                <a:solidFill>
                  <a:schemeClr val="accent2"/>
                </a:solidFill>
                <a:effectLst/>
                <a:uLnTx/>
                <a:uFillTx/>
                <a:latin typeface="Arial" panose="020B0604020202020204" pitchFamily="34" charset="0"/>
                <a:ea typeface="+mn-ea"/>
                <a:cs typeface="Arial" panose="020B0604020202020204" pitchFamily="34" charset="0"/>
              </a:rPr>
              <a:t>(</a:t>
            </a:r>
            <a:r>
              <a:rPr kumimoji="0" lang="en-US" sz="5600" b="1" i="1" u="none" strike="noStrike" kern="1200" cap="none" spc="0" normalizeH="0" baseline="0" noProof="0" dirty="0" err="1">
                <a:ln>
                  <a:noFill/>
                </a:ln>
                <a:solidFill>
                  <a:schemeClr val="accent2"/>
                </a:solidFill>
                <a:effectLst/>
                <a:uLnTx/>
                <a:uFillTx/>
                <a:latin typeface="Arial" panose="020B0604020202020204" pitchFamily="34" charset="0"/>
                <a:ea typeface="+mn-ea"/>
                <a:cs typeface="Arial" panose="020B0604020202020204" pitchFamily="34" charset="0"/>
              </a:rPr>
              <a:t>sướng</a:t>
            </a:r>
            <a:r>
              <a:rPr kumimoji="0" lang="en-US" sz="5600" b="1" i="1" u="none" strike="noStrike" kern="1200" cap="none" spc="0" normalizeH="0" baseline="0" noProof="0" dirty="0">
                <a:ln>
                  <a:noFill/>
                </a:ln>
                <a:solidFill>
                  <a:schemeClr val="accent2"/>
                </a:solidFill>
                <a:effectLst/>
                <a:uLnTx/>
                <a:uFillTx/>
                <a:latin typeface="Arial" panose="020B0604020202020204" pitchFamily="34" charset="0"/>
                <a:ea typeface="+mn-ea"/>
                <a:cs typeface="Arial" panose="020B0604020202020204" pitchFamily="34" charset="0"/>
              </a:rPr>
              <a:t> </a:t>
            </a:r>
            <a:r>
              <a:rPr kumimoji="0" lang="en-US" sz="5600" b="1" i="1" u="none" strike="noStrike" kern="1200" cap="none" spc="0" normalizeH="0" baseline="0" noProof="0" dirty="0" err="1">
                <a:ln>
                  <a:noFill/>
                </a:ln>
                <a:solidFill>
                  <a:schemeClr val="accent2"/>
                </a:solidFill>
                <a:effectLst/>
                <a:uLnTx/>
                <a:uFillTx/>
                <a:latin typeface="Arial" panose="020B0604020202020204" pitchFamily="34" charset="0"/>
                <a:ea typeface="+mn-ea"/>
                <a:cs typeface="Arial" panose="020B0604020202020204" pitchFamily="34" charset="0"/>
              </a:rPr>
              <a:t>vui</a:t>
            </a:r>
            <a:r>
              <a:rPr kumimoji="0" lang="en-US" sz="5600" b="1" i="1" u="none" strike="noStrike" kern="1200" cap="none" spc="0" normalizeH="0" baseline="0" noProof="0" dirty="0">
                <a:ln>
                  <a:noFill/>
                </a:ln>
                <a:solidFill>
                  <a:schemeClr val="accent2"/>
                </a:solidFill>
                <a:effectLst/>
                <a:uLnTx/>
                <a:uFillTx/>
                <a:latin typeface="Arial" panose="020B0604020202020204" pitchFamily="34" charset="0"/>
                <a:ea typeface="+mn-ea"/>
                <a:cs typeface="Arial" panose="020B0604020202020204" pitchFamily="34" charset="0"/>
              </a:rPr>
              <a:t> </a:t>
            </a:r>
            <a:r>
              <a:rPr kumimoji="0" lang="en-US" sz="5600" b="1" i="1" u="none" strike="noStrike" kern="1200" cap="none" spc="0" normalizeH="0" baseline="0" noProof="0" dirty="0" err="1">
                <a:ln>
                  <a:noFill/>
                </a:ln>
                <a:solidFill>
                  <a:schemeClr val="accent2"/>
                </a:solidFill>
                <a:effectLst/>
                <a:uLnTx/>
                <a:uFillTx/>
                <a:latin typeface="Arial" panose="020B0604020202020204" pitchFamily="34" charset="0"/>
                <a:ea typeface="+mn-ea"/>
                <a:cs typeface="Arial" panose="020B0604020202020204" pitchFamily="34" charset="0"/>
              </a:rPr>
              <a:t>vô</a:t>
            </a:r>
            <a:r>
              <a:rPr kumimoji="0" lang="en-US" sz="5600" b="1" i="1" u="none" strike="noStrike" kern="1200" cap="none" spc="0" normalizeH="0" baseline="0" noProof="0" dirty="0">
                <a:ln>
                  <a:noFill/>
                </a:ln>
                <a:solidFill>
                  <a:schemeClr val="accent2"/>
                </a:solidFill>
                <a:effectLst/>
                <a:uLnTx/>
                <a:uFillTx/>
                <a:latin typeface="Arial" panose="020B0604020202020204" pitchFamily="34" charset="0"/>
                <a:ea typeface="+mn-ea"/>
                <a:cs typeface="Arial" panose="020B0604020202020204" pitchFamily="34" charset="0"/>
              </a:rPr>
              <a:t> </a:t>
            </a:r>
            <a:r>
              <a:rPr kumimoji="0" lang="en-US" sz="5600" b="1" i="1" u="none" strike="noStrike" kern="1200" cap="none" spc="0" normalizeH="0" baseline="0" noProof="0" dirty="0" err="1">
                <a:ln>
                  <a:noFill/>
                </a:ln>
                <a:solidFill>
                  <a:schemeClr val="accent2"/>
                </a:solidFill>
                <a:effectLst/>
                <a:uLnTx/>
                <a:uFillTx/>
                <a:latin typeface="Arial" panose="020B0604020202020204" pitchFamily="34" charset="0"/>
                <a:ea typeface="+mn-ea"/>
                <a:cs typeface="Arial" panose="020B0604020202020204" pitchFamily="34" charset="0"/>
              </a:rPr>
              <a:t>vàn</a:t>
            </a:r>
            <a:r>
              <a:rPr kumimoji="0" lang="en-US" sz="5600" b="1" i="1" u="none" strike="noStrike" kern="1200" cap="none" spc="0" normalizeH="0" baseline="0" noProof="0" dirty="0">
                <a:ln>
                  <a:noFill/>
                </a:ln>
                <a:solidFill>
                  <a:schemeClr val="accent2"/>
                </a:solidFill>
                <a:effectLst/>
                <a:uLnTx/>
                <a:uFillTx/>
                <a:latin typeface="Arial" panose="020B0604020202020204" pitchFamily="34" charset="0"/>
                <a:ea typeface="+mn-ea"/>
                <a:cs typeface="Arial" panose="020B0604020202020204" pitchFamily="34" charset="0"/>
              </a:rPr>
              <a:t>)</a:t>
            </a:r>
            <a:r>
              <a:rPr kumimoji="0" lang="en-US" sz="5600" b="1" i="0" u="none" strike="noStrike" kern="1200" cap="none" spc="0" normalizeH="0" baseline="0" noProof="0" dirty="0">
                <a:ln>
                  <a:noFill/>
                </a:ln>
                <a:solidFill>
                  <a:schemeClr val="accent2"/>
                </a:solidFill>
                <a:effectLst/>
                <a:uLnTx/>
                <a:uFillTx/>
                <a:latin typeface="Arial" panose="020B0604020202020204" pitchFamily="34" charset="0"/>
                <a:ea typeface="+mn-ea"/>
                <a:cs typeface="Arial" panose="020B0604020202020204" pitchFamily="34" charset="0"/>
              </a:rPr>
              <a:t>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Chào</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mừng</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chư</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thánh</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Chúa</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ban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ngàn</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phúc</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ân</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Vượt</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biển</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rộng</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núi</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cao</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xa</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gần</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Hòa</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cùng</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long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chúng</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nhân</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hỉ</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hoan</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Lời</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lời</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ngợi</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chúc</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vang</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vọng</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từ</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trần</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gian</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endParaRPr kumimoji="0" lang="vi-VN" sz="56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964843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06400" y="351182"/>
            <a:ext cx="11379200" cy="612475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560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2a</a:t>
            </a:r>
            <a:r>
              <a:rPr kumimoji="0" lang="vi-VN" sz="560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a:t>
            </a:r>
            <a:r>
              <a:rPr kumimoji="0" lang="en-US" sz="560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Nguyện</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cùng</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bao</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thánh</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nhân</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kề</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bên</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nhan</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Chúa</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quyền</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uy</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Hợp</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lời</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xin</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thiết</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tha</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cho</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người</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dương</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thế</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sầu</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đau</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Trần</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gian</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sương</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khói</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kiếp</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người</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hắt</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hiu</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như</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cỏ</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hoa</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bốn</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mùa</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lãng</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trôi</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trong</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lụy</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sa</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mong</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ngày</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vui</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sống</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thái</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hòa</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endParaRPr kumimoji="0" lang="vi-VN"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461062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92700" y="399245"/>
            <a:ext cx="11198286" cy="612475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560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2b</a:t>
            </a:r>
            <a:r>
              <a:rPr kumimoji="0" lang="vi-VN" sz="560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a:t>
            </a:r>
            <a:r>
              <a:rPr kumimoji="0" lang="en-US" sz="560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Vì</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bao</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công</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đức</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xưa</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còn</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lưu</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danh</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đến</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ngàn</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thu</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Nhạc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lòng</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xin</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kính</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dâng</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ca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tụng</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chư</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thánh</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hiển</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vinh</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Nguyện</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theo</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chân</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bước</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tiến</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về</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chốn</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thiên</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cung</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vợi</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xa</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quyết</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chăng</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vương</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âm</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mưu</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quỷ</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ma,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sống</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trong</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tình</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yêu</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đậm</a:t>
            </a:r>
            <a:r>
              <a:rPr kumimoji="0" lang="en-US" sz="56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i="0" u="none" strike="noStrike" kern="1200" cap="none" spc="0" normalizeH="0" baseline="0" noProof="0" dirty="0" err="1" smtClean="0">
                <a:ln>
                  <a:noFill/>
                </a:ln>
                <a:solidFill>
                  <a:prstClr val="black"/>
                </a:solidFill>
                <a:effectLst/>
                <a:uLnTx/>
                <a:uFillTx/>
                <a:latin typeface="Arial" panose="020B0604020202020204" pitchFamily="34" charset="0"/>
                <a:ea typeface="+mn-ea"/>
                <a:cs typeface="Arial" panose="020B0604020202020204" pitchFamily="34" charset="0"/>
              </a:rPr>
              <a:t>đà</a:t>
            </a:r>
            <a:r>
              <a:rPr kumimoji="0" lang="en-US" sz="560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a:t>
            </a:r>
            <a:endParaRPr kumimoji="0" lang="vi-VN" sz="5600"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5463816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56" y="-146443"/>
            <a:ext cx="12575567" cy="7109717"/>
          </a:xfrm>
          <a:prstGeom prst="rect">
            <a:avLst/>
          </a:prstGeom>
        </p:spPr>
      </p:pic>
      <p:sp>
        <p:nvSpPr>
          <p:cNvPr id="4" name="Rectangle 3"/>
          <p:cNvSpPr/>
          <p:nvPr/>
        </p:nvSpPr>
        <p:spPr>
          <a:xfrm>
            <a:off x="406400" y="305586"/>
            <a:ext cx="11379200" cy="612475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5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5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5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Nhịp</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nhàng</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vang</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tấu</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khúc</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ca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khải</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hoàn</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b="1" i="1" u="none" strike="noStrike" kern="1200" cap="none" spc="0" normalizeH="0" baseline="0" noProof="0" dirty="0">
                <a:ln>
                  <a:noFill/>
                </a:ln>
                <a:solidFill>
                  <a:schemeClr val="accent2"/>
                </a:solidFill>
                <a:effectLst/>
                <a:uLnTx/>
                <a:uFillTx/>
                <a:latin typeface="Arial" panose="020B0604020202020204" pitchFamily="34" charset="0"/>
                <a:ea typeface="+mn-ea"/>
                <a:cs typeface="Arial" panose="020B0604020202020204" pitchFamily="34" charset="0"/>
              </a:rPr>
              <a:t>(</a:t>
            </a:r>
            <a:r>
              <a:rPr kumimoji="0" lang="en-US" sz="5600" b="1" i="1" u="none" strike="noStrike" kern="1200" cap="none" spc="0" normalizeH="0" baseline="0" noProof="0" dirty="0" err="1">
                <a:ln>
                  <a:noFill/>
                </a:ln>
                <a:solidFill>
                  <a:schemeClr val="accent2"/>
                </a:solidFill>
                <a:effectLst/>
                <a:uLnTx/>
                <a:uFillTx/>
                <a:latin typeface="Arial" panose="020B0604020202020204" pitchFamily="34" charset="0"/>
                <a:ea typeface="+mn-ea"/>
                <a:cs typeface="Arial" panose="020B0604020202020204" pitchFamily="34" charset="0"/>
              </a:rPr>
              <a:t>sướng</a:t>
            </a:r>
            <a:r>
              <a:rPr kumimoji="0" lang="en-US" sz="5600" b="1" i="1" u="none" strike="noStrike" kern="1200" cap="none" spc="0" normalizeH="0" baseline="0" noProof="0" dirty="0">
                <a:ln>
                  <a:noFill/>
                </a:ln>
                <a:solidFill>
                  <a:schemeClr val="accent2"/>
                </a:solidFill>
                <a:effectLst/>
                <a:uLnTx/>
                <a:uFillTx/>
                <a:latin typeface="Arial" panose="020B0604020202020204" pitchFamily="34" charset="0"/>
                <a:ea typeface="+mn-ea"/>
                <a:cs typeface="Arial" panose="020B0604020202020204" pitchFamily="34" charset="0"/>
              </a:rPr>
              <a:t> </a:t>
            </a:r>
            <a:r>
              <a:rPr kumimoji="0" lang="en-US" sz="5600" b="1" i="1" u="none" strike="noStrike" kern="1200" cap="none" spc="0" normalizeH="0" baseline="0" noProof="0" dirty="0" err="1">
                <a:ln>
                  <a:noFill/>
                </a:ln>
                <a:solidFill>
                  <a:schemeClr val="accent2"/>
                </a:solidFill>
                <a:effectLst/>
                <a:uLnTx/>
                <a:uFillTx/>
                <a:latin typeface="Arial" panose="020B0604020202020204" pitchFamily="34" charset="0"/>
                <a:ea typeface="+mn-ea"/>
                <a:cs typeface="Arial" panose="020B0604020202020204" pitchFamily="34" charset="0"/>
              </a:rPr>
              <a:t>vui</a:t>
            </a:r>
            <a:r>
              <a:rPr kumimoji="0" lang="en-US" sz="5600" b="1" i="1" u="none" strike="noStrike" kern="1200" cap="none" spc="0" normalizeH="0" baseline="0" noProof="0" dirty="0">
                <a:ln>
                  <a:noFill/>
                </a:ln>
                <a:solidFill>
                  <a:schemeClr val="accent2"/>
                </a:solidFill>
                <a:effectLst/>
                <a:uLnTx/>
                <a:uFillTx/>
                <a:latin typeface="Arial" panose="020B0604020202020204" pitchFamily="34" charset="0"/>
                <a:ea typeface="+mn-ea"/>
                <a:cs typeface="Arial" panose="020B0604020202020204" pitchFamily="34" charset="0"/>
              </a:rPr>
              <a:t> </a:t>
            </a:r>
            <a:r>
              <a:rPr kumimoji="0" lang="en-US" sz="5600" b="1" i="1" u="none" strike="noStrike" kern="1200" cap="none" spc="0" normalizeH="0" baseline="0" noProof="0" dirty="0" err="1">
                <a:ln>
                  <a:noFill/>
                </a:ln>
                <a:solidFill>
                  <a:schemeClr val="accent2"/>
                </a:solidFill>
                <a:effectLst/>
                <a:uLnTx/>
                <a:uFillTx/>
                <a:latin typeface="Arial" panose="020B0604020202020204" pitchFamily="34" charset="0"/>
                <a:ea typeface="+mn-ea"/>
                <a:cs typeface="Arial" panose="020B0604020202020204" pitchFamily="34" charset="0"/>
              </a:rPr>
              <a:t>vô</a:t>
            </a:r>
            <a:r>
              <a:rPr kumimoji="0" lang="en-US" sz="5600" b="1" i="1" u="none" strike="noStrike" kern="1200" cap="none" spc="0" normalizeH="0" baseline="0" noProof="0" dirty="0">
                <a:ln>
                  <a:noFill/>
                </a:ln>
                <a:solidFill>
                  <a:schemeClr val="accent2"/>
                </a:solidFill>
                <a:effectLst/>
                <a:uLnTx/>
                <a:uFillTx/>
                <a:latin typeface="Arial" panose="020B0604020202020204" pitchFamily="34" charset="0"/>
                <a:ea typeface="+mn-ea"/>
                <a:cs typeface="Arial" panose="020B0604020202020204" pitchFamily="34" charset="0"/>
              </a:rPr>
              <a:t> </a:t>
            </a:r>
            <a:r>
              <a:rPr kumimoji="0" lang="en-US" sz="5600" b="1" i="1" u="none" strike="noStrike" kern="1200" cap="none" spc="0" normalizeH="0" baseline="0" noProof="0" dirty="0" err="1">
                <a:ln>
                  <a:noFill/>
                </a:ln>
                <a:solidFill>
                  <a:schemeClr val="accent2"/>
                </a:solidFill>
                <a:effectLst/>
                <a:uLnTx/>
                <a:uFillTx/>
                <a:latin typeface="Arial" panose="020B0604020202020204" pitchFamily="34" charset="0"/>
                <a:ea typeface="+mn-ea"/>
                <a:cs typeface="Arial" panose="020B0604020202020204" pitchFamily="34" charset="0"/>
              </a:rPr>
              <a:t>vàn</a:t>
            </a:r>
            <a:r>
              <a:rPr kumimoji="0" lang="en-US" sz="5600" b="1" i="1" u="none" strike="noStrike" kern="1200" cap="none" spc="0" normalizeH="0" baseline="0" noProof="0" dirty="0">
                <a:ln>
                  <a:noFill/>
                </a:ln>
                <a:solidFill>
                  <a:schemeClr val="accent2"/>
                </a:solidFill>
                <a:effectLst/>
                <a:uLnTx/>
                <a:uFillTx/>
                <a:latin typeface="Arial" panose="020B0604020202020204" pitchFamily="34" charset="0"/>
                <a:ea typeface="+mn-ea"/>
                <a:cs typeface="Arial" panose="020B0604020202020204" pitchFamily="34" charset="0"/>
              </a:rPr>
              <a:t>)</a:t>
            </a:r>
            <a:r>
              <a:rPr kumimoji="0" lang="en-US" sz="5600" b="1" i="0" u="none" strike="noStrike" kern="1200" cap="none" spc="0" normalizeH="0" baseline="0" noProof="0" dirty="0">
                <a:ln>
                  <a:noFill/>
                </a:ln>
                <a:solidFill>
                  <a:schemeClr val="accent2"/>
                </a:solidFill>
                <a:effectLst/>
                <a:uLnTx/>
                <a:uFillTx/>
                <a:latin typeface="Arial" panose="020B0604020202020204" pitchFamily="34" charset="0"/>
                <a:ea typeface="+mn-ea"/>
                <a:cs typeface="Arial" panose="020B0604020202020204" pitchFamily="34" charset="0"/>
              </a:rPr>
              <a:t>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Chào</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mừng</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chư</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thánh</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Chúa</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ban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ngàn</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phúc</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ân</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Vượt</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biển</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rộng</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núi</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cao</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xa</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gần</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Hòa</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cùng</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long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chúng</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nhân</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hỉ</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hoan</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Lời</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lời</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ngợi</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chúc</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vang</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vọng</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từ</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trần</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5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gian</a:t>
            </a: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endParaRPr kumimoji="0" lang="vi-VN" sz="56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288479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938963"/>
          </a:xfrm>
          <a:prstGeom prst="rect">
            <a:avLst/>
          </a:prstGeom>
        </p:spPr>
      </p:pic>
    </p:spTree>
    <p:extLst>
      <p:ext uri="{BB962C8B-B14F-4D97-AF65-F5344CB8AC3E}">
        <p14:creationId xmlns:p14="http://schemas.microsoft.com/office/powerpoint/2010/main" val="1355314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vi-VN" sz="5400" b="1" smtClean="0">
                <a:solidFill>
                  <a:srgbClr val="FF0000"/>
                </a:solidFill>
                <a:latin typeface="Arial" panose="020B0604020202020204" pitchFamily="34" charset="0"/>
                <a:cs typeface="Arial" panose="020B0604020202020204" pitchFamily="34" charset="0"/>
              </a:rPr>
              <a:t>ĐÁP CA</a:t>
            </a:r>
            <a:endParaRPr lang="en-US" sz="44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445791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476517"/>
            <a:ext cx="11087865" cy="5161862"/>
          </a:xfrm>
          <a:prstGeom prst="rect">
            <a:avLst/>
          </a:prstGeom>
        </p:spPr>
        <p:txBody>
          <a:bodyPr wrap="square">
            <a:spAutoFit/>
          </a:bodyPr>
          <a:lstStyle/>
          <a:p>
            <a:pPr algn="just" fontAlgn="base">
              <a:lnSpc>
                <a:spcPct val="107000"/>
              </a:lnSpc>
              <a:spcAft>
                <a:spcPts val="1440"/>
              </a:spcAft>
            </a:pPr>
            <a:endParaRPr lang="vi-VN" sz="6000" b="1"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endParaRPr>
          </a:p>
          <a:p>
            <a:pPr algn="just" fontAlgn="base">
              <a:lnSpc>
                <a:spcPct val="107000"/>
              </a:lnSpc>
              <a:spcAft>
                <a:spcPts val="1440"/>
              </a:spcAft>
            </a:pPr>
            <a:r>
              <a:rPr lang="en-US" sz="6000" b="1"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Lạy Chúa đây chính là, chính là dòng dõi, dòng dõi những người tìm kiếm Thánh Nhan Ngài. </a:t>
            </a:r>
            <a:endParaRPr lang="en-US" sz="48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461940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938963"/>
          </a:xfrm>
          <a:prstGeom prst="rect">
            <a:avLst/>
          </a:prstGeom>
        </p:spPr>
      </p:pic>
    </p:spTree>
    <p:extLst>
      <p:ext uri="{BB962C8B-B14F-4D97-AF65-F5344CB8AC3E}">
        <p14:creationId xmlns:p14="http://schemas.microsoft.com/office/powerpoint/2010/main" val="9967680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vi-VN" sz="5400" b="1" smtClean="0">
                <a:solidFill>
                  <a:srgbClr val="FF0000"/>
                </a:solidFill>
                <a:latin typeface="Arial" panose="020B0604020202020204" pitchFamily="34" charset="0"/>
                <a:cs typeface="Arial" panose="020B0604020202020204" pitchFamily="34" charset="0"/>
              </a:rPr>
              <a:t>ALLELUIA</a:t>
            </a:r>
            <a:endParaRPr lang="en-US" sz="44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115425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476517"/>
            <a:ext cx="11087865" cy="4982326"/>
          </a:xfrm>
          <a:prstGeom prst="rect">
            <a:avLst/>
          </a:prstGeom>
        </p:spPr>
        <p:txBody>
          <a:bodyPr wrap="square">
            <a:spAutoFit/>
          </a:bodyPr>
          <a:lstStyle/>
          <a:p>
            <a:pPr algn="just" fontAlgn="base">
              <a:lnSpc>
                <a:spcPct val="107000"/>
              </a:lnSpc>
              <a:spcAft>
                <a:spcPts val="1440"/>
              </a:spcAft>
            </a:pPr>
            <a:r>
              <a:rPr lang="en-US" sz="6000" smtClean="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Chúa nói: Tất cả những ai đang vất vả mang gánh nặng nề, hãy đến cùng tôi, hãy đến cùng tôi, tôi sẽ bồi dưỡng lại và cho được cho được nghỉ ngơi.</a:t>
            </a:r>
            <a:endParaRPr lang="en-US" sz="48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883077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938963"/>
          </a:xfrm>
          <a:prstGeom prst="rect">
            <a:avLst/>
          </a:prstGeom>
        </p:spPr>
      </p:pic>
    </p:spTree>
    <p:extLst>
      <p:ext uri="{BB962C8B-B14F-4D97-AF65-F5344CB8AC3E}">
        <p14:creationId xmlns:p14="http://schemas.microsoft.com/office/powerpoint/2010/main" val="18109308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2323750" y="1919317"/>
            <a:ext cx="7566870" cy="2387600"/>
          </a:xfrm>
        </p:spPr>
        <p:txBody>
          <a:bodyPr/>
          <a:lstStyle/>
          <a:p>
            <a:pPr>
              <a:lnSpc>
                <a:spcPct val="100000"/>
              </a:lnSpc>
            </a:pPr>
            <a:r>
              <a:rPr lang="en-US" sz="6000" b="1" dirty="0" err="1" smtClean="0">
                <a:solidFill>
                  <a:srgbClr val="FF0000"/>
                </a:solidFill>
                <a:latin typeface="Arial" panose="020B0604020202020204" pitchFamily="34" charset="0"/>
                <a:cs typeface="Arial" panose="020B0604020202020204" pitchFamily="34" charset="0"/>
              </a:rPr>
              <a:t>NgạT</a:t>
            </a:r>
            <a:r>
              <a:rPr lang="en-US" sz="6000" b="1" dirty="0" smtClean="0">
                <a:solidFill>
                  <a:srgbClr val="FF0000"/>
                </a:solidFill>
                <a:latin typeface="Arial" panose="020B0604020202020204" pitchFamily="34" charset="0"/>
                <a:cs typeface="Arial" panose="020B0604020202020204" pitchFamily="34" charset="0"/>
              </a:rPr>
              <a:t> </a:t>
            </a:r>
            <a:r>
              <a:rPr lang="en-US" sz="6000" b="1" dirty="0" err="1" smtClean="0">
                <a:solidFill>
                  <a:srgbClr val="FF0000"/>
                </a:solidFill>
                <a:latin typeface="Arial" panose="020B0604020202020204" pitchFamily="34" charset="0"/>
                <a:cs typeface="Arial" panose="020B0604020202020204" pitchFamily="34" charset="0"/>
              </a:rPr>
              <a:t>ngào</a:t>
            </a:r>
            <a:r>
              <a:rPr lang="en-US" sz="6000" b="1" dirty="0" smtClean="0">
                <a:solidFill>
                  <a:srgbClr val="FF0000"/>
                </a:solidFill>
                <a:latin typeface="Arial" panose="020B0604020202020204" pitchFamily="34" charset="0"/>
                <a:cs typeface="Arial" panose="020B0604020202020204" pitchFamily="34" charset="0"/>
              </a:rPr>
              <a:t> </a:t>
            </a:r>
            <a:br>
              <a:rPr lang="en-US" sz="6000" b="1" dirty="0" smtClean="0">
                <a:solidFill>
                  <a:srgbClr val="FF0000"/>
                </a:solidFill>
                <a:latin typeface="Arial" panose="020B0604020202020204" pitchFamily="34" charset="0"/>
                <a:cs typeface="Arial" panose="020B0604020202020204" pitchFamily="34" charset="0"/>
              </a:rPr>
            </a:br>
            <a:r>
              <a:rPr lang="en-US" sz="6000" b="1" dirty="0" err="1" smtClean="0">
                <a:solidFill>
                  <a:srgbClr val="FF0000"/>
                </a:solidFill>
                <a:latin typeface="Arial" panose="020B0604020202020204" pitchFamily="34" charset="0"/>
                <a:cs typeface="Arial" panose="020B0604020202020204" pitchFamily="34" charset="0"/>
              </a:rPr>
              <a:t>khó</a:t>
            </a:r>
            <a:r>
              <a:rPr lang="en-US" sz="6000" b="1" dirty="0" err="1" smtClean="0">
                <a:solidFill>
                  <a:srgbClr val="FF0000"/>
                </a:solidFill>
                <a:latin typeface="Arial" panose="020B0604020202020204" pitchFamily="34" charset="0"/>
                <a:cs typeface="Arial" panose="020B0604020202020204" pitchFamily="34" charset="0"/>
              </a:rPr>
              <a:t>i</a:t>
            </a:r>
            <a:r>
              <a:rPr lang="en-US" sz="6000" b="1" dirty="0" smtClean="0">
                <a:solidFill>
                  <a:srgbClr val="FF0000"/>
                </a:solidFill>
                <a:latin typeface="Arial" panose="020B0604020202020204" pitchFamily="34" charset="0"/>
                <a:cs typeface="Arial" panose="020B0604020202020204" pitchFamily="34" charset="0"/>
              </a:rPr>
              <a:t> </a:t>
            </a:r>
            <a:r>
              <a:rPr lang="en-US" sz="6000" b="1" dirty="0" err="1" smtClean="0">
                <a:solidFill>
                  <a:srgbClr val="FF0000"/>
                </a:solidFill>
                <a:latin typeface="Arial" panose="020B0604020202020204" pitchFamily="34" charset="0"/>
                <a:cs typeface="Arial" panose="020B0604020202020204" pitchFamily="34" charset="0"/>
              </a:rPr>
              <a:t>hương</a:t>
            </a:r>
            <a:endParaRPr lang="en-US" sz="60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764271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476517"/>
            <a:ext cx="11087865" cy="5904180"/>
          </a:xfrm>
          <a:prstGeom prst="rect">
            <a:avLst/>
          </a:prstGeom>
        </p:spPr>
        <p:txBody>
          <a:bodyPr wrap="square">
            <a:spAutoFit/>
          </a:bodyPr>
          <a:lstStyle/>
          <a:p>
            <a:pPr marL="0" marR="0" lvl="0" indent="0" algn="just" defTabSz="914400" rtl="0" eaLnBrk="1" fontAlgn="auto" latinLnBrk="0" hangingPunct="1">
              <a:lnSpc>
                <a:spcPct val="110000"/>
              </a:lnSpc>
              <a:spcBef>
                <a:spcPts val="0"/>
              </a:spcBef>
              <a:spcAft>
                <a:spcPts val="0"/>
              </a:spcAft>
              <a:buClrTx/>
              <a:buSzTx/>
              <a:buFontTx/>
              <a:buNone/>
              <a:tabLst/>
              <a:defRPr/>
            </a:pPr>
            <a:r>
              <a:rPr kumimoji="0" lang="vi-VN" sz="5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en-US" sz="5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a:t>
            </a:r>
            <a:r>
              <a:rPr kumimoji="0" lang="vi-VN" sz="5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5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Ngạt ngào (ơ) khói hương, dạt dào (ơ) mến thương, dâng lên Cha bánh thơm với rượu nồng, là bao lao công bao hy vọng (ơ) dãi dầu mưa nắng trên nương trên đồng. </a:t>
            </a:r>
            <a:endParaRPr kumimoji="0" lang="vi-VN" sz="58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3692777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E093B6-EDF8-977A-8B39-AC7B503ADA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2D8658-F07C-1F67-3267-912E20694EAC}"/>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BCBA1B61-891B-8705-7DDE-29B758461A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A26FF28-9177-1FFF-4828-E3167A57653F}"/>
              </a:ext>
            </a:extLst>
          </p:cNvPr>
          <p:cNvSpPr/>
          <p:nvPr/>
        </p:nvSpPr>
        <p:spPr>
          <a:xfrm>
            <a:off x="438727" y="476517"/>
            <a:ext cx="11087865" cy="5904180"/>
          </a:xfrm>
          <a:prstGeom prst="rect">
            <a:avLst/>
          </a:prstGeom>
        </p:spPr>
        <p:txBody>
          <a:bodyPr wrap="square">
            <a:spAutoFit/>
          </a:bodyPr>
          <a:lstStyle/>
          <a:p>
            <a:pPr marL="0" marR="0" lvl="0" indent="0" algn="just" defTabSz="914400" rtl="0" eaLnBrk="1" fontAlgn="auto" latinLnBrk="0" hangingPunct="1">
              <a:lnSpc>
                <a:spcPct val="110000"/>
              </a:lnSpc>
              <a:spcBef>
                <a:spcPts val="0"/>
              </a:spcBef>
              <a:spcAft>
                <a:spcPts val="0"/>
              </a:spcAft>
              <a:buClrTx/>
              <a:buSzTx/>
              <a:buFontTx/>
              <a:buNone/>
              <a:tabLst/>
              <a:defRPr/>
            </a:pPr>
            <a:r>
              <a:rPr kumimoji="0" lang="vi-VN" sz="5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en-US" sz="5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a:t>
            </a:r>
            <a:r>
              <a:rPr kumimoji="0" lang="vi-VN" sz="5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5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Lòng thành (ơ) tiến dâng, tình con (ơ) thuỷ chung, tri ân Cha phúc ân tuôn đầy tràn, là trong Giê-su Cha vui nhận (ơ) một tình son sắt thiết tha yêu trọn niềm. </a:t>
            </a:r>
            <a:endParaRPr kumimoji="0" lang="vi-VN" sz="58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0691690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714EF-E0C4-78F5-8875-9039C05526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CDB685-F25A-4081-F56E-F721B96B7200}"/>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3BD4AEAC-9E81-3A3E-E331-7D50067D4B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8433BEA1-4E3F-933B-DE1F-B43EE687768E}"/>
              </a:ext>
            </a:extLst>
          </p:cNvPr>
          <p:cNvSpPr/>
          <p:nvPr/>
        </p:nvSpPr>
        <p:spPr>
          <a:xfrm>
            <a:off x="438727" y="476517"/>
            <a:ext cx="11087865" cy="3940566"/>
          </a:xfrm>
          <a:prstGeom prst="rect">
            <a:avLst/>
          </a:prstGeom>
        </p:spPr>
        <p:txBody>
          <a:bodyPr wrap="square">
            <a:spAutoFit/>
          </a:bodyPr>
          <a:lstStyle/>
          <a:p>
            <a:pPr marL="0" marR="0" lvl="0" indent="0" algn="just" defTabSz="914400" rtl="0" eaLnBrk="1" fontAlgn="auto" latinLnBrk="0" hangingPunct="1">
              <a:lnSpc>
                <a:spcPct val="110000"/>
              </a:lnSpc>
              <a:spcBef>
                <a:spcPts val="0"/>
              </a:spcBef>
              <a:spcAft>
                <a:spcPts val="0"/>
              </a:spcAft>
              <a:buClrTx/>
              <a:buSzTx/>
              <a:buFontTx/>
              <a:buNone/>
              <a:tabLst/>
              <a:defRPr/>
            </a:pPr>
            <a:r>
              <a:rPr kumimoji="0" lang="vi-VN" sz="5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5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Dâng lên cảm tạ biết ơn, dâng lên tình yêu sắt son, tháng năm trung trinh một niềm ý Cha con luôn kiếm tìm.</a:t>
            </a:r>
            <a:endParaRPr kumimoji="0" lang="vi-VN" sz="58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8668761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44F44D-E141-1F3F-70AA-B41864923D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EE3CAC-CD03-D794-0AB1-36E2232B9C09}"/>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B648CB20-8669-4B91-584A-737057A3FA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64EF0F49-F85D-20F1-0300-C6763BD7B26A}"/>
              </a:ext>
            </a:extLst>
          </p:cNvPr>
          <p:cNvSpPr/>
          <p:nvPr/>
        </p:nvSpPr>
        <p:spPr>
          <a:xfrm>
            <a:off x="438727" y="476517"/>
            <a:ext cx="11087865" cy="5904180"/>
          </a:xfrm>
          <a:prstGeom prst="rect">
            <a:avLst/>
          </a:prstGeom>
        </p:spPr>
        <p:txBody>
          <a:bodyPr wrap="square">
            <a:spAutoFit/>
          </a:bodyPr>
          <a:lstStyle/>
          <a:p>
            <a:pPr marL="0" marR="0" lvl="0" indent="0" algn="just" defTabSz="914400" rtl="0" eaLnBrk="1" fontAlgn="auto" latinLnBrk="0" hangingPunct="1">
              <a:lnSpc>
                <a:spcPct val="110000"/>
              </a:lnSpc>
              <a:spcBef>
                <a:spcPts val="0"/>
              </a:spcBef>
              <a:spcAft>
                <a:spcPts val="0"/>
              </a:spcAft>
              <a:buClrTx/>
              <a:buSzTx/>
              <a:buFontTx/>
              <a:buNone/>
              <a:tabLst/>
              <a:defRPr/>
            </a:pPr>
            <a:r>
              <a:rPr kumimoji="0" lang="vi-VN" sz="5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en-US" sz="5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a:t>
            </a:r>
            <a:r>
              <a:rPr kumimoji="0" lang="vi-VN" sz="5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5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Ngạt ngào (ơ) khói hương, dạt dào (ơ) mến thương, dâng lên Cha bánh thơm với rượu nồng, là bao lao công bao hy vọng (ơ) dãi dầu mưa nắng trên nương trên đồng. </a:t>
            </a:r>
            <a:endParaRPr kumimoji="0" lang="vi-VN" sz="58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6613628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EEF5E2-18B3-418C-0D87-34C7F76FBE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0D7E6A-3BAD-2ED5-F86D-4D3C035ED360}"/>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8498553F-3783-AD73-94AC-DF79CA1A43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7514A1BD-5CD0-B502-EE8F-995D8501A239}"/>
              </a:ext>
            </a:extLst>
          </p:cNvPr>
          <p:cNvSpPr/>
          <p:nvPr/>
        </p:nvSpPr>
        <p:spPr>
          <a:xfrm>
            <a:off x="438727" y="476517"/>
            <a:ext cx="11087865" cy="5904180"/>
          </a:xfrm>
          <a:prstGeom prst="rect">
            <a:avLst/>
          </a:prstGeom>
        </p:spPr>
        <p:txBody>
          <a:bodyPr wrap="square">
            <a:spAutoFit/>
          </a:bodyPr>
          <a:lstStyle/>
          <a:p>
            <a:pPr marL="0" marR="0" lvl="0" indent="0" algn="just" defTabSz="914400" rtl="0" eaLnBrk="1" fontAlgn="auto" latinLnBrk="0" hangingPunct="1">
              <a:lnSpc>
                <a:spcPct val="110000"/>
              </a:lnSpc>
              <a:spcBef>
                <a:spcPts val="0"/>
              </a:spcBef>
              <a:spcAft>
                <a:spcPts val="0"/>
              </a:spcAft>
              <a:buClrTx/>
              <a:buSzTx/>
              <a:buFontTx/>
              <a:buNone/>
              <a:tabLst/>
              <a:defRPr/>
            </a:pPr>
            <a:r>
              <a:rPr kumimoji="0" lang="vi-VN" sz="5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en-US" sz="5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a:t>
            </a:r>
            <a:r>
              <a:rPr kumimoji="0" lang="vi-VN" sz="5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5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Lòng thành (ơ) tiến dâng, tình con (ơ) thuỷ chung, tri ân Cha phúc ân tuôn đầy tràn, là trong Giê-su Cha vui nhận (ơ) một tình son sắt thiết tha yêu trọn niềm. </a:t>
            </a:r>
            <a:endParaRPr kumimoji="0" lang="vi-VN" sz="58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0730826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5B5C33-6399-12C9-B63F-0906956389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DDC10F-A77B-BD78-27DD-BC790C011761}"/>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5419E6F7-20DE-D7BB-0989-CBE6465999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0EF2B65A-EA1B-7100-94B6-1AE9E475270D}"/>
              </a:ext>
            </a:extLst>
          </p:cNvPr>
          <p:cNvSpPr/>
          <p:nvPr/>
        </p:nvSpPr>
        <p:spPr>
          <a:xfrm>
            <a:off x="438727" y="476517"/>
            <a:ext cx="11087865" cy="3940566"/>
          </a:xfrm>
          <a:prstGeom prst="rect">
            <a:avLst/>
          </a:prstGeom>
        </p:spPr>
        <p:txBody>
          <a:bodyPr wrap="square">
            <a:spAutoFit/>
          </a:bodyPr>
          <a:lstStyle/>
          <a:p>
            <a:pPr marL="0" marR="0" lvl="0" indent="0" algn="just" defTabSz="914400" rtl="0" eaLnBrk="1" fontAlgn="auto" latinLnBrk="0" hangingPunct="1">
              <a:lnSpc>
                <a:spcPct val="110000"/>
              </a:lnSpc>
              <a:spcBef>
                <a:spcPts val="0"/>
              </a:spcBef>
              <a:spcAft>
                <a:spcPts val="0"/>
              </a:spcAft>
              <a:buClrTx/>
              <a:buSzTx/>
              <a:buFontTx/>
              <a:buNone/>
              <a:tabLst/>
              <a:defRPr/>
            </a:pPr>
            <a:r>
              <a:rPr kumimoji="0" lang="vi-VN" sz="5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5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Dâng lên phiền muộn sướng vui, hôm nay ngày qua tương lai, ước mong con nên lời ca tán dương ân tình hải hà.</a:t>
            </a:r>
            <a:endParaRPr kumimoji="0" lang="vi-VN" sz="58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9813648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911891-CFBA-88B0-3000-9B38EF79E5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3B4356-F52C-53EA-30F2-65978A292185}"/>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0AA8323B-8D7D-DC00-F835-306D1903E5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F04CA153-F82B-1C4D-EC74-5D0F7A1B1D91}"/>
              </a:ext>
            </a:extLst>
          </p:cNvPr>
          <p:cNvSpPr/>
          <p:nvPr/>
        </p:nvSpPr>
        <p:spPr>
          <a:xfrm>
            <a:off x="438727" y="476517"/>
            <a:ext cx="11087865" cy="5904180"/>
          </a:xfrm>
          <a:prstGeom prst="rect">
            <a:avLst/>
          </a:prstGeom>
        </p:spPr>
        <p:txBody>
          <a:bodyPr wrap="square">
            <a:spAutoFit/>
          </a:bodyPr>
          <a:lstStyle/>
          <a:p>
            <a:pPr marL="0" marR="0" lvl="0" indent="0" algn="just" defTabSz="914400" rtl="0" eaLnBrk="1" fontAlgn="auto" latinLnBrk="0" hangingPunct="1">
              <a:lnSpc>
                <a:spcPct val="110000"/>
              </a:lnSpc>
              <a:spcBef>
                <a:spcPts val="0"/>
              </a:spcBef>
              <a:spcAft>
                <a:spcPts val="0"/>
              </a:spcAft>
              <a:buClrTx/>
              <a:buSzTx/>
              <a:buFontTx/>
              <a:buNone/>
              <a:tabLst/>
              <a:defRPr/>
            </a:pPr>
            <a:r>
              <a:rPr kumimoji="0" lang="vi-VN" sz="5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en-US" sz="5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a:t>
            </a:r>
            <a:r>
              <a:rPr kumimoji="0" lang="vi-VN" sz="5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5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Ngạt ngào (ơ) khói hương, dạt dào (ơ) mến thương, dâng lên Cha bánh thơm với rượu nồng, là bao lao công bao hy vọng (ơ) dãi dầu mưa nắng trên nương trên đồng. </a:t>
            </a:r>
            <a:endParaRPr kumimoji="0" lang="vi-VN" sz="58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4127700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843818-C995-D780-2FE6-C9A56C576F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C0FE26-459C-39C7-EB6D-7F502BE6E680}"/>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76505AA9-3EB0-8C37-B607-246C02A7D1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2D24DF6C-0BD4-05AB-9BFD-535A95FFC7EC}"/>
              </a:ext>
            </a:extLst>
          </p:cNvPr>
          <p:cNvSpPr/>
          <p:nvPr/>
        </p:nvSpPr>
        <p:spPr>
          <a:xfrm>
            <a:off x="438727" y="476517"/>
            <a:ext cx="11087865" cy="5904180"/>
          </a:xfrm>
          <a:prstGeom prst="rect">
            <a:avLst/>
          </a:prstGeom>
        </p:spPr>
        <p:txBody>
          <a:bodyPr wrap="square">
            <a:spAutoFit/>
          </a:bodyPr>
          <a:lstStyle/>
          <a:p>
            <a:pPr marL="0" marR="0" lvl="0" indent="0" algn="just" defTabSz="914400" rtl="0" eaLnBrk="1" fontAlgn="auto" latinLnBrk="0" hangingPunct="1">
              <a:lnSpc>
                <a:spcPct val="110000"/>
              </a:lnSpc>
              <a:spcBef>
                <a:spcPts val="0"/>
              </a:spcBef>
              <a:spcAft>
                <a:spcPts val="0"/>
              </a:spcAft>
              <a:buClrTx/>
              <a:buSzTx/>
              <a:buFontTx/>
              <a:buNone/>
              <a:tabLst/>
              <a:defRPr/>
            </a:pPr>
            <a:r>
              <a:rPr kumimoji="0" lang="vi-VN" sz="5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en-US" sz="5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a:t>
            </a:r>
            <a:r>
              <a:rPr kumimoji="0" lang="vi-VN" sz="5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5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Lòng thành (ơ) tiến dâng, tình con (ơ) thuỷ chung, tri ân Cha phúc ân tuôn đầy tràn, là trong Giê-su Cha vui nhận (ơ) một tình son sắt thiết tha yêu trọn niềm. </a:t>
            </a:r>
            <a:endParaRPr kumimoji="0" lang="vi-VN" sz="58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552817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524000" y="1525034"/>
            <a:ext cx="9144000" cy="2387600"/>
          </a:xfrm>
        </p:spPr>
        <p:txBody>
          <a:bodyPr>
            <a:normAutofit/>
          </a:bodyPr>
          <a:lstStyle/>
          <a:p>
            <a:r>
              <a:rPr lang="en-US" b="1" dirty="0" smtClean="0">
                <a:solidFill>
                  <a:srgbClr val="FF0000"/>
                </a:solidFill>
                <a:latin typeface="Arial" panose="020B0604020202020204" pitchFamily="34" charset="0"/>
                <a:cs typeface="Arial" panose="020B0604020202020204" pitchFamily="34" charset="0"/>
              </a:rPr>
              <a:t>CHÚA SẼ ĐỀN BÙ</a:t>
            </a:r>
            <a:endParaRPr lang="en-US"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5064264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5447645"/>
          </a:xfrm>
          <a:prstGeom prst="rect">
            <a:avLst/>
          </a:prstGeom>
        </p:spPr>
        <p:txBody>
          <a:bodyPr wrap="square">
            <a:spAutoFit/>
          </a:bodyPr>
          <a:lstStyle/>
          <a:p>
            <a:pPr algn="just"/>
            <a:r>
              <a:rPr lang="vi-VN" sz="5800" b="1" dirty="0">
                <a:solidFill>
                  <a:srgbClr val="FF0000"/>
                </a:solidFill>
                <a:latin typeface="Arial" panose="020B0604020202020204" pitchFamily="34" charset="0"/>
                <a:cs typeface="Arial" panose="020B0604020202020204" pitchFamily="34" charset="0"/>
              </a:rPr>
              <a:t>1. </a:t>
            </a:r>
            <a:r>
              <a:rPr lang="vi-VN" sz="5800" b="1" dirty="0">
                <a:cs typeface="Arial" panose="020B0604020202020204" pitchFamily="34" charset="0"/>
              </a:rPr>
              <a:t>Hỡi những người khốn cùng cuộc đời hãy sống kiên trung vì những đau thương đời này sẽ được đền bù mai sau kìa ngày sống lại hạnh phúc với Ngài. </a:t>
            </a:r>
            <a:endParaRPr lang="vi-VN" sz="5800" b="1" dirty="0"/>
          </a:p>
        </p:txBody>
      </p:sp>
    </p:spTree>
    <p:extLst>
      <p:ext uri="{BB962C8B-B14F-4D97-AF65-F5344CB8AC3E}">
        <p14:creationId xmlns:p14="http://schemas.microsoft.com/office/powerpoint/2010/main" val="139354365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5447645"/>
          </a:xfrm>
          <a:prstGeom prst="rect">
            <a:avLst/>
          </a:prstGeom>
        </p:spPr>
        <p:txBody>
          <a:bodyPr wrap="square">
            <a:spAutoFit/>
          </a:bodyPr>
          <a:lstStyle/>
          <a:p>
            <a:pPr algn="just"/>
            <a:r>
              <a:rPr lang="vi-VN" sz="5800" b="1" dirty="0" smtClean="0">
                <a:solidFill>
                  <a:srgbClr val="FF0000"/>
                </a:solidFill>
                <a:latin typeface="Arial" panose="020B0604020202020204" pitchFamily="34" charset="0"/>
                <a:cs typeface="Arial" panose="020B0604020202020204" pitchFamily="34" charset="0"/>
              </a:rPr>
              <a:t>1. </a:t>
            </a:r>
            <a:r>
              <a:rPr lang="vi-VN" sz="5800" b="1" dirty="0" smtClean="0">
                <a:cs typeface="Arial" panose="020B0604020202020204" pitchFamily="34" charset="0"/>
              </a:rPr>
              <a:t>Hỡi những người khốn cùng cuộc đời hãy sống kiên trung vì những đau thương đời này sẽ được đền bù mai sau kìa ngày sống lại </a:t>
            </a:r>
            <a:r>
              <a:rPr lang="vi-VN" sz="5800" b="1" dirty="0">
                <a:cs typeface="Arial" panose="020B0604020202020204" pitchFamily="34" charset="0"/>
              </a:rPr>
              <a:t>hạnh phúc với Ngài. </a:t>
            </a:r>
            <a:endParaRPr lang="vi-VN" sz="5800" b="1" dirty="0"/>
          </a:p>
        </p:txBody>
      </p:sp>
    </p:spTree>
    <p:extLst>
      <p:ext uri="{BB962C8B-B14F-4D97-AF65-F5344CB8AC3E}">
        <p14:creationId xmlns:p14="http://schemas.microsoft.com/office/powerpoint/2010/main" val="891914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217746" cy="5447645"/>
          </a:xfrm>
          <a:prstGeom prst="rect">
            <a:avLst/>
          </a:prstGeom>
        </p:spPr>
        <p:txBody>
          <a:bodyPr wrap="square">
            <a:spAutoFit/>
          </a:bodyPr>
          <a:lstStyle/>
          <a:p>
            <a:pPr algn="just"/>
            <a:r>
              <a:rPr lang="vi-VN" sz="5800" b="1" dirty="0" smtClean="0">
                <a:cs typeface="Arial" panose="020B0604020202020204" pitchFamily="34" charset="0"/>
              </a:rPr>
              <a:t> </a:t>
            </a:r>
            <a:r>
              <a:rPr lang="vi-VN" sz="5800" b="1" dirty="0">
                <a:solidFill>
                  <a:srgbClr val="FF0000"/>
                </a:solidFill>
                <a:cs typeface="Arial" panose="020B0604020202020204" pitchFamily="34" charset="0"/>
              </a:rPr>
              <a:t>ĐK: </a:t>
            </a:r>
            <a:r>
              <a:rPr lang="vi-VN" sz="5800" b="1" dirty="0">
                <a:cs typeface="Arial" panose="020B0604020202020204" pitchFamily="34" charset="0"/>
              </a:rPr>
              <a:t>Ngày đó Chúa sẽ đền bù gấp trăm nghìn lần những thiệt thòi hôm qua hôm nay, và ngày đó Chúa sẽ đền bù gấp trăm nghìn lần những thiệt thòi hôm nay tương lai. </a:t>
            </a:r>
            <a:endParaRPr lang="vi-VN" sz="5800" b="1" dirty="0"/>
          </a:p>
        </p:txBody>
      </p:sp>
    </p:spTree>
    <p:extLst>
      <p:ext uri="{BB962C8B-B14F-4D97-AF65-F5344CB8AC3E}">
        <p14:creationId xmlns:p14="http://schemas.microsoft.com/office/powerpoint/2010/main" val="324966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4555093"/>
          </a:xfrm>
          <a:prstGeom prst="rect">
            <a:avLst/>
          </a:prstGeom>
        </p:spPr>
        <p:txBody>
          <a:bodyPr wrap="square">
            <a:spAutoFit/>
          </a:bodyPr>
          <a:lstStyle/>
          <a:p>
            <a:pPr algn="just"/>
            <a:r>
              <a:rPr lang="en-US" sz="5800" b="1" dirty="0">
                <a:solidFill>
                  <a:srgbClr val="FF0000"/>
                </a:solidFill>
                <a:latin typeface="Arial" panose="020B0604020202020204" pitchFamily="34" charset="0"/>
                <a:cs typeface="Arial" panose="020B0604020202020204" pitchFamily="34" charset="0"/>
              </a:rPr>
              <a:t>2</a:t>
            </a:r>
            <a:r>
              <a:rPr lang="vi-VN" sz="5800" b="1" dirty="0" smtClean="0">
                <a:solidFill>
                  <a:srgbClr val="FF0000"/>
                </a:solidFill>
                <a:latin typeface="Arial" panose="020B0604020202020204" pitchFamily="34" charset="0"/>
                <a:cs typeface="Arial" panose="020B0604020202020204" pitchFamily="34" charset="0"/>
              </a:rPr>
              <a:t>. </a:t>
            </a:r>
            <a:r>
              <a:rPr lang="vi-VN" sz="5800" b="1" dirty="0">
                <a:cs typeface="Arial" panose="020B0604020202020204" pitchFamily="34" charset="0"/>
              </a:rPr>
              <a:t>Hỡi những người u sầu cuộc đời quẳng gánh lo âu, ngày tháng trên nơi trần thế người ơi giũ bóng đam mê người ơi chấp nhận hy tế. </a:t>
            </a:r>
            <a:endParaRPr lang="vi-VN" sz="5800" b="1" dirty="0"/>
          </a:p>
        </p:txBody>
      </p:sp>
    </p:spTree>
    <p:extLst>
      <p:ext uri="{BB962C8B-B14F-4D97-AF65-F5344CB8AC3E}">
        <p14:creationId xmlns:p14="http://schemas.microsoft.com/office/powerpoint/2010/main" val="16088550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5447645"/>
          </a:xfrm>
          <a:prstGeom prst="rect">
            <a:avLst/>
          </a:prstGeom>
        </p:spPr>
        <p:txBody>
          <a:bodyPr wrap="square">
            <a:spAutoFit/>
          </a:bodyPr>
          <a:lstStyle/>
          <a:p>
            <a:pPr algn="just"/>
            <a:r>
              <a:rPr lang="en-US" sz="5800" b="1" dirty="0">
                <a:solidFill>
                  <a:srgbClr val="FF0000"/>
                </a:solidFill>
                <a:latin typeface="Arial" panose="020B0604020202020204" pitchFamily="34" charset="0"/>
                <a:cs typeface="Arial" panose="020B0604020202020204" pitchFamily="34" charset="0"/>
              </a:rPr>
              <a:t>2</a:t>
            </a:r>
            <a:r>
              <a:rPr lang="vi-VN" sz="5800" b="1" dirty="0" smtClean="0">
                <a:solidFill>
                  <a:srgbClr val="FF0000"/>
                </a:solidFill>
                <a:latin typeface="Arial" panose="020B0604020202020204" pitchFamily="34" charset="0"/>
                <a:cs typeface="Arial" panose="020B0604020202020204" pitchFamily="34" charset="0"/>
              </a:rPr>
              <a:t>. </a:t>
            </a:r>
            <a:r>
              <a:rPr lang="vi-VN" sz="5800" b="1" dirty="0">
                <a:cs typeface="Arial" panose="020B0604020202020204" pitchFamily="34" charset="0"/>
              </a:rPr>
              <a:t>Hỡi những người u sầu cuộc đời phúc đức ghi sâu vì những gian nan đời này sẽ được trọng thưởng mai sau cuộc đời tín thành ngời sáng phúc lành. </a:t>
            </a:r>
            <a:endParaRPr lang="vi-VN" sz="5800" b="1" dirty="0"/>
          </a:p>
        </p:txBody>
      </p:sp>
    </p:spTree>
    <p:extLst>
      <p:ext uri="{BB962C8B-B14F-4D97-AF65-F5344CB8AC3E}">
        <p14:creationId xmlns:p14="http://schemas.microsoft.com/office/powerpoint/2010/main" val="41418900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217746" cy="5447645"/>
          </a:xfrm>
          <a:prstGeom prst="rect">
            <a:avLst/>
          </a:prstGeom>
        </p:spPr>
        <p:txBody>
          <a:bodyPr wrap="square">
            <a:spAutoFit/>
          </a:bodyPr>
          <a:lstStyle/>
          <a:p>
            <a:pPr algn="just"/>
            <a:r>
              <a:rPr lang="vi-VN" sz="5800" b="1" dirty="0" smtClean="0">
                <a:cs typeface="Arial" panose="020B0604020202020204" pitchFamily="34" charset="0"/>
              </a:rPr>
              <a:t> </a:t>
            </a:r>
            <a:r>
              <a:rPr lang="vi-VN" sz="5800" b="1" dirty="0">
                <a:solidFill>
                  <a:srgbClr val="FF0000"/>
                </a:solidFill>
                <a:cs typeface="Arial" panose="020B0604020202020204" pitchFamily="34" charset="0"/>
              </a:rPr>
              <a:t>ĐK: </a:t>
            </a:r>
            <a:r>
              <a:rPr lang="vi-VN" sz="5800" b="1" dirty="0">
                <a:cs typeface="Arial" panose="020B0604020202020204" pitchFamily="34" charset="0"/>
              </a:rPr>
              <a:t>Ngày đó Chúa sẽ đền bù gấp trăm nghìn lần những thiệt thòi hôm qua hôm nay, và ngày đó Chúa sẽ đền bù gấp trăm nghìn lần những thiệt thòi hôm nay tương lai. </a:t>
            </a:r>
            <a:endParaRPr lang="vi-VN" sz="5800" b="1" dirty="0"/>
          </a:p>
        </p:txBody>
      </p:sp>
    </p:spTree>
    <p:extLst>
      <p:ext uri="{BB962C8B-B14F-4D97-AF65-F5344CB8AC3E}">
        <p14:creationId xmlns:p14="http://schemas.microsoft.com/office/powerpoint/2010/main" val="13392806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4555093"/>
          </a:xfrm>
          <a:prstGeom prst="rect">
            <a:avLst/>
          </a:prstGeom>
        </p:spPr>
        <p:txBody>
          <a:bodyPr wrap="square">
            <a:spAutoFit/>
          </a:bodyPr>
          <a:lstStyle/>
          <a:p>
            <a:pPr algn="just"/>
            <a:r>
              <a:rPr lang="en-US" sz="5800" b="1" dirty="0">
                <a:solidFill>
                  <a:srgbClr val="FF0000"/>
                </a:solidFill>
                <a:latin typeface="Arial" panose="020B0604020202020204" pitchFamily="34" charset="0"/>
                <a:cs typeface="Arial" panose="020B0604020202020204" pitchFamily="34" charset="0"/>
              </a:rPr>
              <a:t>3</a:t>
            </a:r>
            <a:r>
              <a:rPr lang="vi-VN" sz="5800" b="1" dirty="0" smtClean="0">
                <a:solidFill>
                  <a:srgbClr val="FF0000"/>
                </a:solidFill>
                <a:latin typeface="Arial" panose="020B0604020202020204" pitchFamily="34" charset="0"/>
                <a:cs typeface="Arial" panose="020B0604020202020204" pitchFamily="34" charset="0"/>
              </a:rPr>
              <a:t>. </a:t>
            </a:r>
            <a:r>
              <a:rPr lang="vi-VN" sz="5800" b="1" dirty="0">
                <a:cs typeface="Arial" panose="020B0604020202020204" pitchFamily="34" charset="0"/>
              </a:rPr>
              <a:t>Hỡi những người thất vọng cuộc đời hãy sống trinh trong, ngày tháng vui trong tình mến trời đêm có ánh trăng lên rồi mai có hừng </a:t>
            </a:r>
            <a:r>
              <a:rPr lang="vi-VN" sz="5800" b="1" dirty="0" smtClean="0">
                <a:cs typeface="Arial" panose="020B0604020202020204" pitchFamily="34" charset="0"/>
              </a:rPr>
              <a:t>đông</a:t>
            </a:r>
            <a:r>
              <a:rPr lang="en-US" sz="5800" b="1" dirty="0" smtClean="0">
                <a:cs typeface="Arial" panose="020B0604020202020204" pitchFamily="34" charset="0"/>
              </a:rPr>
              <a:t>.</a:t>
            </a:r>
            <a:endParaRPr lang="vi-VN" sz="5800" b="1" dirty="0"/>
          </a:p>
        </p:txBody>
      </p:sp>
    </p:spTree>
    <p:extLst>
      <p:ext uri="{BB962C8B-B14F-4D97-AF65-F5344CB8AC3E}">
        <p14:creationId xmlns:p14="http://schemas.microsoft.com/office/powerpoint/2010/main" val="19098221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5447645"/>
          </a:xfrm>
          <a:prstGeom prst="rect">
            <a:avLst/>
          </a:prstGeom>
        </p:spPr>
        <p:txBody>
          <a:bodyPr wrap="square">
            <a:spAutoFit/>
          </a:bodyPr>
          <a:lstStyle/>
          <a:p>
            <a:pPr algn="just"/>
            <a:r>
              <a:rPr lang="en-US" sz="5800" b="1" dirty="0">
                <a:solidFill>
                  <a:srgbClr val="FF0000"/>
                </a:solidFill>
                <a:latin typeface="Arial" panose="020B0604020202020204" pitchFamily="34" charset="0"/>
                <a:cs typeface="Arial" panose="020B0604020202020204" pitchFamily="34" charset="0"/>
              </a:rPr>
              <a:t>3</a:t>
            </a:r>
            <a:r>
              <a:rPr lang="vi-VN" sz="5800" b="1" dirty="0" smtClean="0">
                <a:solidFill>
                  <a:srgbClr val="FF0000"/>
                </a:solidFill>
                <a:latin typeface="Arial" panose="020B0604020202020204" pitchFamily="34" charset="0"/>
                <a:cs typeface="Arial" panose="020B0604020202020204" pitchFamily="34" charset="0"/>
              </a:rPr>
              <a:t>. </a:t>
            </a:r>
            <a:r>
              <a:rPr lang="vi-VN" sz="5800" b="1" dirty="0">
                <a:cs typeface="Arial" panose="020B0604020202020204" pitchFamily="34" charset="0"/>
              </a:rPr>
              <a:t>Hỡi những người thất vọng cuộc đời hãy cứ trông mong vì những hy sinh đời này sẽ được rạng ngời mai sau ngày dài thất vọng bừng sáng </a:t>
            </a:r>
            <a:r>
              <a:rPr lang="vi-VN" sz="5800" b="1" dirty="0" smtClean="0">
                <a:cs typeface="Arial" panose="020B0604020202020204" pitchFamily="34" charset="0"/>
              </a:rPr>
              <a:t>hy vọng. </a:t>
            </a:r>
            <a:endParaRPr lang="vi-VN" sz="5800" b="1" dirty="0"/>
          </a:p>
        </p:txBody>
      </p:sp>
    </p:spTree>
    <p:extLst>
      <p:ext uri="{BB962C8B-B14F-4D97-AF65-F5344CB8AC3E}">
        <p14:creationId xmlns:p14="http://schemas.microsoft.com/office/powerpoint/2010/main" val="40476994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217746" cy="5447645"/>
          </a:xfrm>
          <a:prstGeom prst="rect">
            <a:avLst/>
          </a:prstGeom>
        </p:spPr>
        <p:txBody>
          <a:bodyPr wrap="square">
            <a:spAutoFit/>
          </a:bodyPr>
          <a:lstStyle/>
          <a:p>
            <a:pPr algn="just"/>
            <a:r>
              <a:rPr lang="vi-VN" sz="5800" b="1" dirty="0" smtClean="0">
                <a:cs typeface="Arial" panose="020B0604020202020204" pitchFamily="34" charset="0"/>
              </a:rPr>
              <a:t> </a:t>
            </a:r>
            <a:r>
              <a:rPr lang="vi-VN" sz="5800" b="1" dirty="0">
                <a:solidFill>
                  <a:srgbClr val="FF0000"/>
                </a:solidFill>
                <a:cs typeface="Arial" panose="020B0604020202020204" pitchFamily="34" charset="0"/>
              </a:rPr>
              <a:t>ĐK: </a:t>
            </a:r>
            <a:r>
              <a:rPr lang="vi-VN" sz="5800" b="1" dirty="0">
                <a:cs typeface="Arial" panose="020B0604020202020204" pitchFamily="34" charset="0"/>
              </a:rPr>
              <a:t>Ngày đó Chúa sẽ đền bù gấp trăm nghìn lần những thiệt thòi hôm qua hôm nay, và ngày đó Chúa sẽ đền bù gấp trăm nghìn lần những thiệt thòi hôm nay tương lai. </a:t>
            </a:r>
            <a:endParaRPr lang="vi-VN" sz="5800" b="1" dirty="0"/>
          </a:p>
        </p:txBody>
      </p:sp>
    </p:spTree>
    <p:extLst>
      <p:ext uri="{BB962C8B-B14F-4D97-AF65-F5344CB8AC3E}">
        <p14:creationId xmlns:p14="http://schemas.microsoft.com/office/powerpoint/2010/main" val="22749208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988190" y="1525034"/>
            <a:ext cx="8086987" cy="2387600"/>
          </a:xfrm>
        </p:spPr>
        <p:txBody>
          <a:bodyPr>
            <a:normAutofit/>
          </a:bodyPr>
          <a:lstStyle/>
          <a:p>
            <a:pPr>
              <a:lnSpc>
                <a:spcPct val="100000"/>
              </a:lnSpc>
            </a:pPr>
            <a:r>
              <a:rPr lang="en-US" b="1" dirty="0" smtClean="0">
                <a:solidFill>
                  <a:srgbClr val="FF0000"/>
                </a:solidFill>
                <a:latin typeface="Arial" panose="020B0604020202020204" pitchFamily="34" charset="0"/>
                <a:cs typeface="Arial" panose="020B0604020202020204" pitchFamily="34" charset="0"/>
              </a:rPr>
              <a:t>HIẾN CHƯƠNG NƯỚC TRỜI</a:t>
            </a:r>
            <a:endParaRPr lang="en-US"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9054574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6340197"/>
          </a:xfrm>
          <a:prstGeom prst="rect">
            <a:avLst/>
          </a:prstGeom>
        </p:spPr>
        <p:txBody>
          <a:bodyPr wrap="square">
            <a:spAutoFit/>
          </a:bodyPr>
          <a:lstStyle/>
          <a:p>
            <a:pPr algn="just"/>
            <a:r>
              <a:rPr lang="vi-VN" sz="5800" b="1">
                <a:solidFill>
                  <a:srgbClr val="FF0000"/>
                </a:solidFill>
                <a:latin typeface="Arial" panose="020B0604020202020204" pitchFamily="34" charset="0"/>
                <a:cs typeface="Arial" panose="020B0604020202020204" pitchFamily="34" charset="0"/>
              </a:rPr>
              <a:t>1. </a:t>
            </a:r>
            <a:r>
              <a:rPr lang="vi-VN" sz="5800" b="1">
                <a:latin typeface="Arial" panose="020B0604020202020204" pitchFamily="34" charset="0"/>
                <a:cs typeface="Arial" panose="020B0604020202020204" pitchFamily="34" charset="0"/>
              </a:rPr>
              <a:t>Phúc (ơ) thay, ai có tâm hồn nghèo khó. (ơ) Vì (í a) Nước Trời, Nước (ơ) Trời là của họ. Phúc (ơ) thay, ai sống hiền lành, Vì (í) họ được Đất Hứa, được Đất Hứa (ơ) làm gia nghiệp.</a:t>
            </a:r>
            <a:endParaRPr lang="vi-VN" sz="5800" b="1" dirty="0"/>
          </a:p>
        </p:txBody>
      </p:sp>
    </p:spTree>
    <p:extLst>
      <p:ext uri="{BB962C8B-B14F-4D97-AF65-F5344CB8AC3E}">
        <p14:creationId xmlns:p14="http://schemas.microsoft.com/office/powerpoint/2010/main" val="32304705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418913-AC3D-BDAD-49BA-5F620CF9FB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C08FB8-2C1E-1415-9902-704A94A2DE91}"/>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1C78AAE-E123-671A-C578-964352B312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44E1B161-AF92-353B-F749-2EB97C8FF4F2}"/>
              </a:ext>
            </a:extLst>
          </p:cNvPr>
          <p:cNvSpPr/>
          <p:nvPr/>
        </p:nvSpPr>
        <p:spPr>
          <a:xfrm>
            <a:off x="451340" y="302359"/>
            <a:ext cx="11087865" cy="6093976"/>
          </a:xfrm>
          <a:prstGeom prst="rect">
            <a:avLst/>
          </a:prstGeom>
        </p:spPr>
        <p:txBody>
          <a:bodyPr wrap="square">
            <a:spAutoFit/>
          </a:bodyPr>
          <a:lstStyle/>
          <a:p>
            <a:pPr algn="just"/>
            <a:r>
              <a:rPr lang="vi-VN" sz="6500" b="1">
                <a:solidFill>
                  <a:srgbClr val="FF0000"/>
                </a:solidFill>
                <a:latin typeface="Arial" panose="020B0604020202020204" pitchFamily="34" charset="0"/>
                <a:cs typeface="Arial" panose="020B0604020202020204" pitchFamily="34" charset="0"/>
              </a:rPr>
              <a:t>ĐK: </a:t>
            </a:r>
            <a:r>
              <a:rPr lang="vi-VN" sz="6500" b="1">
                <a:latin typeface="Arial" panose="020B0604020202020204" pitchFamily="34" charset="0"/>
                <a:cs typeface="Arial" panose="020B0604020202020204" pitchFamily="34" charset="0"/>
              </a:rPr>
              <a:t>Hạnh phúc thay, ai luôn sống đời hoàn thiện biết noi theo luật pháp Chúa Trời. Hạnh phúc thay kẻ tuân hành ý Chúa hết dạ kiếm tìm Người.</a:t>
            </a:r>
            <a:endParaRPr lang="vi-VN" sz="6500" b="1" dirty="0"/>
          </a:p>
        </p:txBody>
      </p:sp>
    </p:spTree>
    <p:extLst>
      <p:ext uri="{BB962C8B-B14F-4D97-AF65-F5344CB8AC3E}">
        <p14:creationId xmlns:p14="http://schemas.microsoft.com/office/powerpoint/2010/main" val="37080820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C4B83F-A40E-94F2-D1A4-7CB1498FF1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4C4D7E-3873-455B-54CE-89138C20EE06}"/>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0C5612A1-893F-085C-5C2D-BC24E69017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85FBB799-E511-6271-DAB3-AA68CCBF627C}"/>
              </a:ext>
            </a:extLst>
          </p:cNvPr>
          <p:cNvSpPr/>
          <p:nvPr/>
        </p:nvSpPr>
        <p:spPr>
          <a:xfrm>
            <a:off x="451340" y="302359"/>
            <a:ext cx="11087865" cy="6340197"/>
          </a:xfrm>
          <a:prstGeom prst="rect">
            <a:avLst/>
          </a:prstGeom>
        </p:spPr>
        <p:txBody>
          <a:bodyPr wrap="square">
            <a:spAutoFit/>
          </a:bodyPr>
          <a:lstStyle/>
          <a:p>
            <a:pPr algn="just"/>
            <a:r>
              <a:rPr lang="vi-VN" sz="5800" b="1">
                <a:solidFill>
                  <a:srgbClr val="FF0000"/>
                </a:solidFill>
                <a:latin typeface="Arial" panose="020B0604020202020204" pitchFamily="34" charset="0"/>
                <a:cs typeface="Arial" panose="020B0604020202020204" pitchFamily="34" charset="0"/>
              </a:rPr>
              <a:t>2. </a:t>
            </a:r>
            <a:r>
              <a:rPr lang="vi-VN" sz="5800" b="1">
                <a:latin typeface="Arial" panose="020B0604020202020204" pitchFamily="34" charset="0"/>
                <a:cs typeface="Arial" panose="020B0604020202020204" pitchFamily="34" charset="0"/>
              </a:rPr>
              <a:t>Phúc (ơ) thay, ai khát khao được công chính. (ơ) Vì (í) họ sẽ được Chúa luôn dủ tình cho thoả lòng. Phúc (ơ) thay, ai mãi khổ sầu Vì (í) họ được chính Chúa, được Thiên Chúa sẽ ủi (í) an.</a:t>
            </a:r>
            <a:endParaRPr lang="vi-VN" sz="5800" b="1" dirty="0"/>
          </a:p>
        </p:txBody>
      </p:sp>
    </p:spTree>
    <p:extLst>
      <p:ext uri="{BB962C8B-B14F-4D97-AF65-F5344CB8AC3E}">
        <p14:creationId xmlns:p14="http://schemas.microsoft.com/office/powerpoint/2010/main" val="23638025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92934D-CAA7-EDA9-CA75-D79C68AD46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BED081-ACBC-F505-8FB6-88194C0579B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AFD3B6C-7CB4-B905-396A-E8BADCAC02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7957864F-97C5-2E9A-DEE8-ABCF5EAE9EC8}"/>
              </a:ext>
            </a:extLst>
          </p:cNvPr>
          <p:cNvSpPr/>
          <p:nvPr/>
        </p:nvSpPr>
        <p:spPr>
          <a:xfrm>
            <a:off x="451340" y="302359"/>
            <a:ext cx="11087865" cy="6093976"/>
          </a:xfrm>
          <a:prstGeom prst="rect">
            <a:avLst/>
          </a:prstGeom>
        </p:spPr>
        <p:txBody>
          <a:bodyPr wrap="square">
            <a:spAutoFit/>
          </a:bodyPr>
          <a:lstStyle/>
          <a:p>
            <a:pPr algn="just"/>
            <a:r>
              <a:rPr lang="vi-VN" sz="6500" b="1">
                <a:solidFill>
                  <a:srgbClr val="FF0000"/>
                </a:solidFill>
                <a:latin typeface="Arial" panose="020B0604020202020204" pitchFamily="34" charset="0"/>
                <a:cs typeface="Arial" panose="020B0604020202020204" pitchFamily="34" charset="0"/>
              </a:rPr>
              <a:t>ĐK: </a:t>
            </a:r>
            <a:r>
              <a:rPr lang="vi-VN" sz="6500" b="1">
                <a:latin typeface="Arial" panose="020B0604020202020204" pitchFamily="34" charset="0"/>
                <a:cs typeface="Arial" panose="020B0604020202020204" pitchFamily="34" charset="0"/>
              </a:rPr>
              <a:t>Hạnh phúc thay, ai luôn sống đời hoàn thiện biết noi theo luật pháp Chúa Trời. Hạnh phúc thay kẻ tuân hành ý Chúa hết dạ kiếm tìm Người.</a:t>
            </a:r>
            <a:endParaRPr lang="vi-VN" sz="6500" b="1" dirty="0"/>
          </a:p>
        </p:txBody>
      </p:sp>
    </p:spTree>
    <p:extLst>
      <p:ext uri="{BB962C8B-B14F-4D97-AF65-F5344CB8AC3E}">
        <p14:creationId xmlns:p14="http://schemas.microsoft.com/office/powerpoint/2010/main" val="17753431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EAC3A6-27F7-3760-645F-4B05894427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00E5DD-7066-0DE8-79AF-B9BCF1002842}"/>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6CAB68B4-70DB-0FFA-E035-8B72AE1200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8BAE4135-A662-8AEA-085F-7A1034EA8E3A}"/>
              </a:ext>
            </a:extLst>
          </p:cNvPr>
          <p:cNvSpPr/>
          <p:nvPr/>
        </p:nvSpPr>
        <p:spPr>
          <a:xfrm>
            <a:off x="451340" y="302359"/>
            <a:ext cx="11087865" cy="6340197"/>
          </a:xfrm>
          <a:prstGeom prst="rect">
            <a:avLst/>
          </a:prstGeom>
        </p:spPr>
        <p:txBody>
          <a:bodyPr wrap="square">
            <a:spAutoFit/>
          </a:bodyPr>
          <a:lstStyle/>
          <a:p>
            <a:pPr algn="just"/>
            <a:r>
              <a:rPr lang="vi-VN" sz="5800" b="1">
                <a:solidFill>
                  <a:srgbClr val="FF0000"/>
                </a:solidFill>
                <a:latin typeface="Arial" panose="020B0604020202020204" pitchFamily="34" charset="0"/>
                <a:cs typeface="Arial" panose="020B0604020202020204" pitchFamily="34" charset="0"/>
              </a:rPr>
              <a:t>3. </a:t>
            </a:r>
            <a:r>
              <a:rPr lang="vi-VN" sz="5800" b="1">
                <a:latin typeface="Arial" panose="020B0604020202020204" pitchFamily="34" charset="0"/>
                <a:cs typeface="Arial" panose="020B0604020202020204" pitchFamily="34" charset="0"/>
              </a:rPr>
              <a:t>Phúc (ơ) thay, ai sống luôn (mà) thương xót. (ơ) Vì (í) họ sẽ được Chúa luôn hằng (mà) xót thương. Phúc (ơ) thay, ai đắp xây hoà bình. Vì (í) họ được muôn nơi, sẽ gọi chính là con Chúa Trời.</a:t>
            </a:r>
            <a:endParaRPr lang="vi-VN" sz="5800" b="1" dirty="0"/>
          </a:p>
        </p:txBody>
      </p:sp>
    </p:spTree>
    <p:extLst>
      <p:ext uri="{BB962C8B-B14F-4D97-AF65-F5344CB8AC3E}">
        <p14:creationId xmlns:p14="http://schemas.microsoft.com/office/powerpoint/2010/main" val="5571518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D07E83-590F-06BB-E9F8-6800D10DF1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88C4B2-C014-8545-8212-6788E1C650B0}"/>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658473C2-FF6C-7138-AEA5-F10036221B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72521391-B6AC-3022-A2E4-D431E428EF35}"/>
              </a:ext>
            </a:extLst>
          </p:cNvPr>
          <p:cNvSpPr/>
          <p:nvPr/>
        </p:nvSpPr>
        <p:spPr>
          <a:xfrm>
            <a:off x="451340" y="302359"/>
            <a:ext cx="11087865" cy="6093976"/>
          </a:xfrm>
          <a:prstGeom prst="rect">
            <a:avLst/>
          </a:prstGeom>
        </p:spPr>
        <p:txBody>
          <a:bodyPr wrap="square">
            <a:spAutoFit/>
          </a:bodyPr>
          <a:lstStyle/>
          <a:p>
            <a:pPr algn="just"/>
            <a:r>
              <a:rPr lang="vi-VN" sz="6500" b="1">
                <a:solidFill>
                  <a:srgbClr val="FF0000"/>
                </a:solidFill>
                <a:latin typeface="Arial" panose="020B0604020202020204" pitchFamily="34" charset="0"/>
                <a:cs typeface="Arial" panose="020B0604020202020204" pitchFamily="34" charset="0"/>
              </a:rPr>
              <a:t>ĐK: </a:t>
            </a:r>
            <a:r>
              <a:rPr lang="vi-VN" sz="6500" b="1">
                <a:latin typeface="Arial" panose="020B0604020202020204" pitchFamily="34" charset="0"/>
                <a:cs typeface="Arial" panose="020B0604020202020204" pitchFamily="34" charset="0"/>
              </a:rPr>
              <a:t>Hạnh phúc thay, ai luôn sống đời hoàn thiện biết noi theo luật pháp Chúa Trời. Hạnh phúc thay kẻ tuân hành ý Chúa hết dạ kiếm tìm Người.</a:t>
            </a:r>
            <a:endParaRPr lang="vi-VN" sz="6500" b="1" dirty="0"/>
          </a:p>
        </p:txBody>
      </p:sp>
    </p:spTree>
    <p:extLst>
      <p:ext uri="{BB962C8B-B14F-4D97-AF65-F5344CB8AC3E}">
        <p14:creationId xmlns:p14="http://schemas.microsoft.com/office/powerpoint/2010/main" val="10867295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4C90E4-B33F-BDCE-0BAA-5C74B91CC6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28556C-4039-4BB7-1279-260155C122A8}"/>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67F40043-A246-D867-7E5E-E226E39B54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CA728293-140D-F469-A22B-0DC820B5B471}"/>
              </a:ext>
            </a:extLst>
          </p:cNvPr>
          <p:cNvSpPr/>
          <p:nvPr/>
        </p:nvSpPr>
        <p:spPr>
          <a:xfrm>
            <a:off x="451340" y="302359"/>
            <a:ext cx="11087865" cy="6340197"/>
          </a:xfrm>
          <a:prstGeom prst="rect">
            <a:avLst/>
          </a:prstGeom>
        </p:spPr>
        <p:txBody>
          <a:bodyPr wrap="square">
            <a:spAutoFit/>
          </a:bodyPr>
          <a:lstStyle/>
          <a:p>
            <a:pPr algn="just"/>
            <a:r>
              <a:rPr lang="vi-VN" sz="5800" b="1">
                <a:solidFill>
                  <a:srgbClr val="FF0000"/>
                </a:solidFill>
                <a:latin typeface="Arial" panose="020B0604020202020204" pitchFamily="34" charset="0"/>
                <a:cs typeface="Arial" panose="020B0604020202020204" pitchFamily="34" charset="0"/>
              </a:rPr>
              <a:t>4. </a:t>
            </a:r>
            <a:r>
              <a:rPr lang="vi-VN" sz="5800" b="1">
                <a:latin typeface="Arial" panose="020B0604020202020204" pitchFamily="34" charset="0"/>
                <a:cs typeface="Arial" panose="020B0604020202020204" pitchFamily="34" charset="0"/>
              </a:rPr>
              <a:t>Phúc (ơ) thay, ai bị bách hại vì công chính. (ơ) Vì (í a) Nước Trời, Nước (ơ) Trời là của họ. Phúc (ơ) thay, ai có tâm hồn trong sạch, Vì (í) họ được thấy Chúa, được nhìn thấy (í mà) Chúa Trời.</a:t>
            </a:r>
            <a:endParaRPr lang="vi-VN" sz="5800" b="1" dirty="0"/>
          </a:p>
        </p:txBody>
      </p:sp>
    </p:spTree>
    <p:extLst>
      <p:ext uri="{BB962C8B-B14F-4D97-AF65-F5344CB8AC3E}">
        <p14:creationId xmlns:p14="http://schemas.microsoft.com/office/powerpoint/2010/main" val="25913554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0B6E83-6C15-26FC-A0D7-A0BB6B3417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A8F9E2-A0F3-04B2-98D8-66E3C95AA6CF}"/>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A35D473A-9215-5E15-780D-2860001C0C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3CCF42D0-AEFF-4BA0-3C01-00E644E6F7C7}"/>
              </a:ext>
            </a:extLst>
          </p:cNvPr>
          <p:cNvSpPr/>
          <p:nvPr/>
        </p:nvSpPr>
        <p:spPr>
          <a:xfrm>
            <a:off x="451340" y="302359"/>
            <a:ext cx="11087865" cy="6093976"/>
          </a:xfrm>
          <a:prstGeom prst="rect">
            <a:avLst/>
          </a:prstGeom>
        </p:spPr>
        <p:txBody>
          <a:bodyPr wrap="square">
            <a:spAutoFit/>
          </a:bodyPr>
          <a:lstStyle/>
          <a:p>
            <a:pPr algn="just"/>
            <a:r>
              <a:rPr lang="vi-VN" sz="6500" b="1">
                <a:solidFill>
                  <a:srgbClr val="FF0000"/>
                </a:solidFill>
                <a:latin typeface="Arial" panose="020B0604020202020204" pitchFamily="34" charset="0"/>
                <a:cs typeface="Arial" panose="020B0604020202020204" pitchFamily="34" charset="0"/>
              </a:rPr>
              <a:t>ĐK: </a:t>
            </a:r>
            <a:r>
              <a:rPr lang="vi-VN" sz="6500" b="1">
                <a:latin typeface="Arial" panose="020B0604020202020204" pitchFamily="34" charset="0"/>
                <a:cs typeface="Arial" panose="020B0604020202020204" pitchFamily="34" charset="0"/>
              </a:rPr>
              <a:t>Hạnh phúc thay, ai luôn sống đời hoàn thiện biết noi theo luật pháp Chúa Trời. Hạnh phúc thay kẻ tuân hành ý Chúa hết dạ kiếm tìm Người.</a:t>
            </a:r>
            <a:endParaRPr lang="vi-VN" sz="6500" b="1" dirty="0"/>
          </a:p>
        </p:txBody>
      </p:sp>
    </p:spTree>
    <p:extLst>
      <p:ext uri="{BB962C8B-B14F-4D97-AF65-F5344CB8AC3E}">
        <p14:creationId xmlns:p14="http://schemas.microsoft.com/office/powerpoint/2010/main" val="10517700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938963"/>
          </a:xfrm>
          <a:prstGeom prst="rect">
            <a:avLst/>
          </a:prstGeom>
        </p:spPr>
      </p:pic>
    </p:spTree>
    <p:extLst>
      <p:ext uri="{BB962C8B-B14F-4D97-AF65-F5344CB8AC3E}">
        <p14:creationId xmlns:p14="http://schemas.microsoft.com/office/powerpoint/2010/main" val="24942480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971412" y="2028374"/>
            <a:ext cx="8590327" cy="2387600"/>
          </a:xfrm>
        </p:spPr>
        <p:txBody>
          <a:bodyPr>
            <a:normAutofit/>
          </a:bodyPr>
          <a:lstStyle/>
          <a:p>
            <a:pPr>
              <a:lnSpc>
                <a:spcPct val="100000"/>
              </a:lnSpc>
            </a:pPr>
            <a:r>
              <a:rPr lang="en-US" sz="6000" b="1" dirty="0" smtClean="0">
                <a:solidFill>
                  <a:srgbClr val="FF0000"/>
                </a:solidFill>
                <a:latin typeface="Arial" panose="020B0604020202020204" pitchFamily="34" charset="0"/>
                <a:cs typeface="Arial" panose="020B0604020202020204" pitchFamily="34" charset="0"/>
              </a:rPr>
              <a:t>MỪNG CÁC THÁNH</a:t>
            </a:r>
            <a:endParaRPr lang="en-US" sz="60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7268074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69116" y="302359"/>
            <a:ext cx="11568418" cy="5632311"/>
          </a:xfrm>
          <a:prstGeom prst="rect">
            <a:avLst/>
          </a:prstGeom>
        </p:spPr>
        <p:txBody>
          <a:bodyPr wrap="square">
            <a:spAutoFit/>
          </a:bodyPr>
          <a:lstStyle/>
          <a:p>
            <a:pPr algn="just"/>
            <a:r>
              <a:rPr lang="vi-VN" sz="6000" b="1" i="1" dirty="0">
                <a:solidFill>
                  <a:srgbClr val="FF0000"/>
                </a:solidFill>
                <a:latin typeface="Arial" panose="020B0604020202020204" pitchFamily="34" charset="0"/>
                <a:cs typeface="Arial" panose="020B0604020202020204" pitchFamily="34" charset="0"/>
              </a:rPr>
              <a:t>ĐK: </a:t>
            </a:r>
            <a:r>
              <a:rPr lang="vi-VN" sz="6000" b="1" i="1" dirty="0">
                <a:latin typeface="Arial" panose="020B0604020202020204" pitchFamily="34" charset="0"/>
                <a:cs typeface="Arial" panose="020B0604020202020204" pitchFamily="34" charset="0"/>
              </a:rPr>
              <a:t>Hào quang Thiên Quốc tươi sáng vô cùng! Nhạc ca Thiên Quốc ngây ngất vô cùng! Bên Chúa vinh quang Thần Thánh vui mừng. Bảo tòa triều thiên chứng minh toàn công.</a:t>
            </a:r>
          </a:p>
        </p:txBody>
      </p:sp>
    </p:spTree>
    <p:extLst>
      <p:ext uri="{BB962C8B-B14F-4D97-AF65-F5344CB8AC3E}">
        <p14:creationId xmlns:p14="http://schemas.microsoft.com/office/powerpoint/2010/main" val="142257274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505A8A-03CE-F20A-0B74-89FD99EC2A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4976C6-378A-4278-4DDB-CCEACCDBDE0E}"/>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C84ABED4-8050-3798-82A8-B6D15CF84F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36204670-2047-2FCF-1AC6-FFDDB6E03AC7}"/>
              </a:ext>
            </a:extLst>
          </p:cNvPr>
          <p:cNvSpPr/>
          <p:nvPr/>
        </p:nvSpPr>
        <p:spPr>
          <a:xfrm>
            <a:off x="461394" y="227470"/>
            <a:ext cx="11174136" cy="6555641"/>
          </a:xfrm>
          <a:prstGeom prst="rect">
            <a:avLst/>
          </a:prstGeom>
        </p:spPr>
        <p:txBody>
          <a:bodyPr wrap="square">
            <a:spAutoFit/>
          </a:bodyPr>
          <a:lstStyle/>
          <a:p>
            <a:pPr algn="just"/>
            <a:r>
              <a:rPr lang="vi-VN" sz="6000" b="1" dirty="0">
                <a:solidFill>
                  <a:srgbClr val="FF0000"/>
                </a:solidFill>
                <a:latin typeface="Arial" panose="020B0604020202020204" pitchFamily="34" charset="0"/>
                <a:cs typeface="Arial" panose="020B0604020202020204" pitchFamily="34" charset="0"/>
              </a:rPr>
              <a:t>1. </a:t>
            </a:r>
            <a:r>
              <a:rPr lang="vi-VN" sz="6000" b="1" dirty="0">
                <a:latin typeface="Arial" panose="020B0604020202020204" pitchFamily="34" charset="0"/>
                <a:cs typeface="Arial" panose="020B0604020202020204" pitchFamily="34" charset="0"/>
              </a:rPr>
              <a:t>Trần gian không đường đàn không tiếng ca, Trần thế không điệu nhạc không tứ thơ. Mong tượng trưng diễn đạt được nơi trường xuân. Nơi nhạc thơ quyến hồn đàn ca Thần Thánh ngân. </a:t>
            </a:r>
          </a:p>
        </p:txBody>
      </p:sp>
    </p:spTree>
    <p:extLst>
      <p:ext uri="{BB962C8B-B14F-4D97-AF65-F5344CB8AC3E}">
        <p14:creationId xmlns:p14="http://schemas.microsoft.com/office/powerpoint/2010/main" val="97695315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BC4170-6FC7-8D96-61DD-D00FA37945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C904EB-16A9-84C7-4EB2-BC8C49B3252E}"/>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2515906E-EE9D-97EA-5DD6-2466D2E718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5027D891-A55F-1B22-4ECD-EF8F3209F12C}"/>
              </a:ext>
            </a:extLst>
          </p:cNvPr>
          <p:cNvSpPr/>
          <p:nvPr/>
        </p:nvSpPr>
        <p:spPr>
          <a:xfrm>
            <a:off x="425027" y="328138"/>
            <a:ext cx="11445395" cy="5632311"/>
          </a:xfrm>
          <a:prstGeom prst="rect">
            <a:avLst/>
          </a:prstGeom>
        </p:spPr>
        <p:txBody>
          <a:bodyPr wrap="square">
            <a:spAutoFit/>
          </a:bodyPr>
          <a:lstStyle/>
          <a:p>
            <a:pPr algn="just"/>
            <a:r>
              <a:rPr lang="vi-VN" sz="6000" b="1" dirty="0">
                <a:solidFill>
                  <a:srgbClr val="FF0000"/>
                </a:solidFill>
                <a:latin typeface="Arial" panose="020B0604020202020204" pitchFamily="34" charset="0"/>
                <a:cs typeface="Arial" panose="020B0604020202020204" pitchFamily="34" charset="0"/>
              </a:rPr>
              <a:t>1. </a:t>
            </a:r>
            <a:r>
              <a:rPr lang="vi-VN" sz="6000" b="1" dirty="0">
                <a:latin typeface="Arial" panose="020B0604020202020204" pitchFamily="34" charset="0"/>
                <a:cs typeface="Arial" panose="020B0604020202020204" pitchFamily="34" charset="0"/>
              </a:rPr>
              <a:t>Một nơi không còn thời gian ước mơ. Và hết kinh hoàng sầu bi lắng lo. Các Thánh ngắm chầu nhan Chúa không lúc rời. Đức kính mến nguyên tuyền không còn nhạt phai.</a:t>
            </a:r>
          </a:p>
        </p:txBody>
      </p:sp>
    </p:spTree>
    <p:extLst>
      <p:ext uri="{BB962C8B-B14F-4D97-AF65-F5344CB8AC3E}">
        <p14:creationId xmlns:p14="http://schemas.microsoft.com/office/powerpoint/2010/main" val="22069170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69116" y="302359"/>
            <a:ext cx="11568418" cy="5632311"/>
          </a:xfrm>
          <a:prstGeom prst="rect">
            <a:avLst/>
          </a:prstGeom>
        </p:spPr>
        <p:txBody>
          <a:bodyPr wrap="square">
            <a:spAutoFit/>
          </a:bodyPr>
          <a:lstStyle/>
          <a:p>
            <a:pPr algn="just"/>
            <a:r>
              <a:rPr lang="vi-VN" sz="6000" b="1" i="1" dirty="0">
                <a:solidFill>
                  <a:srgbClr val="FF0000"/>
                </a:solidFill>
                <a:latin typeface="Arial" panose="020B0604020202020204" pitchFamily="34" charset="0"/>
                <a:cs typeface="Arial" panose="020B0604020202020204" pitchFamily="34" charset="0"/>
              </a:rPr>
              <a:t>ĐK: </a:t>
            </a:r>
            <a:r>
              <a:rPr lang="vi-VN" sz="6000" b="1" i="1" dirty="0">
                <a:latin typeface="Arial" panose="020B0604020202020204" pitchFamily="34" charset="0"/>
                <a:cs typeface="Arial" panose="020B0604020202020204" pitchFamily="34" charset="0"/>
              </a:rPr>
              <a:t>Hào quang Thiên Quốc tươi sáng vô cùng! Nhạc ca Thiên Quốc ngây ngất vô cùng! Bên Chúa vinh quang Thần Thánh vui mừng. Bảo tòa triều thiên chứng minh toàn công.</a:t>
            </a:r>
          </a:p>
        </p:txBody>
      </p:sp>
    </p:spTree>
    <p:extLst>
      <p:ext uri="{BB962C8B-B14F-4D97-AF65-F5344CB8AC3E}">
        <p14:creationId xmlns:p14="http://schemas.microsoft.com/office/powerpoint/2010/main" val="264092642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E73A15-82B0-DFB3-C537-22FAB81886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B5C405-0D5E-0F24-ECC8-F97A2CC45669}"/>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EB54C276-69AD-E096-0945-08012D742B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7C2B612B-6F05-6E54-1AA7-58A226DE6178}"/>
              </a:ext>
            </a:extLst>
          </p:cNvPr>
          <p:cNvSpPr/>
          <p:nvPr/>
        </p:nvSpPr>
        <p:spPr>
          <a:xfrm>
            <a:off x="536894" y="328138"/>
            <a:ext cx="11123803" cy="5632311"/>
          </a:xfrm>
          <a:prstGeom prst="rect">
            <a:avLst/>
          </a:prstGeom>
        </p:spPr>
        <p:txBody>
          <a:bodyPr wrap="square">
            <a:spAutoFit/>
          </a:bodyPr>
          <a:lstStyle/>
          <a:p>
            <a:pPr algn="just"/>
            <a:r>
              <a:rPr lang="vi-VN" sz="6000" b="1" dirty="0">
                <a:solidFill>
                  <a:srgbClr val="FF0000"/>
                </a:solidFill>
                <a:latin typeface="Arial" panose="020B0604020202020204" pitchFamily="34" charset="0"/>
                <a:cs typeface="Arial" panose="020B0604020202020204" pitchFamily="34" charset="0"/>
              </a:rPr>
              <a:t>2. </a:t>
            </a:r>
            <a:r>
              <a:rPr lang="vi-VN" sz="6000" b="1" dirty="0">
                <a:latin typeface="Arial" panose="020B0604020202020204" pitchFamily="34" charset="0"/>
                <a:cs typeface="Arial" panose="020B0604020202020204" pitchFamily="34" charset="0"/>
              </a:rPr>
              <a:t>Ngợi khen Thiên Thần, Tổ Tông, Tiên Tri. Vạn tuế Tông đồ, Hiển tu, Thánh nhi, Tử Đạo, Tiến Sĩ bên Ẩn Tu, Đồng Trinh, không kể muôn thế hệ cùng chung một phúc vinh.</a:t>
            </a:r>
          </a:p>
        </p:txBody>
      </p:sp>
    </p:spTree>
    <p:extLst>
      <p:ext uri="{BB962C8B-B14F-4D97-AF65-F5344CB8AC3E}">
        <p14:creationId xmlns:p14="http://schemas.microsoft.com/office/powerpoint/2010/main" val="79507309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97FADD-A762-3FCB-717B-99E4E2C72C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56800C-ACDF-46F4-381F-63212EBC8999}"/>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FD4471A3-0843-7F09-F208-631467181B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0222A66B-C301-7A80-7D44-67BA23B9D351}"/>
              </a:ext>
            </a:extLst>
          </p:cNvPr>
          <p:cNvSpPr/>
          <p:nvPr/>
        </p:nvSpPr>
        <p:spPr>
          <a:xfrm>
            <a:off x="425027" y="328138"/>
            <a:ext cx="11314545" cy="5632311"/>
          </a:xfrm>
          <a:prstGeom prst="rect">
            <a:avLst/>
          </a:prstGeom>
        </p:spPr>
        <p:txBody>
          <a:bodyPr wrap="square">
            <a:spAutoFit/>
          </a:bodyPr>
          <a:lstStyle/>
          <a:p>
            <a:pPr algn="just"/>
            <a:r>
              <a:rPr lang="vi-VN" sz="6000" b="1">
                <a:solidFill>
                  <a:srgbClr val="FF0000"/>
                </a:solidFill>
                <a:latin typeface="Arial" panose="020B0604020202020204" pitchFamily="34" charset="0"/>
                <a:cs typeface="Arial" panose="020B0604020202020204" pitchFamily="34" charset="0"/>
              </a:rPr>
              <a:t>2. </a:t>
            </a:r>
            <a:r>
              <a:rPr lang="vi-VN" sz="6000" b="1">
                <a:latin typeface="Arial" panose="020B0604020202020204" pitchFamily="34" charset="0"/>
                <a:cs typeface="Arial" panose="020B0604020202020204" pitchFamily="34" charset="0"/>
              </a:rPr>
              <a:t>Vì bao công nghiệp vì bao hy sinh, Vì chí trung thành thờ Cha chí linh, thắm nét chữ vàng thiêng sách ghi cõi trời. Với tích Thánh gương lành cho người đời soi.</a:t>
            </a:r>
            <a:endParaRPr lang="vi-VN" sz="6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909742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69116" y="302359"/>
            <a:ext cx="11568418" cy="5632311"/>
          </a:xfrm>
          <a:prstGeom prst="rect">
            <a:avLst/>
          </a:prstGeom>
        </p:spPr>
        <p:txBody>
          <a:bodyPr wrap="square">
            <a:spAutoFit/>
          </a:bodyPr>
          <a:lstStyle/>
          <a:p>
            <a:pPr algn="just"/>
            <a:r>
              <a:rPr lang="vi-VN" sz="6000" b="1" i="1" dirty="0">
                <a:solidFill>
                  <a:srgbClr val="FF0000"/>
                </a:solidFill>
                <a:latin typeface="Arial" panose="020B0604020202020204" pitchFamily="34" charset="0"/>
                <a:cs typeface="Arial" panose="020B0604020202020204" pitchFamily="34" charset="0"/>
              </a:rPr>
              <a:t>ĐK: </a:t>
            </a:r>
            <a:r>
              <a:rPr lang="vi-VN" sz="6000" b="1" i="1" dirty="0">
                <a:latin typeface="Arial" panose="020B0604020202020204" pitchFamily="34" charset="0"/>
                <a:cs typeface="Arial" panose="020B0604020202020204" pitchFamily="34" charset="0"/>
              </a:rPr>
              <a:t>Hào quang Thiên Quốc tươi sáng vô cùng! Nhạc ca Thiên Quốc ngây ngất vô cùng! Bên Chúa vinh quang Thần Thánh vui mừng. Bảo tòa triều thiên chứng minh toàn công.</a:t>
            </a:r>
          </a:p>
        </p:txBody>
      </p:sp>
    </p:spTree>
    <p:extLst>
      <p:ext uri="{BB962C8B-B14F-4D97-AF65-F5344CB8AC3E}">
        <p14:creationId xmlns:p14="http://schemas.microsoft.com/office/powerpoint/2010/main" val="3440558477"/>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3.xml><?xml version="1.0" encoding="utf-8"?>
<a:theme xmlns:a="http://schemas.openxmlformats.org/drawingml/2006/main" name="1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otalTime>43</TotalTime>
  <Words>1573</Words>
  <Application>Microsoft Office PowerPoint</Application>
  <PresentationFormat>Widescreen</PresentationFormat>
  <Paragraphs>48</Paragraphs>
  <Slides>52</Slides>
  <Notes>0</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52</vt:i4>
      </vt:variant>
    </vt:vector>
  </HeadingPairs>
  <TitlesOfParts>
    <vt:vector size="62" baseType="lpstr">
      <vt:lpstr>Arial</vt:lpstr>
      <vt:lpstr>Calibri</vt:lpstr>
      <vt:lpstr>Calibri Light</vt:lpstr>
      <vt:lpstr>Century Gothic</vt:lpstr>
      <vt:lpstr>Garamond</vt:lpstr>
      <vt:lpstr>Times New Roman</vt:lpstr>
      <vt:lpstr>Verdana</vt:lpstr>
      <vt:lpstr>Office Theme</vt:lpstr>
      <vt:lpstr>Savon</vt:lpstr>
      <vt:lpstr>1_Savon</vt:lpstr>
      <vt:lpstr>PowerPoint Presentation</vt:lpstr>
      <vt:lpstr>Ca mừng các thánh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ĐÁP CA</vt:lpstr>
      <vt:lpstr>PowerPoint Presentation</vt:lpstr>
      <vt:lpstr>PowerPoint Presentation</vt:lpstr>
      <vt:lpstr>ALLELUIA</vt:lpstr>
      <vt:lpstr>PowerPoint Presentation</vt:lpstr>
      <vt:lpstr>PowerPoint Presentation</vt:lpstr>
      <vt:lpstr>NgạT ngào  khói hương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CHÚA SẼ ĐỀN BÙ</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HIẾN CHƯƠNG NƯỚC TRỜI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MỪNG CÁC THÁNH</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asus</dc:creator>
  <cp:lastModifiedBy>Windows User</cp:lastModifiedBy>
  <cp:revision>6</cp:revision>
  <dcterms:created xsi:type="dcterms:W3CDTF">2026-10-16T05:32:09Z</dcterms:created>
  <dcterms:modified xsi:type="dcterms:W3CDTF">2026-10-21T01:02:50Z</dcterms:modified>
</cp:coreProperties>
</file>