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 id="2147483708" r:id="rId5"/>
    <p:sldMasterId id="2147483720" r:id="rId6"/>
  </p:sldMasterIdLst>
  <p:sldIdLst>
    <p:sldId id="256" r:id="rId7"/>
    <p:sldId id="257" r:id="rId8"/>
    <p:sldId id="258" r:id="rId9"/>
    <p:sldId id="259" r:id="rId10"/>
    <p:sldId id="260" r:id="rId11"/>
    <p:sldId id="261" r:id="rId12"/>
    <p:sldId id="262" r:id="rId13"/>
    <p:sldId id="263" r:id="rId14"/>
    <p:sldId id="309" r:id="rId15"/>
    <p:sldId id="289" r:id="rId16"/>
    <p:sldId id="291" r:id="rId17"/>
    <p:sldId id="290" r:id="rId18"/>
    <p:sldId id="292" r:id="rId19"/>
    <p:sldId id="310" r:id="rId20"/>
    <p:sldId id="264" r:id="rId21"/>
    <p:sldId id="265" r:id="rId22"/>
    <p:sldId id="266" r:id="rId23"/>
    <p:sldId id="267" r:id="rId24"/>
    <p:sldId id="268" r:id="rId25"/>
    <p:sldId id="269" r:id="rId26"/>
    <p:sldId id="270" r:id="rId27"/>
    <p:sldId id="299" r:id="rId28"/>
    <p:sldId id="279" r:id="rId29"/>
    <p:sldId id="280" r:id="rId30"/>
    <p:sldId id="281" r:id="rId31"/>
    <p:sldId id="282" r:id="rId32"/>
    <p:sldId id="283" r:id="rId33"/>
    <p:sldId id="284" r:id="rId34"/>
    <p:sldId id="285" r:id="rId35"/>
    <p:sldId id="311" r:id="rId36"/>
    <p:sldId id="301" r:id="rId37"/>
    <p:sldId id="302" r:id="rId38"/>
    <p:sldId id="303" r:id="rId39"/>
    <p:sldId id="304" r:id="rId40"/>
    <p:sldId id="305" r:id="rId41"/>
    <p:sldId id="306" r:id="rId42"/>
    <p:sldId id="307" r:id="rId43"/>
    <p:sldId id="312" r:id="rId44"/>
    <p:sldId id="286" r:id="rId45"/>
    <p:sldId id="287" r:id="rId46"/>
    <p:sldId id="28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271B3-0427-4C63-AB3A-3B4BC6CF653D}"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2333583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271B3-0427-4C63-AB3A-3B4BC6CF653D}"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1430141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C271B3-0427-4C63-AB3A-3B4BC6CF653D}"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1917722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271B3-0427-4C63-AB3A-3B4BC6CF653D}" type="datetimeFigureOut">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4179528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271B3-0427-4C63-AB3A-3B4BC6CF653D}" type="datetimeFigureOut">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1236235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271B3-0427-4C63-AB3A-3B4BC6CF653D}" type="datetimeFigureOut">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1609691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271B3-0427-4C63-AB3A-3B4BC6CF653D}" type="datetimeFigureOut">
              <a:rPr lang="en-US" smtClean="0"/>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2571190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CC271B3-0427-4C63-AB3A-3B4BC6CF653D}" type="datetimeFigureOut">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2317968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CC271B3-0427-4C63-AB3A-3B4BC6CF653D}" type="datetimeFigureOut">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3278651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271B3-0427-4C63-AB3A-3B4BC6CF653D}"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523146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271B3-0427-4C63-AB3A-3B4BC6CF653D}"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4A944-D84C-4700-8E80-775BD8419890}" type="slidenum">
              <a:rPr lang="en-US" smtClean="0"/>
              <a:t>‹#›</a:t>
            </a:fld>
            <a:endParaRPr lang="en-US"/>
          </a:p>
        </p:txBody>
      </p:sp>
    </p:spTree>
    <p:extLst>
      <p:ext uri="{BB962C8B-B14F-4D97-AF65-F5344CB8AC3E}">
        <p14:creationId xmlns:p14="http://schemas.microsoft.com/office/powerpoint/2010/main" val="722067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10/19/2026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2845131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857717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10/19/2026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2160555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51953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95014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3504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733996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82961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162502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259951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893218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10/19/2026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789725203"/>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035394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10/19/2026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054134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26030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915293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46963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516457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61723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727647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526220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423448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10/19/2026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04445348"/>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8555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10/19/2026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7529755"/>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502701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862441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24412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536425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90355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945475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213484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67628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10/19/2026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1838602"/>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041408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10/19/2026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9925394"/>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352154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755158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20376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440243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293847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486829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729761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505835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10/19/2026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96603588"/>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181529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10/19/2026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78977784"/>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941772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501264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774469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394873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320091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88461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652461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67988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271B3-0427-4C63-AB3A-3B4BC6CF653D}" type="datetimeFigureOut">
              <a:rPr lang="en-US" smtClean="0"/>
              <a:t>10/19/2026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4A944-D84C-4700-8E80-775BD8419890}" type="slidenum">
              <a:rPr lang="en-US" smtClean="0"/>
              <a:t>‹#›</a:t>
            </a:fld>
            <a:endParaRPr lang="en-US"/>
          </a:p>
        </p:txBody>
      </p:sp>
    </p:spTree>
    <p:extLst>
      <p:ext uri="{BB962C8B-B14F-4D97-AF65-F5344CB8AC3E}">
        <p14:creationId xmlns:p14="http://schemas.microsoft.com/office/powerpoint/2010/main" val="323602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95243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339659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8509407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D301366-D603-476B-84BC-B73C9D87DD4E}"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DC0E98-F9BD-4A18-9CFC-A9C3621BDAAC}"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8845040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10/19/2026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4205586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583"/>
            <a:ext cx="12192000" cy="6900583"/>
          </a:xfrm>
          <a:prstGeom prst="rect">
            <a:avLst/>
          </a:prstGeom>
        </p:spPr>
      </p:pic>
    </p:spTree>
    <p:extLst>
      <p:ext uri="{BB962C8B-B14F-4D97-AF65-F5344CB8AC3E}">
        <p14:creationId xmlns:p14="http://schemas.microsoft.com/office/powerpoint/2010/main" val="4208372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Ca </a:t>
            </a:r>
            <a:r>
              <a:rPr lang="en-US" sz="6000" b="1" dirty="0" err="1">
                <a:solidFill>
                  <a:srgbClr val="FF0000"/>
                </a:solidFill>
                <a:latin typeface="Arial" panose="020B0604020202020204" pitchFamily="34" charset="0"/>
                <a:cs typeface="Arial" panose="020B0604020202020204" pitchFamily="34" charset="0"/>
              </a:rPr>
              <a:t>lên</a:t>
            </a:r>
            <a:r>
              <a:rPr lang="en-US" sz="6000" b="1" dirty="0">
                <a:solidFill>
                  <a:srgbClr val="FF0000"/>
                </a:solidFill>
                <a:latin typeface="Arial" panose="020B0604020202020204" pitchFamily="34" charset="0"/>
                <a:cs typeface="Arial" panose="020B0604020202020204" pitchFamily="34" charset="0"/>
              </a:rPr>
              <a:t> </a:t>
            </a:r>
            <a:r>
              <a:rPr lang="en-US" sz="6000" b="1" dirty="0" err="1">
                <a:solidFill>
                  <a:srgbClr val="FF0000"/>
                </a:solidFill>
                <a:latin typeface="Arial" panose="020B0604020202020204" pitchFamily="34" charset="0"/>
                <a:cs typeface="Arial" panose="020B0604020202020204" pitchFamily="34" charset="0"/>
              </a:rPr>
              <a:t>đi</a:t>
            </a:r>
            <a:r>
              <a:rPr lang="en-US" sz="6000" b="1" dirty="0">
                <a:solidFill>
                  <a:srgbClr val="FF0000"/>
                </a:solidFill>
                <a:latin typeface="Arial" panose="020B0604020202020204" pitchFamily="34" charset="0"/>
                <a:cs typeface="Arial" panose="020B0604020202020204" pitchFamily="34" charset="0"/>
              </a:rPr>
              <a:t> 10</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4519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F3432-FFD2-2463-17F3-487964400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DB7F4-F5C5-0400-CC49-4ACBFCCBB3C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E730031-4855-3E28-E113-28C694A6B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332DA91-3AA2-88D6-6AF3-54D9438B11A8}"/>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Từ miền thiên cung, ca lên đi, trần đời hiệp chung, ca lên đi. Non xanh chập chùng, sóng nước mông, lung khắp cõi không trung, hãy hát vang mọi nơi.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586885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355FB-8F42-9FE9-529A-5F426E6CA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8E43E9-1BF7-A7F2-DB80-7689DADB9AE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C64A341-2932-042F-64DC-A8BDCA1DB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8242D39-596D-B11F-FA2C-E395976C65C5}"/>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Cùng ngàn sinh linh, ca lên đi, hòa thành muôn kinh, ca lên đi. Câu thơ đẹp tình khúc hát tôn vinh tiến Chúa quang minh, Đấng mến thương muôn đời.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767351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C1A63-60B5-1028-AD91-C1EE6911C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B0010-D166-30A2-88A8-1D9ED8DDD71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0134D55-FA1D-A6E9-77B6-AE226E9AA5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9AB3B618-462A-8AC7-63AA-76B2A4BF2DD5}"/>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Từ trời hừng đông, ca lên đi, ngàn vạn kỳ công, ca lên đi. Hoa tươi ruộng đồng, nắng thắm non sông, sóng lúa mênh mông, hãy hát vang mọi nơi.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86596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E7F06-1A12-038E-B4FD-A7F7F4972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390A8-AB50-CAD7-57A9-544102F8DFB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818C03F-B388-03CE-6884-D3F9700EA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8CEF43B-850B-FB75-2E7C-5FFB18C46383}"/>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Cùng ngàn sinh linh, ca lên đi, hòa thành muôn kinh, ca lên đi. Câu thơ đẹp tình khúc hát tôn vinh tiến Chúa quang minh, Đấng mến thương muôn đời.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796540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8EDCE-EC28-01F9-CB67-1CFB986D36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2E3858-AF11-D4DC-DC5E-93BE683BC6F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3E10EF6-F097-8D77-2EAE-C9B82C83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2A9F49A-43F3-4395-1887-A4974021D88A}"/>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Vòm trời cao xanh, ca lên đi, nguyệt cầu long lanh, ca lên đi. Sương gieo đầu cành, liễu rũ mong manh, gió mát đêm thanh, hãy hát vang mọi nơi.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4288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9D7BF-45C6-B01B-0418-78D30F5CD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C3B6A-8DE7-18DF-63C0-6112BF9645B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0C0E76B-0A47-E466-95CC-7C03F01D60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DD37A94-6A5D-277C-A5DC-5C388AF29CF5}"/>
              </a:ext>
            </a:extLst>
          </p:cNvPr>
          <p:cNvSpPr/>
          <p:nvPr/>
        </p:nvSpPr>
        <p:spPr>
          <a:xfrm>
            <a:off x="538367" y="333890"/>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Cùng ngàn sinh linh, ca lên đi, hòa thành muôn kinh, ca lên đi. Câu thơ đẹp tình khúc hát tôn vinh tiến Chúa quang minh, Đấng mến thương muôn đời.</a:t>
            </a:r>
            <a:endPar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46601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583"/>
            <a:ext cx="12192000" cy="6900583"/>
          </a:xfrm>
          <a:prstGeom prst="rect">
            <a:avLst/>
          </a:prstGeom>
        </p:spPr>
      </p:pic>
    </p:spTree>
    <p:extLst>
      <p:ext uri="{BB962C8B-B14F-4D97-AF65-F5344CB8AC3E}">
        <p14:creationId xmlns:p14="http://schemas.microsoft.com/office/powerpoint/2010/main" val="4970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dirty="0" err="1" smtClean="0">
                <a:solidFill>
                  <a:srgbClr val="FF0000"/>
                </a:solidFill>
                <a:latin typeface="Arial" panose="020B0604020202020204" pitchFamily="34" charset="0"/>
                <a:cs typeface="Arial" panose="020B0604020202020204" pitchFamily="34" charset="0"/>
              </a:rPr>
              <a:t>Đáp</a:t>
            </a:r>
            <a:r>
              <a:rPr lang="en-US" sz="6600" b="1" dirty="0" smtClean="0">
                <a:solidFill>
                  <a:srgbClr val="FF0000"/>
                </a:solidFill>
                <a:latin typeface="Arial" panose="020B0604020202020204" pitchFamily="34" charset="0"/>
                <a:cs typeface="Arial" panose="020B0604020202020204" pitchFamily="34" charset="0"/>
              </a:rPr>
              <a:t> ca</a:t>
            </a:r>
            <a:r>
              <a:rPr lang="en-US" sz="6000" b="1" dirty="0" smtClean="0">
                <a:solidFill>
                  <a:srgbClr val="FF0000"/>
                </a:solidFill>
                <a:latin typeface="Arial" panose="020B0604020202020204" pitchFamily="34" charset="0"/>
                <a:cs typeface="Arial" panose="020B0604020202020204" pitchFamily="34" charset="0"/>
              </a:rPr>
              <a:t/>
            </a:r>
            <a:br>
              <a:rPr lang="en-US" sz="6000" b="1" dirty="0" smtClean="0">
                <a:solidFill>
                  <a:srgbClr val="FF0000"/>
                </a:solidFill>
                <a:latin typeface="Arial" panose="020B0604020202020204" pitchFamily="34" charset="0"/>
                <a:cs typeface="Arial" panose="020B0604020202020204" pitchFamily="34" charset="0"/>
              </a:rPr>
            </a:br>
            <a:r>
              <a:rPr lang="en-US" sz="6000" b="1" dirty="0" smtClean="0">
                <a:solidFill>
                  <a:srgbClr val="FF0000"/>
                </a:solidFill>
                <a:latin typeface="Arial" panose="020B0604020202020204" pitchFamily="34" charset="0"/>
                <a:cs typeface="Arial" panose="020B0604020202020204" pitchFamily="34" charset="0"/>
              </a:rPr>
              <a:t> </a:t>
            </a:r>
            <a:r>
              <a:rPr lang="en-US" sz="3200" b="1" dirty="0" err="1" smtClean="0">
                <a:solidFill>
                  <a:srgbClr val="FF0000"/>
                </a:solidFill>
                <a:latin typeface="Arial" panose="020B0604020202020204" pitchFamily="34" charset="0"/>
                <a:cs typeface="Arial" panose="020B0604020202020204" pitchFamily="34" charset="0"/>
              </a:rPr>
              <a:t>Huy</a:t>
            </a:r>
            <a:r>
              <a:rPr lang="en-US" sz="3200" b="1" dirty="0" smtClean="0">
                <a:solidFill>
                  <a:srgbClr val="FF0000"/>
                </a:solidFill>
                <a:latin typeface="Arial" panose="020B0604020202020204" pitchFamily="34" charset="0"/>
                <a:cs typeface="Arial" panose="020B0604020202020204" pitchFamily="34" charset="0"/>
              </a:rPr>
              <a:t> </a:t>
            </a:r>
            <a:r>
              <a:rPr lang="en-US" sz="3200" b="1" dirty="0" err="1" smtClean="0">
                <a:solidFill>
                  <a:srgbClr val="FF0000"/>
                </a:solidFill>
                <a:latin typeface="Arial" panose="020B0604020202020204" pitchFamily="34" charset="0"/>
                <a:cs typeface="Arial" panose="020B0604020202020204" pitchFamily="34" charset="0"/>
              </a:rPr>
              <a:t>hoàng</a:t>
            </a:r>
            <a:endParaRPr lang="en-US" sz="3600" b="1"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4498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E7F06-1A12-038E-B4FD-A7F7F4972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390A8-AB50-CAD7-57A9-544102F8DFB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818C03F-B388-03CE-6884-D3F9700EA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31" y="-143503"/>
            <a:ext cx="12575567" cy="7109717"/>
          </a:xfrm>
          <a:prstGeom prst="rect">
            <a:avLst/>
          </a:prstGeom>
        </p:spPr>
      </p:pic>
      <p:sp>
        <p:nvSpPr>
          <p:cNvPr id="5" name="Rectangle 4"/>
          <p:cNvSpPr/>
          <p:nvPr/>
        </p:nvSpPr>
        <p:spPr>
          <a:xfrm>
            <a:off x="834887" y="735496"/>
            <a:ext cx="10942983" cy="3963201"/>
          </a:xfrm>
          <a:prstGeom prst="rect">
            <a:avLst/>
          </a:prstGeom>
        </p:spPr>
        <p:txBody>
          <a:bodyPr wrap="square">
            <a:spAutoFit/>
          </a:bodyPr>
          <a:lstStyle/>
          <a:p>
            <a:pPr algn="just" fontAlgn="base">
              <a:lnSpc>
                <a:spcPct val="107000"/>
              </a:lnSpc>
              <a:spcAft>
                <a:spcPts val="1440"/>
              </a:spcAft>
            </a:pPr>
            <a:endParaRPr lang="en-US" sz="5400" b="1" dirty="0" smtClean="0">
              <a:solidFill>
                <a:srgbClr val="333333"/>
              </a:solidFill>
              <a:latin typeface="Arial" panose="020B0604020202020204" pitchFamily="34" charset="0"/>
              <a:ea typeface="Times New Roman" panose="02020603050405020304" pitchFamily="18" charset="0"/>
              <a:cs typeface="Times New Roman" panose="02020603050405020304" pitchFamily="18" charset="0"/>
            </a:endParaRPr>
          </a:p>
          <a:p>
            <a:pPr algn="just" fontAlgn="base">
              <a:lnSpc>
                <a:spcPct val="107000"/>
              </a:lnSpc>
              <a:spcAft>
                <a:spcPts val="1440"/>
              </a:spcAft>
            </a:pPr>
            <a:endParaRPr lang="en-US" sz="54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endParaRPr>
          </a:p>
          <a:p>
            <a:pPr algn="just" fontAlgn="base">
              <a:lnSpc>
                <a:spcPct val="107000"/>
              </a:lnSpc>
              <a:spcAft>
                <a:spcPts val="1440"/>
              </a:spcAft>
            </a:pPr>
            <a:r>
              <a:rPr lang="en-US" sz="5400" b="1" dirty="0" err="1" smtClean="0">
                <a:solidFill>
                  <a:srgbClr val="333333"/>
                </a:solidFill>
                <a:latin typeface="Arial" panose="020B0604020202020204" pitchFamily="34" charset="0"/>
                <a:ea typeface="Times New Roman" panose="02020603050405020304" pitchFamily="18" charset="0"/>
                <a:cs typeface="Times New Roman" panose="02020603050405020304" pitchFamily="18" charset="0"/>
              </a:rPr>
              <a:t>Lạy</a:t>
            </a:r>
            <a:r>
              <a:rPr lang="en-US" sz="5400" b="1" dirty="0" smtClean="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54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Chúa</a:t>
            </a:r>
            <a:r>
              <a:rPr lang="en-US" sz="54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54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là</a:t>
            </a:r>
            <a:r>
              <a:rPr lang="en-US" sz="54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54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sức</a:t>
            </a:r>
            <a:r>
              <a:rPr lang="en-US" sz="54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54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mạnh</a:t>
            </a:r>
            <a:r>
              <a:rPr lang="en-US" sz="54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54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của</a:t>
            </a:r>
            <a:r>
              <a:rPr lang="en-US" sz="54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con, con </a:t>
            </a:r>
            <a:r>
              <a:rPr lang="en-US" sz="54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yêu</a:t>
            </a:r>
            <a:r>
              <a:rPr lang="en-US" sz="54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54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mến</a:t>
            </a:r>
            <a:r>
              <a:rPr lang="en-US" sz="54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54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Ngài</a:t>
            </a:r>
            <a:r>
              <a:rPr lang="en-US" sz="54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3431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Alleluia</a:t>
            </a:r>
            <a:br>
              <a:rPr lang="en-US" sz="6000" b="1" dirty="0">
                <a:solidFill>
                  <a:srgbClr val="FF0000"/>
                </a:solidFill>
                <a:latin typeface="Arial" panose="020B0604020202020204" pitchFamily="34" charset="0"/>
                <a:cs typeface="Arial" panose="020B0604020202020204" pitchFamily="34" charset="0"/>
              </a:rPr>
            </a:br>
            <a:r>
              <a:rPr lang="en-US" sz="3200" b="1" dirty="0" err="1">
                <a:solidFill>
                  <a:srgbClr val="FF0000"/>
                </a:solidFill>
                <a:latin typeface="Arial" panose="020B0604020202020204" pitchFamily="34" charset="0"/>
                <a:cs typeface="Arial" panose="020B0604020202020204" pitchFamily="34" charset="0"/>
              </a:rPr>
              <a:t>Huy</a:t>
            </a:r>
            <a:r>
              <a:rPr lang="en-US" sz="3200" b="1" dirty="0">
                <a:solidFill>
                  <a:srgbClr val="FF0000"/>
                </a:solidFill>
                <a:latin typeface="Arial" panose="020B0604020202020204" pitchFamily="34" charset="0"/>
                <a:cs typeface="Arial" panose="020B0604020202020204" pitchFamily="34" charset="0"/>
              </a:rPr>
              <a:t> </a:t>
            </a:r>
            <a:r>
              <a:rPr lang="en-US" sz="3200" b="1" dirty="0" err="1">
                <a:solidFill>
                  <a:srgbClr val="FF0000"/>
                </a:solidFill>
                <a:latin typeface="Arial" panose="020B0604020202020204" pitchFamily="34" charset="0"/>
                <a:cs typeface="Arial" panose="020B0604020202020204" pitchFamily="34" charset="0"/>
              </a:rPr>
              <a:t>hoàng</a:t>
            </a:r>
            <a:r>
              <a:rPr lang="en-US" sz="6000" b="1" dirty="0" smtClean="0">
                <a:solidFill>
                  <a:srgbClr val="FF0000"/>
                </a:solidFill>
                <a:latin typeface="Arial" panose="020B0604020202020204" pitchFamily="34" charset="0"/>
                <a:cs typeface="Arial" panose="020B0604020202020204" pitchFamily="34" charset="0"/>
              </a:rPr>
              <a:t/>
            </a:r>
            <a:br>
              <a:rPr lang="en-US" sz="6000" b="1" dirty="0" smtClean="0">
                <a:solidFill>
                  <a:srgbClr val="FF0000"/>
                </a:solidFill>
                <a:latin typeface="Arial" panose="020B0604020202020204" pitchFamily="34" charset="0"/>
                <a:cs typeface="Arial" panose="020B0604020202020204" pitchFamily="34" charset="0"/>
              </a:rPr>
            </a:br>
            <a:endParaRPr lang="en-US" sz="2800" b="1"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3304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E7F06-1A12-038E-B4FD-A7F7F4972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390A8-AB50-CAD7-57A9-544102F8DFB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818C03F-B388-03CE-6884-D3F9700EA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5" name="Rectangle 4"/>
          <p:cNvSpPr/>
          <p:nvPr/>
        </p:nvSpPr>
        <p:spPr>
          <a:xfrm>
            <a:off x="655983" y="834887"/>
            <a:ext cx="11141765" cy="4982326"/>
          </a:xfrm>
          <a:prstGeom prst="rect">
            <a:avLst/>
          </a:prstGeom>
        </p:spPr>
        <p:txBody>
          <a:bodyPr wrap="square">
            <a:spAutoFit/>
          </a:bodyPr>
          <a:lstStyle/>
          <a:p>
            <a:pPr algn="just">
              <a:lnSpc>
                <a:spcPct val="107000"/>
              </a:lnSpc>
              <a:spcAft>
                <a:spcPts val="800"/>
              </a:spcAft>
            </a:pPr>
            <a:r>
              <a:rPr lang="en-US" sz="6000" dirty="0" err="1">
                <a:solidFill>
                  <a:srgbClr val="333333"/>
                </a:solidFill>
                <a:latin typeface="Arial" panose="020B0604020202020204" pitchFamily="34" charset="0"/>
                <a:ea typeface="Times New Roman" panose="02020603050405020304" pitchFamily="18" charset="0"/>
              </a:rPr>
              <a:t>Chúa</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phán</a:t>
            </a:r>
            <a:r>
              <a:rPr lang="en-US" sz="6000" dirty="0">
                <a:solidFill>
                  <a:srgbClr val="333333"/>
                </a:solidFill>
                <a:latin typeface="Arial" panose="020B0604020202020204" pitchFamily="34" charset="0"/>
                <a:ea typeface="Times New Roman" panose="02020603050405020304" pitchFamily="18" charset="0"/>
              </a:rPr>
              <a:t>: “Ai </a:t>
            </a:r>
            <a:r>
              <a:rPr lang="en-US" sz="6000" dirty="0" err="1">
                <a:solidFill>
                  <a:srgbClr val="333333"/>
                </a:solidFill>
                <a:latin typeface="Arial" panose="020B0604020202020204" pitchFamily="34" charset="0"/>
                <a:ea typeface="Times New Roman" panose="02020603050405020304" pitchFamily="18" charset="0"/>
              </a:rPr>
              <a:t>yêu</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mến</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Thầy</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thì</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sẽ</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giữ</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lời</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Thầy</a:t>
            </a:r>
            <a:r>
              <a:rPr lang="en-US" sz="6000" dirty="0">
                <a:solidFill>
                  <a:srgbClr val="333333"/>
                </a:solidFill>
                <a:latin typeface="Arial" panose="020B0604020202020204" pitchFamily="34" charset="0"/>
                <a:ea typeface="Times New Roman" panose="02020603050405020304" pitchFamily="18" charset="0"/>
              </a:rPr>
              <a:t>. Cha </a:t>
            </a:r>
            <a:r>
              <a:rPr lang="en-US" sz="6000" dirty="0" err="1">
                <a:solidFill>
                  <a:srgbClr val="333333"/>
                </a:solidFill>
                <a:latin typeface="Arial" panose="020B0604020202020204" pitchFamily="34" charset="0"/>
                <a:ea typeface="Times New Roman" panose="02020603050405020304" pitchFamily="18" charset="0"/>
              </a:rPr>
              <a:t>Thầy</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sẽ</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yêu</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mến</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người</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ấy</a:t>
            </a:r>
            <a:r>
              <a:rPr lang="en-US" sz="6000" dirty="0">
                <a:solidFill>
                  <a:srgbClr val="333333"/>
                </a:solidFill>
                <a:latin typeface="Arial" panose="020B0604020202020204" pitchFamily="34" charset="0"/>
                <a:ea typeface="Times New Roman" panose="02020603050405020304" pitchFamily="18" charset="0"/>
              </a:rPr>
              <a:t>. Cha </a:t>
            </a:r>
            <a:r>
              <a:rPr lang="en-US" sz="6000" dirty="0" err="1">
                <a:solidFill>
                  <a:srgbClr val="333333"/>
                </a:solidFill>
                <a:latin typeface="Arial" panose="020B0604020202020204" pitchFamily="34" charset="0"/>
                <a:ea typeface="Times New Roman" panose="02020603050405020304" pitchFamily="18" charset="0"/>
              </a:rPr>
              <a:t>và</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Thầy</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sẽ</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đến</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và</a:t>
            </a:r>
            <a:r>
              <a:rPr lang="en-US" sz="6000" dirty="0">
                <a:solidFill>
                  <a:srgbClr val="333333"/>
                </a:solidFill>
                <a:latin typeface="Arial" panose="020B0604020202020204" pitchFamily="34" charset="0"/>
                <a:ea typeface="Times New Roman" panose="02020603050405020304" pitchFamily="18" charset="0"/>
              </a:rPr>
              <a:t> ở </a:t>
            </a:r>
            <a:r>
              <a:rPr lang="en-US" sz="6000" dirty="0" err="1">
                <a:solidFill>
                  <a:srgbClr val="333333"/>
                </a:solidFill>
                <a:latin typeface="Arial" panose="020B0604020202020204" pitchFamily="34" charset="0"/>
                <a:ea typeface="Times New Roman" panose="02020603050405020304" pitchFamily="18" charset="0"/>
              </a:rPr>
              <a:t>lại</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trong</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người</a:t>
            </a:r>
            <a:r>
              <a:rPr lang="en-US" sz="6000" dirty="0">
                <a:solidFill>
                  <a:srgbClr val="333333"/>
                </a:solidFill>
                <a:latin typeface="Arial" panose="020B0604020202020204" pitchFamily="34" charset="0"/>
                <a:ea typeface="Times New Roman" panose="02020603050405020304" pitchFamily="18" charset="0"/>
              </a:rPr>
              <a:t> </a:t>
            </a:r>
            <a:r>
              <a:rPr lang="en-US" sz="6000" dirty="0" err="1">
                <a:solidFill>
                  <a:srgbClr val="333333"/>
                </a:solidFill>
                <a:latin typeface="Arial" panose="020B0604020202020204" pitchFamily="34" charset="0"/>
                <a:ea typeface="Times New Roman" panose="02020603050405020304" pitchFamily="18" charset="0"/>
              </a:rPr>
              <a:t>ấy</a:t>
            </a:r>
            <a:r>
              <a:rPr lang="en-US" sz="6000" dirty="0">
                <a:solidFill>
                  <a:srgbClr val="333333"/>
                </a:solidFill>
                <a:latin typeface="Arial" panose="020B0604020202020204" pitchFamily="34" charset="0"/>
                <a:ea typeface="Times New Roman" panose="02020603050405020304" pitchFamily="18" charset="0"/>
              </a:rPr>
              <a:t>”. </a:t>
            </a:r>
            <a:r>
              <a:rPr lang="en-US" sz="6000" b="1" dirty="0">
                <a:solidFill>
                  <a:srgbClr val="333333"/>
                </a:solidFill>
                <a:latin typeface="Arial" panose="020B0604020202020204" pitchFamily="34" charset="0"/>
                <a:ea typeface="Calibri" panose="020F0502020204030204" pitchFamily="34" charset="0"/>
                <a:cs typeface="Times New Roman" panose="02020603050405020304" pitchFamily="18" charset="0"/>
              </a:rPr>
              <a:t> </a:t>
            </a:r>
            <a:endParaRPr lang="en-US" sz="6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958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583"/>
            <a:ext cx="12192000" cy="6900583"/>
          </a:xfrm>
          <a:prstGeom prst="rect">
            <a:avLst/>
          </a:prstGeom>
        </p:spPr>
      </p:pic>
    </p:spTree>
    <p:extLst>
      <p:ext uri="{BB962C8B-B14F-4D97-AF65-F5344CB8AC3E}">
        <p14:creationId xmlns:p14="http://schemas.microsoft.com/office/powerpoint/2010/main" val="3040257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CỦA LỄ TÌNH YÊU</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4485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553377"/>
            <a:ext cx="1131454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(i) lên Thiên Chúa của lễ (í a) mọn hèn. Này là rượu nho thơm hiệp dâng cùng với bánh miến, tiến dâng trước Cha Toàn Năng.</a:t>
            </a:r>
            <a:endPar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11079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A34DF-DA31-44E2-D62B-2C81BEF2A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80E5FE-0A33-877C-4662-EFB0301363A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66BD248-4E61-AB6B-66E9-1711A26564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0CCA58C-D76A-4CAC-EF52-8B64C6C028B7}"/>
              </a:ext>
            </a:extLst>
          </p:cNvPr>
          <p:cNvSpPr/>
          <p:nvPr/>
        </p:nvSpPr>
        <p:spPr>
          <a:xfrm>
            <a:off x="438727" y="151179"/>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đoàn con dâng là dâng lên Ngài với cả (í a) tấm lòng là lòng con yêu mến Chúa. Xin Cha đầy khoan nhân dủ thương nhận lấy lễ vật dù có mọn hèn nhưng đượm tình con yêu Ngài.</a:t>
            </a: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58471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DD69C-5F52-BD93-5CBB-35C5985B71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721FD0-269B-9A44-DD7D-7AF3A8D7BED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C847898-6310-5881-B0E6-BBC4FE519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FEB78F1-D67F-3C4A-4CE9-8D09005FF606}"/>
              </a:ext>
            </a:extLst>
          </p:cNvPr>
          <p:cNvSpPr/>
          <p:nvPr/>
        </p:nvSpPr>
        <p:spPr>
          <a:xfrm>
            <a:off x="438727" y="553377"/>
            <a:ext cx="1131454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(i) lên Thiên Chúa của lễ thấm bao mồ hôi. Là cuộc đời lao công bàn tay ngày đêm xới bón, kết nên bánh thơm rượu nồng.</a:t>
            </a:r>
            <a:endPar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78435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7EF1A-71E9-1121-6054-60DD330940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6B4025-553F-9E30-6E05-5FAF4E19E68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A3F32EC-DBDE-923C-8F60-09820970F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8657C98-D1E9-B7B6-DAE7-E3B6AA87DA06}"/>
              </a:ext>
            </a:extLst>
          </p:cNvPr>
          <p:cNvSpPr/>
          <p:nvPr/>
        </p:nvSpPr>
        <p:spPr>
          <a:xfrm>
            <a:off x="438727" y="151179"/>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đoàn con dâng là dâng lên Ngài với cả (í a) tấm lòng là lòng con yêu mến Chúa. Xin Cha đầy khoan nhân dủ thương nhận lấy lễ vật dù có mọn hèn nhưng đượm tình con yêu Ngài.</a:t>
            </a: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38341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121ED-ABA1-7506-3F57-5F7296898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DE1528-6B86-3515-F152-219E1611368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6B87A04-BDA4-AC22-E324-DEEAD9894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B0051B7-BE6F-867A-C4D7-DC8643F6AEF0}"/>
              </a:ext>
            </a:extLst>
          </p:cNvPr>
          <p:cNvSpPr/>
          <p:nvPr/>
        </p:nvSpPr>
        <p:spPr>
          <a:xfrm>
            <a:off x="438727" y="553377"/>
            <a:ext cx="1131454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(i) lên Thiên Chúa cuộc sống chúng con ngày nay. Là cuộc đời hy sinh đẹp trong đường dâng hiến Chúa, để nên chứng nhân tình yêu.</a:t>
            </a:r>
            <a:endParaRPr kumimoji="0" lang="vi-VN" sz="6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9021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BF270-315C-7A20-37C4-33AAEA8EC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7AE720-3DBE-EE81-EADA-2EF1DC506B4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5FC940C-975D-097C-CE00-FE9C9289D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114C30D-18C2-8701-F4C2-BCDC7F7A06F7}"/>
              </a:ext>
            </a:extLst>
          </p:cNvPr>
          <p:cNvSpPr/>
          <p:nvPr/>
        </p:nvSpPr>
        <p:spPr>
          <a:xfrm>
            <a:off x="438727" y="151179"/>
            <a:ext cx="11314545" cy="65556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đoàn con dâng là dâng lên Ngài với cả (í a) tấm lòng là lòng con yêu mến Chúa. Xin Cha đầy khoan nhân dủ thương nhận lấy lễ vật dù có mọn hèn nhưng đượm tình con yêu Ngài.</a:t>
            </a:r>
            <a:endParaRPr kumimoji="0" lang="vi-VN"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096514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679096"/>
          </a:xfrm>
          <a:prstGeom prst="rect">
            <a:avLst/>
          </a:prstGeom>
        </p:spPr>
      </p:pic>
      <p:pic>
        <p:nvPicPr>
          <p:cNvPr id="1028" name="Picture 4" descr="https://i.pinimg.com/736x/d6/f8/33/d6f833a3c2c98d6d0c8c1e584da00a6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80307" cy="7635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3821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t-IT" sz="6000" b="1">
                <a:solidFill>
                  <a:srgbClr val="FF0000"/>
                </a:solidFill>
                <a:latin typeface="Arial" panose="020B0604020202020204" pitchFamily="34" charset="0"/>
                <a:cs typeface="Arial" panose="020B0604020202020204" pitchFamily="34" charset="0"/>
              </a:rPr>
              <a:t>Xin bên con Chúa ơi</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47181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Những bước đường con đang đi, bước theo Ngài nào đâu xá chi. Những bước đường lên Calvê, cùng Giêsu hiến thành hy tế. Đường gian nan nhiều lầm than, nhưng đời có Chúa con hằng vững an. Chỉ nguyện xin Ngài bên con, cùng chia sớt đắng cay ngọt bùi.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54068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bên con Chúa ơi, cho con an vui đời theo Chúa. Xin bên con Chúa ơi, đừng mặc con độc hành đêm tối. Xin bên con Chúa hỡi, dìu dắt con trên đường tín thành. Xin bên con Chúa đừng xa con, đừng bỏ con một mình đơn côi.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316238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Giấc mộng vàng sao tan mau, phút mơ hồ ngoảnh nhìn trước sau. Có ai còn bên con đâu, chỉ mình con đơn hành lẻ bước. Ngài nơi đâu, Ngài ở đâu?. Sao chẳng bên con khi hồn nghiêng ngả?. Ngài, Ngài ơi, này thân con, bao tan nát khổ đau tơi bời.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232261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bên con Chúa ơi, cho con an vui đời theo Chúa. Xin bên con Chúa ơi, đừng mặc con độc hành đêm tối. Xin bên con Chúa hỡi, dìu dắt con trên đường tín thành. Xin bên con Chúa đừng xa con, đừng bỏ con một mình đơn côi.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242251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2478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Giữa đêm trường bao cô đơn, vững tin vào ngày mai sáng hơn. Chúa vẫn hằng luôn bên con, dù đôi khi con nào nhận thấy. Ngài yêu thương, Ngài chở che. Vẫn hằng nâng niu khi đời dâu bể, chẳng bỏ con, chẳng xa con. Khi hạnh phúc lẫn khi ê chề.</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196499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Xin bên con Chúa ơi, cho con an vui đời theo Chúa. Xin bên con Chúa ơi, đừng mặc con độc hành đêm tối. Xin bên con Chúa hỡi, dìu dắt con trên đường tín thành. Xin bên con Chúa đừng xa con, đừng bỏ con một mình đơn côi.</a:t>
            </a:r>
            <a:endPar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949632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583"/>
            <a:ext cx="12192000" cy="6900583"/>
          </a:xfrm>
          <a:prstGeom prst="rect">
            <a:avLst/>
          </a:prstGeom>
        </p:spPr>
      </p:pic>
    </p:spTree>
    <p:extLst>
      <p:ext uri="{BB962C8B-B14F-4D97-AF65-F5344CB8AC3E}">
        <p14:creationId xmlns:p14="http://schemas.microsoft.com/office/powerpoint/2010/main" val="1836586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a:solidFill>
                  <a:srgbClr val="FF0000"/>
                </a:solidFill>
                <a:latin typeface="Arial" panose="020B0604020202020204" pitchFamily="34" charset="0"/>
                <a:cs typeface="Arial" panose="020B0604020202020204" pitchFamily="34" charset="0"/>
              </a:rPr>
              <a:t>MẾN CHÚA YÊU NGƯỜI</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4960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Hãy mến Chúa, hãy yêu người vài lời đơn sơ nhưng nào có giản đơn, khi trong ta còn vọng động bao đam mê thấp kém ê chề. Hãy mến Chúa, hãy yêu người vài lời đơn sơ nhưng thật khó thực thi, khi trong ta còn tị hiềm khi ta luôn xa cách mọi người. </a:t>
            </a:r>
          </a:p>
        </p:txBody>
      </p:sp>
    </p:spTree>
    <p:extLst>
      <p:ext uri="{BB962C8B-B14F-4D97-AF65-F5344CB8AC3E}">
        <p14:creationId xmlns:p14="http://schemas.microsoft.com/office/powerpoint/2010/main" val="3292781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07CF5-C66E-5C9A-82CF-63AB0AD36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E56527-DB5B-53B6-7FFC-1B35E9E878C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01C180A-7E2B-3F61-CF6D-D71144099C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0B024DD-5394-6412-B280-17FDC0C9DE2E}"/>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B</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Hãy mến Chúa, hãy yêu người tình là cho không đâu cần đáp đền chi luôn hy sinh và tận tình cho nhau ngay cả chính thân mình. Hãy mến Chúa, hãy yêu người lề luật Cha ban tóm lại hai điều thôi: yêu anh em trọn một niềm như yêu thương Thiên Chúa trên trời. </a:t>
            </a:r>
          </a:p>
        </p:txBody>
      </p:sp>
    </p:spTree>
    <p:extLst>
      <p:ext uri="{BB962C8B-B14F-4D97-AF65-F5344CB8AC3E}">
        <p14:creationId xmlns:p14="http://schemas.microsoft.com/office/powerpoint/2010/main" val="1702592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5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Tìm đến cùng nhau: Sẻ chia tấm áo hạt cơm; Gần nhau hơn trong cùng khốn, hết lòng vì nhau.</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vi-VN"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84077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113F1-14BE-B92D-12C4-4017B5211C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12A6A-ED14-A933-E8BD-0A4D5DF9846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C8E5562-C4C8-EEA3-0B73-43479AF10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763B112-DD56-2695-2989-EDF6ED9EA728}"/>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A</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Hãy mến Chúa, hãy yêu người vài lời đơn sơ nhưng nào có giản đơn, khi trong ta còn vọng động bao đam mê thấp kém ê chề. Hãy mến Chúa, hãy yêu người vài lời đơn sơ nhưng thật khó thực thi, khi trong ta còn tị hiềm khi ta luôn xa cách mọi người. </a:t>
            </a:r>
          </a:p>
        </p:txBody>
      </p:sp>
    </p:spTree>
    <p:extLst>
      <p:ext uri="{BB962C8B-B14F-4D97-AF65-F5344CB8AC3E}">
        <p14:creationId xmlns:p14="http://schemas.microsoft.com/office/powerpoint/2010/main" val="718642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76C7-5D99-AA0D-8D77-0E88DD86CC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36CF1F-E6FA-10F2-8288-1008C0525E9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763995F-AFD2-85CD-C208-7D5E689F39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16F6250-910A-FCC6-9B83-5DADBD52E932}"/>
              </a:ext>
            </a:extLst>
          </p:cNvPr>
          <p:cNvSpPr/>
          <p:nvPr/>
        </p:nvSpPr>
        <p:spPr>
          <a:xfrm>
            <a:off x="451340" y="302359"/>
            <a:ext cx="1108786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Ngày tháng rồi qua đừng nên hơn thua cùng nhau, tình yêu luôn mang màu áo: tấm lòng vị tha.</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vi-VN"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65851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F1A34-B726-B73B-0128-24AD304825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79B08E-F62D-0F9E-12A8-0413B5D2EC1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E5DE8F6C-8804-F2FF-6C6C-221EC22F6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0D178880-E127-398D-6C0A-FC346A789C62}"/>
              </a:ext>
            </a:extLst>
          </p:cNvPr>
          <p:cNvSpPr/>
          <p:nvPr/>
        </p:nvSpPr>
        <p:spPr>
          <a:xfrm>
            <a:off x="451340" y="302359"/>
            <a:ext cx="11087865"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 B</a:t>
            </a:r>
            <a:r>
              <a:rPr kumimoji="0" lang="vi-VN" sz="6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Hãy mến Chúa, hãy yêu người tình là cho không đâu cần đáp đền chi luôn hy sinh và tận tình cho nhau ngay cả chính thân mình. Hãy mến Chúa, hãy yêu người lề luật Cha ban tóm lại hai điều thôi: yêu anh em trọn một niềm như yêu thương Thiên Chúa trên trời. </a:t>
            </a:r>
          </a:p>
        </p:txBody>
      </p:sp>
    </p:spTree>
    <p:extLst>
      <p:ext uri="{BB962C8B-B14F-4D97-AF65-F5344CB8AC3E}">
        <p14:creationId xmlns:p14="http://schemas.microsoft.com/office/powerpoint/2010/main" val="42096436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583"/>
            <a:ext cx="12192000" cy="6900583"/>
          </a:xfrm>
          <a:prstGeom prst="rect">
            <a:avLst/>
          </a:prstGeom>
        </p:spPr>
      </p:pic>
    </p:spTree>
    <p:extLst>
      <p:ext uri="{BB962C8B-B14F-4D97-AF65-F5344CB8AC3E}">
        <p14:creationId xmlns:p14="http://schemas.microsoft.com/office/powerpoint/2010/main" val="42199851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FF0000"/>
                </a:solidFill>
                <a:latin typeface="Arial" panose="020B0604020202020204" pitchFamily="34" charset="0"/>
                <a:cs typeface="Arial" panose="020B0604020202020204" pitchFamily="34" charset="0"/>
              </a:rPr>
              <a:t>CẢM TẠ HỒNG ÂN</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1465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567" y="0"/>
            <a:ext cx="12575567" cy="7109717"/>
          </a:xfrm>
          <a:prstGeom prst="rect">
            <a:avLst/>
          </a:prstGeom>
        </p:spPr>
      </p:pic>
      <p:sp>
        <p:nvSpPr>
          <p:cNvPr id="4" name="Rectangle 3"/>
          <p:cNvSpPr/>
          <p:nvPr/>
        </p:nvSpPr>
        <p:spPr>
          <a:xfrm>
            <a:off x="605136" y="642594"/>
            <a:ext cx="10792668"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Xin cảm tạ hồng ân Cha ban. Vì thương mến từ muôn ngàn đời. Đem Tin Mừng về gieo nơi nơi, cho muôn dân kết đoàn sống vui.</a:t>
            </a: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25808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5136" y="231820"/>
            <a:ext cx="10882820" cy="676170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Mến Chúa (láy), mến yêu trọn đời (láy), mến Chúa (láy), mến yêu mọi người (láy). Niềm tin (láy), xin dâng lên Cha (láy), tình thương (láy), mến trao mọi người.</a:t>
            </a:r>
            <a:endParaRPr kumimoji="0" lang="vi-VN" sz="60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2717519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37</TotalTime>
  <Words>1293</Words>
  <Application>Microsoft Office PowerPoint</Application>
  <PresentationFormat>Widescreen</PresentationFormat>
  <Paragraphs>37</Paragraphs>
  <Slides>41</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41</vt:i4>
      </vt:variant>
    </vt:vector>
  </HeadingPairs>
  <TitlesOfParts>
    <vt:vector size="54" baseType="lpstr">
      <vt:lpstr>Arial</vt:lpstr>
      <vt:lpstr>Calibri</vt:lpstr>
      <vt:lpstr>Calibri Light</vt:lpstr>
      <vt:lpstr>Century Gothic</vt:lpstr>
      <vt:lpstr>Garamond</vt:lpstr>
      <vt:lpstr>Times New Roman</vt:lpstr>
      <vt:lpstr>Verdana</vt:lpstr>
      <vt:lpstr>Office Theme</vt:lpstr>
      <vt:lpstr>Savon</vt:lpstr>
      <vt:lpstr>1_Savon</vt:lpstr>
      <vt:lpstr>3_Savon</vt:lpstr>
      <vt:lpstr>4_Savon</vt:lpstr>
      <vt:lpstr>2_Savon</vt:lpstr>
      <vt:lpstr>PowerPoint Presentation</vt:lpstr>
      <vt:lpstr>Ca lên đi 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  Huy hoàng</vt:lpstr>
      <vt:lpstr>PowerPoint Presentation</vt:lpstr>
      <vt:lpstr>Alleluia Huy hoàng </vt:lpstr>
      <vt:lpstr>PowerPoint Presentation</vt:lpstr>
      <vt:lpstr>PowerPoint Presentation</vt:lpstr>
      <vt:lpstr>CỦA LỄ TÌNH YÊU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Xin bên con Chúa ơi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MẾN CHÚA YÊU NGƯỜI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CẢM TẠ HỒNG ÂN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Windows User</cp:lastModifiedBy>
  <cp:revision>8</cp:revision>
  <dcterms:created xsi:type="dcterms:W3CDTF">2026-01-09T03:44:03Z</dcterms:created>
  <dcterms:modified xsi:type="dcterms:W3CDTF">2026-10-19T05:48:41Z</dcterms:modified>
</cp:coreProperties>
</file>